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73" r:id="rId6"/>
    <p:sldId id="364" r:id="rId7"/>
    <p:sldId id="374" r:id="rId8"/>
    <p:sldId id="375" r:id="rId9"/>
    <p:sldId id="378" r:id="rId10"/>
    <p:sldId id="387" r:id="rId11"/>
    <p:sldId id="381" r:id="rId12"/>
    <p:sldId id="382" r:id="rId13"/>
    <p:sldId id="383" r:id="rId14"/>
    <p:sldId id="384" r:id="rId15"/>
    <p:sldId id="385" r:id="rId16"/>
    <p:sldId id="3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3641A-1F13-49D8-AF0F-64E16375945B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F514A670-E3EF-424C-A2B3-E87BCEB00210}">
      <dgm:prSet phldrT="[Text]"/>
      <dgm:spPr/>
      <dgm:t>
        <a:bodyPr/>
        <a:lstStyle/>
        <a:p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Tên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DAF37F00-0024-4282-A653-7A558041A4CB}" type="parTrans" cxnId="{35C269AA-455D-4102-BDB3-6D853A908D15}">
      <dgm:prSet/>
      <dgm:spPr/>
      <dgm:t>
        <a:bodyPr/>
        <a:lstStyle/>
        <a:p>
          <a:endParaRPr lang="en-US"/>
        </a:p>
      </dgm:t>
    </dgm:pt>
    <dgm:pt modelId="{DCDF538C-42DD-4DF8-8DA2-8106BC174A63}" type="sibTrans" cxnId="{35C269AA-455D-4102-BDB3-6D853A908D15}">
      <dgm:prSet/>
      <dgm:spPr/>
      <dgm:t>
        <a:bodyPr/>
        <a:lstStyle/>
        <a:p>
          <a:endParaRPr lang="en-US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390BD87C-40F8-4F65-8D8C-3C4A578C8407}">
      <dgm:prSet phldrT="[Text]"/>
      <dgm:spPr/>
      <dgm:t>
        <a:bodyPr/>
        <a:lstStyle/>
        <a:p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Các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công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việc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thực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hiện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14709146-F399-4210-8B4A-7FBFF1F78138}" type="parTrans" cxnId="{67246705-98F0-4149-BEC9-2993344C48D7}">
      <dgm:prSet/>
      <dgm:spPr/>
      <dgm:t>
        <a:bodyPr/>
        <a:lstStyle/>
        <a:p>
          <a:endParaRPr lang="en-US"/>
        </a:p>
      </dgm:t>
    </dgm:pt>
    <dgm:pt modelId="{5CC5C3B0-8A5B-4E13-9BC0-C897E463061C}" type="sibTrans" cxnId="{67246705-98F0-4149-BEC9-2993344C48D7}">
      <dgm:prSet/>
      <dgm:spPr/>
      <dgm:t>
        <a:bodyPr/>
        <a:lstStyle/>
        <a:p>
          <a:endParaRPr lang="en-US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21C818C7-75AC-42C3-88CB-70EFC4C11B78}">
      <dgm:prSet phldrT="[Text]"/>
      <dgm:spPr/>
      <dgm:t>
        <a:bodyPr/>
        <a:lstStyle/>
        <a:p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có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cần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đầu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vào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hay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không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?</a:t>
          </a:r>
        </a:p>
      </dgm:t>
    </dgm:pt>
    <dgm:pt modelId="{D4B760BE-6ECA-45C1-B4B4-96CB0E8A3630}" type="parTrans" cxnId="{3F538BDA-0051-4017-9AC2-9F82765B329B}">
      <dgm:prSet/>
      <dgm:spPr/>
      <dgm:t>
        <a:bodyPr/>
        <a:lstStyle/>
        <a:p>
          <a:endParaRPr lang="en-US"/>
        </a:p>
      </dgm:t>
    </dgm:pt>
    <dgm:pt modelId="{D8A3483D-0C86-4F5B-AD03-510C733E4316}" type="sibTrans" cxnId="{3F538BDA-0051-4017-9AC2-9F82765B329B}">
      <dgm:prSet/>
      <dgm:spPr/>
      <dgm:t>
        <a:bodyPr/>
        <a:lstStyle/>
        <a:p>
          <a:endParaRPr lang="en-US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D482FDD3-606A-46E8-A420-70C1219D17B5}">
      <dgm:prSet phldrT="[Text]"/>
      <dgm:spPr/>
      <dgm:t>
        <a:bodyPr/>
        <a:lstStyle/>
        <a:p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có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cần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đầu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ra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 hay </a:t>
          </a:r>
          <a:r>
            <a:rPr lang="en-US" dirty="0" err="1">
              <a:solidFill>
                <a:schemeClr val="accent2">
                  <a:lumMod val="40000"/>
                  <a:lumOff val="60000"/>
                </a:schemeClr>
              </a:solidFill>
            </a:rPr>
            <a:t>không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?</a:t>
          </a:r>
        </a:p>
      </dgm:t>
    </dgm:pt>
    <dgm:pt modelId="{AE170E84-3243-4B4B-A199-01FAD48980AB}" type="parTrans" cxnId="{B4DB0A05-0B7B-4C0D-8DDB-C50C8BAF1A60}">
      <dgm:prSet/>
      <dgm:spPr/>
      <dgm:t>
        <a:bodyPr/>
        <a:lstStyle/>
        <a:p>
          <a:endParaRPr lang="en-US"/>
        </a:p>
      </dgm:t>
    </dgm:pt>
    <dgm:pt modelId="{9038E6A1-C5E2-4157-AD6A-810C5FB44E27}" type="sibTrans" cxnId="{B4DB0A05-0B7B-4C0D-8DDB-C50C8BAF1A60}">
      <dgm:prSet/>
      <dgm:spPr/>
      <dgm:t>
        <a:bodyPr/>
        <a:lstStyle/>
        <a:p>
          <a:endParaRPr lang="en-US"/>
        </a:p>
      </dgm:t>
    </dgm:pt>
    <dgm:pt modelId="{06FBF584-1369-4758-B1AB-B594C53FEDB3}" type="pres">
      <dgm:prSet presAssocID="{2F73641A-1F13-49D8-AF0F-64E16375945B}" presName="Name0" presStyleCnt="0">
        <dgm:presLayoutVars>
          <dgm:dir/>
          <dgm:resizeHandles val="exact"/>
        </dgm:presLayoutVars>
      </dgm:prSet>
      <dgm:spPr/>
    </dgm:pt>
    <dgm:pt modelId="{A1F37F60-4B68-4611-BA5E-E73A018C6CEF}" type="pres">
      <dgm:prSet presAssocID="{F514A670-E3EF-424C-A2B3-E87BCEB00210}" presName="node" presStyleLbl="node1" presStyleIdx="0" presStyleCnt="4">
        <dgm:presLayoutVars>
          <dgm:bulletEnabled val="1"/>
        </dgm:presLayoutVars>
      </dgm:prSet>
      <dgm:spPr/>
    </dgm:pt>
    <dgm:pt modelId="{08D29FB3-3594-483A-9E67-875EE9982654}" type="pres">
      <dgm:prSet presAssocID="{DCDF538C-42DD-4DF8-8DA2-8106BC174A63}" presName="sibTrans" presStyleLbl="sibTrans2D1" presStyleIdx="0" presStyleCnt="3"/>
      <dgm:spPr/>
    </dgm:pt>
    <dgm:pt modelId="{299D028A-EC0C-459E-90EF-BC5486BE0338}" type="pres">
      <dgm:prSet presAssocID="{DCDF538C-42DD-4DF8-8DA2-8106BC174A63}" presName="connectorText" presStyleLbl="sibTrans2D1" presStyleIdx="0" presStyleCnt="3"/>
      <dgm:spPr/>
    </dgm:pt>
    <dgm:pt modelId="{8A391CB2-C992-459C-8063-0908D40CA9E4}" type="pres">
      <dgm:prSet presAssocID="{390BD87C-40F8-4F65-8D8C-3C4A578C8407}" presName="node" presStyleLbl="node1" presStyleIdx="1" presStyleCnt="4">
        <dgm:presLayoutVars>
          <dgm:bulletEnabled val="1"/>
        </dgm:presLayoutVars>
      </dgm:prSet>
      <dgm:spPr/>
    </dgm:pt>
    <dgm:pt modelId="{F9EF7FD8-4FFD-414D-8006-C03307D9941C}" type="pres">
      <dgm:prSet presAssocID="{5CC5C3B0-8A5B-4E13-9BC0-C897E463061C}" presName="sibTrans" presStyleLbl="sibTrans2D1" presStyleIdx="1" presStyleCnt="3"/>
      <dgm:spPr/>
    </dgm:pt>
    <dgm:pt modelId="{42DABF86-2819-4EB5-B7DD-FFF570C84D84}" type="pres">
      <dgm:prSet presAssocID="{5CC5C3B0-8A5B-4E13-9BC0-C897E463061C}" presName="connectorText" presStyleLbl="sibTrans2D1" presStyleIdx="1" presStyleCnt="3"/>
      <dgm:spPr/>
    </dgm:pt>
    <dgm:pt modelId="{839A2B4A-F158-411B-BF7C-33A9E7AE8EB4}" type="pres">
      <dgm:prSet presAssocID="{21C818C7-75AC-42C3-88CB-70EFC4C11B78}" presName="node" presStyleLbl="node1" presStyleIdx="2" presStyleCnt="4">
        <dgm:presLayoutVars>
          <dgm:bulletEnabled val="1"/>
        </dgm:presLayoutVars>
      </dgm:prSet>
      <dgm:spPr/>
    </dgm:pt>
    <dgm:pt modelId="{81FC46D0-2EBF-4D7B-A321-459206E0A3AC}" type="pres">
      <dgm:prSet presAssocID="{D8A3483D-0C86-4F5B-AD03-510C733E4316}" presName="sibTrans" presStyleLbl="sibTrans2D1" presStyleIdx="2" presStyleCnt="3"/>
      <dgm:spPr/>
    </dgm:pt>
    <dgm:pt modelId="{7D7779FC-ED02-4B75-9726-D1E42F77C01B}" type="pres">
      <dgm:prSet presAssocID="{D8A3483D-0C86-4F5B-AD03-510C733E4316}" presName="connectorText" presStyleLbl="sibTrans2D1" presStyleIdx="2" presStyleCnt="3"/>
      <dgm:spPr/>
    </dgm:pt>
    <dgm:pt modelId="{FE890045-EA70-4BB0-90CC-CD3FD1905BC4}" type="pres">
      <dgm:prSet presAssocID="{D482FDD3-606A-46E8-A420-70C1219D17B5}" presName="node" presStyleLbl="node1" presStyleIdx="3" presStyleCnt="4">
        <dgm:presLayoutVars>
          <dgm:bulletEnabled val="1"/>
        </dgm:presLayoutVars>
      </dgm:prSet>
      <dgm:spPr/>
    </dgm:pt>
  </dgm:ptLst>
  <dgm:cxnLst>
    <dgm:cxn modelId="{B4DB0A05-0B7B-4C0D-8DDB-C50C8BAF1A60}" srcId="{2F73641A-1F13-49D8-AF0F-64E16375945B}" destId="{D482FDD3-606A-46E8-A420-70C1219D17B5}" srcOrd="3" destOrd="0" parTransId="{AE170E84-3243-4B4B-A199-01FAD48980AB}" sibTransId="{9038E6A1-C5E2-4157-AD6A-810C5FB44E27}"/>
    <dgm:cxn modelId="{67246705-98F0-4149-BEC9-2993344C48D7}" srcId="{2F73641A-1F13-49D8-AF0F-64E16375945B}" destId="{390BD87C-40F8-4F65-8D8C-3C4A578C8407}" srcOrd="1" destOrd="0" parTransId="{14709146-F399-4210-8B4A-7FBFF1F78138}" sibTransId="{5CC5C3B0-8A5B-4E13-9BC0-C897E463061C}"/>
    <dgm:cxn modelId="{8938BA14-D391-4C63-AD26-B916309E682E}" type="presOf" srcId="{5CC5C3B0-8A5B-4E13-9BC0-C897E463061C}" destId="{42DABF86-2819-4EB5-B7DD-FFF570C84D84}" srcOrd="1" destOrd="0" presId="urn:microsoft.com/office/officeart/2005/8/layout/process1"/>
    <dgm:cxn modelId="{21089963-82C3-469C-80EF-959199AB79A0}" type="presOf" srcId="{21C818C7-75AC-42C3-88CB-70EFC4C11B78}" destId="{839A2B4A-F158-411B-BF7C-33A9E7AE8EB4}" srcOrd="0" destOrd="0" presId="urn:microsoft.com/office/officeart/2005/8/layout/process1"/>
    <dgm:cxn modelId="{EA96C84A-BE6C-4822-A20A-4423403776A1}" type="presOf" srcId="{2F73641A-1F13-49D8-AF0F-64E16375945B}" destId="{06FBF584-1369-4758-B1AB-B594C53FEDB3}" srcOrd="0" destOrd="0" presId="urn:microsoft.com/office/officeart/2005/8/layout/process1"/>
    <dgm:cxn modelId="{35D6604D-B053-4B20-9E71-8B55F6565406}" type="presOf" srcId="{DCDF538C-42DD-4DF8-8DA2-8106BC174A63}" destId="{08D29FB3-3594-483A-9E67-875EE9982654}" srcOrd="0" destOrd="0" presId="urn:microsoft.com/office/officeart/2005/8/layout/process1"/>
    <dgm:cxn modelId="{D21D386F-EC31-4725-AD45-4A6D21372D63}" type="presOf" srcId="{D8A3483D-0C86-4F5B-AD03-510C733E4316}" destId="{81FC46D0-2EBF-4D7B-A321-459206E0A3AC}" srcOrd="0" destOrd="0" presId="urn:microsoft.com/office/officeart/2005/8/layout/process1"/>
    <dgm:cxn modelId="{2F073D59-74A9-4EA1-817B-7F160A041D62}" type="presOf" srcId="{DCDF538C-42DD-4DF8-8DA2-8106BC174A63}" destId="{299D028A-EC0C-459E-90EF-BC5486BE0338}" srcOrd="1" destOrd="0" presId="urn:microsoft.com/office/officeart/2005/8/layout/process1"/>
    <dgm:cxn modelId="{92337E7A-832C-4E2E-8B99-0446FC2D250F}" type="presOf" srcId="{5CC5C3B0-8A5B-4E13-9BC0-C897E463061C}" destId="{F9EF7FD8-4FFD-414D-8006-C03307D9941C}" srcOrd="0" destOrd="0" presId="urn:microsoft.com/office/officeart/2005/8/layout/process1"/>
    <dgm:cxn modelId="{F93C8091-1A0D-43E7-A3D9-1372841A513C}" type="presOf" srcId="{D8A3483D-0C86-4F5B-AD03-510C733E4316}" destId="{7D7779FC-ED02-4B75-9726-D1E42F77C01B}" srcOrd="1" destOrd="0" presId="urn:microsoft.com/office/officeart/2005/8/layout/process1"/>
    <dgm:cxn modelId="{35C269AA-455D-4102-BDB3-6D853A908D15}" srcId="{2F73641A-1F13-49D8-AF0F-64E16375945B}" destId="{F514A670-E3EF-424C-A2B3-E87BCEB00210}" srcOrd="0" destOrd="0" parTransId="{DAF37F00-0024-4282-A653-7A558041A4CB}" sibTransId="{DCDF538C-42DD-4DF8-8DA2-8106BC174A63}"/>
    <dgm:cxn modelId="{3F538BDA-0051-4017-9AC2-9F82765B329B}" srcId="{2F73641A-1F13-49D8-AF0F-64E16375945B}" destId="{21C818C7-75AC-42C3-88CB-70EFC4C11B78}" srcOrd="2" destOrd="0" parTransId="{D4B760BE-6ECA-45C1-B4B4-96CB0E8A3630}" sibTransId="{D8A3483D-0C86-4F5B-AD03-510C733E4316}"/>
    <dgm:cxn modelId="{908C86DD-CD60-4E18-88D2-0AE02FA94703}" type="presOf" srcId="{D482FDD3-606A-46E8-A420-70C1219D17B5}" destId="{FE890045-EA70-4BB0-90CC-CD3FD1905BC4}" srcOrd="0" destOrd="0" presId="urn:microsoft.com/office/officeart/2005/8/layout/process1"/>
    <dgm:cxn modelId="{2B6F7CE5-390D-4639-BC0E-B298DAA2A39D}" type="presOf" srcId="{F514A670-E3EF-424C-A2B3-E87BCEB00210}" destId="{A1F37F60-4B68-4611-BA5E-E73A018C6CEF}" srcOrd="0" destOrd="0" presId="urn:microsoft.com/office/officeart/2005/8/layout/process1"/>
    <dgm:cxn modelId="{7E2BE9F2-36B8-4A0C-8D9E-898344FCCDF2}" type="presOf" srcId="{390BD87C-40F8-4F65-8D8C-3C4A578C8407}" destId="{8A391CB2-C992-459C-8063-0908D40CA9E4}" srcOrd="0" destOrd="0" presId="urn:microsoft.com/office/officeart/2005/8/layout/process1"/>
    <dgm:cxn modelId="{B1E19744-90DD-41C1-A29F-4326908F67BA}" type="presParOf" srcId="{06FBF584-1369-4758-B1AB-B594C53FEDB3}" destId="{A1F37F60-4B68-4611-BA5E-E73A018C6CEF}" srcOrd="0" destOrd="0" presId="urn:microsoft.com/office/officeart/2005/8/layout/process1"/>
    <dgm:cxn modelId="{CB825F87-EB23-41F8-B1DF-DAF9B93E98D3}" type="presParOf" srcId="{06FBF584-1369-4758-B1AB-B594C53FEDB3}" destId="{08D29FB3-3594-483A-9E67-875EE9982654}" srcOrd="1" destOrd="0" presId="urn:microsoft.com/office/officeart/2005/8/layout/process1"/>
    <dgm:cxn modelId="{43F8DC38-C703-4363-A3A1-2CBE62335D4A}" type="presParOf" srcId="{08D29FB3-3594-483A-9E67-875EE9982654}" destId="{299D028A-EC0C-459E-90EF-BC5486BE0338}" srcOrd="0" destOrd="0" presId="urn:microsoft.com/office/officeart/2005/8/layout/process1"/>
    <dgm:cxn modelId="{351FD92E-6940-49AA-9654-CD083B139427}" type="presParOf" srcId="{06FBF584-1369-4758-B1AB-B594C53FEDB3}" destId="{8A391CB2-C992-459C-8063-0908D40CA9E4}" srcOrd="2" destOrd="0" presId="urn:microsoft.com/office/officeart/2005/8/layout/process1"/>
    <dgm:cxn modelId="{AAF99E3F-2838-4A97-BC88-75FCFAE4FB22}" type="presParOf" srcId="{06FBF584-1369-4758-B1AB-B594C53FEDB3}" destId="{F9EF7FD8-4FFD-414D-8006-C03307D9941C}" srcOrd="3" destOrd="0" presId="urn:microsoft.com/office/officeart/2005/8/layout/process1"/>
    <dgm:cxn modelId="{4ACEFF23-3D84-43C1-93E1-B480A3A223EE}" type="presParOf" srcId="{F9EF7FD8-4FFD-414D-8006-C03307D9941C}" destId="{42DABF86-2819-4EB5-B7DD-FFF570C84D84}" srcOrd="0" destOrd="0" presId="urn:microsoft.com/office/officeart/2005/8/layout/process1"/>
    <dgm:cxn modelId="{E90A5621-4C31-4615-92E3-DBEEC996B35E}" type="presParOf" srcId="{06FBF584-1369-4758-B1AB-B594C53FEDB3}" destId="{839A2B4A-F158-411B-BF7C-33A9E7AE8EB4}" srcOrd="4" destOrd="0" presId="urn:microsoft.com/office/officeart/2005/8/layout/process1"/>
    <dgm:cxn modelId="{566F9D47-56A7-4271-94DD-9D6BD3C3DD72}" type="presParOf" srcId="{06FBF584-1369-4758-B1AB-B594C53FEDB3}" destId="{81FC46D0-2EBF-4D7B-A321-459206E0A3AC}" srcOrd="5" destOrd="0" presId="urn:microsoft.com/office/officeart/2005/8/layout/process1"/>
    <dgm:cxn modelId="{2C9D98F5-0EA2-44CF-A726-A8DFA7CB71C1}" type="presParOf" srcId="{81FC46D0-2EBF-4D7B-A321-459206E0A3AC}" destId="{7D7779FC-ED02-4B75-9726-D1E42F77C01B}" srcOrd="0" destOrd="0" presId="urn:microsoft.com/office/officeart/2005/8/layout/process1"/>
    <dgm:cxn modelId="{9143E840-9212-415B-B556-2DCCB10416F4}" type="presParOf" srcId="{06FBF584-1369-4758-B1AB-B594C53FEDB3}" destId="{FE890045-EA70-4BB0-90CC-CD3FD1905BC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7F60-4B68-4611-BA5E-E73A018C6CEF}">
      <dsp:nvSpPr>
        <dsp:cNvPr id="0" name=""/>
        <dsp:cNvSpPr/>
      </dsp:nvSpPr>
      <dsp:spPr>
        <a:xfrm>
          <a:off x="4584" y="2107993"/>
          <a:ext cx="2004467" cy="1202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Tên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endParaRPr lang="en-US" sz="23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39809" y="2143218"/>
        <a:ext cx="1934017" cy="1132230"/>
      </dsp:txXfrm>
    </dsp:sp>
    <dsp:sp modelId="{08D29FB3-3594-483A-9E67-875EE9982654}">
      <dsp:nvSpPr>
        <dsp:cNvPr id="0" name=""/>
        <dsp:cNvSpPr/>
      </dsp:nvSpPr>
      <dsp:spPr>
        <a:xfrm>
          <a:off x="2209498" y="2460779"/>
          <a:ext cx="424947" cy="497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2209498" y="2560200"/>
        <a:ext cx="297463" cy="298265"/>
      </dsp:txXfrm>
    </dsp:sp>
    <dsp:sp modelId="{8A391CB2-C992-459C-8063-0908D40CA9E4}">
      <dsp:nvSpPr>
        <dsp:cNvPr id="0" name=""/>
        <dsp:cNvSpPr/>
      </dsp:nvSpPr>
      <dsp:spPr>
        <a:xfrm>
          <a:off x="2810838" y="2107993"/>
          <a:ext cx="2004467" cy="1202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Các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công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việc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thực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hiện</a:t>
          </a:r>
          <a:endParaRPr lang="en-US" sz="23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2846063" y="2143218"/>
        <a:ext cx="1934017" cy="1132230"/>
      </dsp:txXfrm>
    </dsp:sp>
    <dsp:sp modelId="{F9EF7FD8-4FFD-414D-8006-C03307D9941C}">
      <dsp:nvSpPr>
        <dsp:cNvPr id="0" name=""/>
        <dsp:cNvSpPr/>
      </dsp:nvSpPr>
      <dsp:spPr>
        <a:xfrm>
          <a:off x="5015752" y="2460779"/>
          <a:ext cx="424947" cy="497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5015752" y="2560200"/>
        <a:ext cx="297463" cy="298265"/>
      </dsp:txXfrm>
    </dsp:sp>
    <dsp:sp modelId="{839A2B4A-F158-411B-BF7C-33A9E7AE8EB4}">
      <dsp:nvSpPr>
        <dsp:cNvPr id="0" name=""/>
        <dsp:cNvSpPr/>
      </dsp:nvSpPr>
      <dsp:spPr>
        <a:xfrm>
          <a:off x="5617092" y="2107993"/>
          <a:ext cx="2004467" cy="1202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có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cần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đầu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vào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hay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không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?</a:t>
          </a:r>
        </a:p>
      </dsp:txBody>
      <dsp:txXfrm>
        <a:off x="5652317" y="2143218"/>
        <a:ext cx="1934017" cy="1132230"/>
      </dsp:txXfrm>
    </dsp:sp>
    <dsp:sp modelId="{81FC46D0-2EBF-4D7B-A321-459206E0A3AC}">
      <dsp:nvSpPr>
        <dsp:cNvPr id="0" name=""/>
        <dsp:cNvSpPr/>
      </dsp:nvSpPr>
      <dsp:spPr>
        <a:xfrm>
          <a:off x="7822006" y="2460779"/>
          <a:ext cx="424947" cy="497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7822006" y="2560200"/>
        <a:ext cx="297463" cy="298265"/>
      </dsp:txXfrm>
    </dsp:sp>
    <dsp:sp modelId="{FE890045-EA70-4BB0-90CC-CD3FD1905BC4}">
      <dsp:nvSpPr>
        <dsp:cNvPr id="0" name=""/>
        <dsp:cNvSpPr/>
      </dsp:nvSpPr>
      <dsp:spPr>
        <a:xfrm>
          <a:off x="8423347" y="2107993"/>
          <a:ext cx="2004467" cy="1202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Hàm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có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cần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đầu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ra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hay </a:t>
          </a:r>
          <a:r>
            <a:rPr lang="en-US" sz="2300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không</a:t>
          </a:r>
          <a:r>
            <a:rPr lang="en-US" sz="23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?</a:t>
          </a:r>
        </a:p>
      </dsp:txBody>
      <dsp:txXfrm>
        <a:off x="8458572" y="2143218"/>
        <a:ext cx="1934017" cy="113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6885F-5C06-8095-41AB-6C7BF81B2E41}"/>
              </a:ext>
            </a:extLst>
          </p:cNvPr>
          <p:cNvSpPr txBox="1"/>
          <p:nvPr/>
        </p:nvSpPr>
        <p:spPr>
          <a:xfrm>
            <a:off x="870528" y="1852132"/>
            <a:ext cx="10014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 số truyền vào khi gọi hàm là tham số thực. Khi sử dụng hàm cần phải truyền đúng số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tham số, mỗi tham số tương ứng phải đúng như kiểu dữ liệu khi khai báo hàm. Có 2 cách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 tham số.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1C46D-9E74-5235-D00C-A2423EFF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07" y="3052461"/>
            <a:ext cx="8657785" cy="34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458DD-B1EB-FCC7-A021-1FC2285B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59" y="2090583"/>
            <a:ext cx="9253476" cy="304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2C635B-524F-7A51-FF38-723B413A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10" y="5456392"/>
            <a:ext cx="10271579" cy="10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00AB-044A-7773-4CC8-E2FF5690E14F}"/>
              </a:ext>
            </a:extLst>
          </p:cNvPr>
          <p:cNvSpPr txBox="1"/>
          <p:nvPr/>
        </p:nvSpPr>
        <p:spPr>
          <a:xfrm>
            <a:off x="875072" y="1869467"/>
            <a:ext cx="10017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Lời gọi hàm là việc sử dụng hàm sau khi đã khai báo. Cách gọi hàm là việc gọi đến tên của hàm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 truyền vào các đối số tương ứng thứ tự đã được khai báo trong hàm. Danh sách tham số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nhiều hơn một thì cách nhau bằng dấu phẩy (,). Các tham số được đặt trong cặp ().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C6150-F670-4D63-E55C-59B90791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96" y="3069796"/>
            <a:ext cx="8124529" cy="34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00AB-044A-7773-4CC8-E2FF5690E14F}"/>
              </a:ext>
            </a:extLst>
          </p:cNvPr>
          <p:cNvSpPr txBox="1"/>
          <p:nvPr/>
        </p:nvSpPr>
        <p:spPr>
          <a:xfrm>
            <a:off x="870528" y="2161182"/>
            <a:ext cx="9591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 khắc phục lỗi trên, người ta cũng có thể khai báo tiêu đề hàm (prototype) trước phía trên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 main, rồi định nghĩa hàm sau phía dưới hàm main.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D5244-C9DE-867B-27BC-524E76DE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48" y="3084511"/>
            <a:ext cx="10192703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485749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B89CC-9E51-68BC-9433-DA9C83D5EAF0}"/>
              </a:ext>
            </a:extLst>
          </p:cNvPr>
          <p:cNvSpPr txBox="1"/>
          <p:nvPr/>
        </p:nvSpPr>
        <p:spPr>
          <a:xfrm>
            <a:off x="1050060" y="2969494"/>
            <a:ext cx="307488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cục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23" y="643257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1CB4D3-A410-00D0-983A-2C1FD397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19" y="1268984"/>
            <a:ext cx="643069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 (hay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(function)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main()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main().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 trở nên sáng sủa, dễ sửa, nhất là đối với các chương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 lớn.</a:t>
            </a: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CB883-9EB8-D122-7A60-03B5B240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10" y="1453650"/>
            <a:ext cx="5014992" cy="43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98C269-3868-6EC1-F0E9-F10104B28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215087"/>
              </p:ext>
            </p:extLst>
          </p:nvPr>
        </p:nvGraphicFramePr>
        <p:xfrm>
          <a:off x="921044" y="2176518"/>
          <a:ext cx="104323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442EBE-B169-FD8E-7BF3-825BABFB5A60}"/>
              </a:ext>
            </a:extLst>
          </p:cNvPr>
          <p:cNvSpPr txBox="1"/>
          <p:nvPr/>
        </p:nvSpPr>
        <p:spPr>
          <a:xfrm>
            <a:off x="921044" y="2594081"/>
            <a:ext cx="995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 là một đoạn chương trình có tên, các dữ liệu đầu vào, và đầu ra. Khi định nghĩa hàm cần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 định các thông tin: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Graphic spid="2" grpId="0">
        <p:bldAsOne/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2A40C-07FC-2F6E-519D-FD75610E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91" y="1994419"/>
            <a:ext cx="6926529" cy="36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D819-0D72-14D2-C48A-1219B0EA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1987550"/>
            <a:ext cx="9729301" cy="38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FBA80-3207-8CC3-9306-1AD65C73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98" y="1970389"/>
            <a:ext cx="9169034" cy="3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A9FF2-EE71-E374-734D-B5D5C414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0" y="2075165"/>
            <a:ext cx="8631281" cy="45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8" y="1106945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BD0E-926E-D23D-9CED-30A9482D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00" y="2044838"/>
            <a:ext cx="9145015" cy="3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1123</TotalTime>
  <Words>445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Pre - IT</vt:lpstr>
      <vt:lpstr>8. Hàm</vt:lpstr>
      <vt:lpstr>8. Hàm</vt:lpstr>
      <vt:lpstr>8.1 Khai báo hàm</vt:lpstr>
      <vt:lpstr>8.1 Khai báo hàm</vt:lpstr>
      <vt:lpstr>8.1 Khai báo hàm</vt:lpstr>
      <vt:lpstr>8.1 Khai báo hàm</vt:lpstr>
      <vt:lpstr>8.2 Biến cục bộ, và biến toàn cục</vt:lpstr>
      <vt:lpstr>8.2 Biến cục bộ, và biến toàn cục</vt:lpstr>
      <vt:lpstr>8.3 Truyền tham số</vt:lpstr>
      <vt:lpstr>8.3 Truyền tham số</vt:lpstr>
      <vt:lpstr>8.4 Cách sử dụng</vt:lpstr>
      <vt:lpstr>8.4 Cách sử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13</cp:revision>
  <dcterms:created xsi:type="dcterms:W3CDTF">2023-06-16T13:14:34Z</dcterms:created>
  <dcterms:modified xsi:type="dcterms:W3CDTF">2024-04-03T16:27:06Z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