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73" r:id="rId6"/>
    <p:sldId id="364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D9385-FF15-4AC6-BA1E-7F3F99F0B0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1FA464A-3F40-416E-B8C9-5465B5423623}">
      <dgm:prSet phldrT="[Text]"/>
      <dgm:spPr/>
      <dgm:t>
        <a:bodyPr/>
        <a:lstStyle/>
        <a:p>
          <a:pPr>
            <a:buNone/>
          </a:pP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Con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trỏ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là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một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biến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,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nó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chứa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địa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chỉ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ô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nhớ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của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một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biến</a:t>
          </a:r>
          <a:r>
            <a:rPr lang="en-US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b="0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khác</a:t>
          </a:r>
          <a:endParaRPr lang="en-US" dirty="0"/>
        </a:p>
      </dgm:t>
    </dgm:pt>
    <dgm:pt modelId="{3AF4D1CA-9E1B-421A-80E1-552EBAB75FFC}" type="parTrans" cxnId="{182D1CA9-7134-4F8A-A67D-CE4C177A2373}">
      <dgm:prSet/>
      <dgm:spPr/>
      <dgm:t>
        <a:bodyPr/>
        <a:lstStyle/>
        <a:p>
          <a:endParaRPr lang="en-US"/>
        </a:p>
      </dgm:t>
    </dgm:pt>
    <dgm:pt modelId="{F6526D32-AFE8-4760-B3FD-AD8C4955095E}" type="sibTrans" cxnId="{182D1CA9-7134-4F8A-A67D-CE4C177A2373}">
      <dgm:prSet/>
      <dgm:spPr/>
      <dgm:t>
        <a:bodyPr/>
        <a:lstStyle/>
        <a:p>
          <a:endParaRPr lang="en-US"/>
        </a:p>
      </dgm:t>
    </dgm:pt>
    <dgm:pt modelId="{DF8B50FA-3D70-4AD8-B789-1A7C76D75734}">
      <dgm:prSet phldrT="[Text]"/>
      <dgm:spPr/>
      <dgm:t>
        <a:bodyPr/>
        <a:lstStyle/>
        <a:p>
          <a:pPr>
            <a:buNone/>
          </a:pPr>
          <a:r>
            <a:rPr lang="vi-VN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Con trỏ cung cấp phương thức truy xuất gián tiếp đến giá trị của một phần tử dữ liệu</a:t>
          </a:r>
          <a:endParaRPr lang="en-US" dirty="0"/>
        </a:p>
      </dgm:t>
    </dgm:pt>
    <dgm:pt modelId="{B9818E2B-D9B6-4CD8-8F43-38AB61DCFBD7}" type="parTrans" cxnId="{FE2DABCB-C310-4B78-9C5F-ACC2D93DFECF}">
      <dgm:prSet/>
      <dgm:spPr/>
      <dgm:t>
        <a:bodyPr/>
        <a:lstStyle/>
        <a:p>
          <a:endParaRPr lang="en-US"/>
        </a:p>
      </dgm:t>
    </dgm:pt>
    <dgm:pt modelId="{C8DDEA2D-2143-46D2-AA4D-35AB64F09D93}" type="sibTrans" cxnId="{FE2DABCB-C310-4B78-9C5F-ACC2D93DFECF}">
      <dgm:prSet/>
      <dgm:spPr/>
      <dgm:t>
        <a:bodyPr/>
        <a:lstStyle/>
        <a:p>
          <a:endParaRPr lang="en-US"/>
        </a:p>
      </dgm:t>
    </dgm:pt>
    <dgm:pt modelId="{AB9FE10F-985B-4843-B7F2-EA9D76E23001}">
      <dgm:prSet phldrT="[Text]"/>
      <dgm:spPr/>
      <dgm:t>
        <a:bodyPr/>
        <a:lstStyle/>
        <a:p>
          <a:pPr>
            <a:buNone/>
          </a:pPr>
          <a:r>
            <a:rPr lang="vi-VN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Các con trỏ có thể trỏ đến các biến có kiểu dữ liệu cơ bản như int, char, double, hay dữ liệu tập hợp như mảng hoặc cấu trúc.</a:t>
          </a:r>
          <a:endParaRPr lang="en-US" dirty="0"/>
        </a:p>
      </dgm:t>
    </dgm:pt>
    <dgm:pt modelId="{E76F47CA-A0CE-4BA5-AE9C-363C77484D9B}" type="parTrans" cxnId="{62D87582-84A7-4E8B-9F4A-514C7FC7A3CD}">
      <dgm:prSet/>
      <dgm:spPr/>
      <dgm:t>
        <a:bodyPr/>
        <a:lstStyle/>
        <a:p>
          <a:endParaRPr lang="en-US"/>
        </a:p>
      </dgm:t>
    </dgm:pt>
    <dgm:pt modelId="{F4D631DC-599D-431F-AE99-E2A2499C5ADF}" type="sibTrans" cxnId="{62D87582-84A7-4E8B-9F4A-514C7FC7A3CD}">
      <dgm:prSet/>
      <dgm:spPr/>
      <dgm:t>
        <a:bodyPr/>
        <a:lstStyle/>
        <a:p>
          <a:endParaRPr lang="en-US"/>
        </a:p>
      </dgm:t>
    </dgm:pt>
    <dgm:pt modelId="{905334D0-1102-4D92-B4C6-DC6ED71F05D8}">
      <dgm:prSet phldrT="[Text]"/>
      <dgm:spPr/>
      <dgm:t>
        <a:bodyPr/>
        <a:lstStyle/>
        <a:p>
          <a:pPr>
            <a:buNone/>
          </a:pPr>
          <a:r>
            <a:rPr lang="vi-VN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Nếu một biến chứa địa chỉ của một biến khác, thì biến này được gọi là con trỏ trỏ đến biến thứ hai</a:t>
          </a:r>
          <a:endParaRPr lang="en-US" dirty="0"/>
        </a:p>
      </dgm:t>
    </dgm:pt>
    <dgm:pt modelId="{CB1BBCA9-E386-4DF9-BA25-5745E4B83C94}" type="parTrans" cxnId="{A19E5B71-C65D-47D4-9E77-943F5D8777F8}">
      <dgm:prSet/>
      <dgm:spPr/>
      <dgm:t>
        <a:bodyPr/>
        <a:lstStyle/>
        <a:p>
          <a:endParaRPr lang="en-US"/>
        </a:p>
      </dgm:t>
    </dgm:pt>
    <dgm:pt modelId="{CA127F04-127C-47FA-8312-CECB001E789A}" type="sibTrans" cxnId="{A19E5B71-C65D-47D4-9E77-943F5D8777F8}">
      <dgm:prSet/>
      <dgm:spPr/>
      <dgm:t>
        <a:bodyPr/>
        <a:lstStyle/>
        <a:p>
          <a:endParaRPr lang="en-US"/>
        </a:p>
      </dgm:t>
    </dgm:pt>
    <dgm:pt modelId="{CF2794FE-C803-459F-BA21-E70DFFD3F8CB}" type="pres">
      <dgm:prSet presAssocID="{CBBD9385-FF15-4AC6-BA1E-7F3F99F0B012}" presName="Name0" presStyleCnt="0">
        <dgm:presLayoutVars>
          <dgm:chMax val="7"/>
          <dgm:chPref val="7"/>
          <dgm:dir/>
        </dgm:presLayoutVars>
      </dgm:prSet>
      <dgm:spPr/>
    </dgm:pt>
    <dgm:pt modelId="{CEC86FE4-0C21-485C-8F34-84A49055779D}" type="pres">
      <dgm:prSet presAssocID="{CBBD9385-FF15-4AC6-BA1E-7F3F99F0B012}" presName="Name1" presStyleCnt="0"/>
      <dgm:spPr/>
    </dgm:pt>
    <dgm:pt modelId="{60B5CED4-ED2C-4AE8-9735-78CA9F81AF00}" type="pres">
      <dgm:prSet presAssocID="{CBBD9385-FF15-4AC6-BA1E-7F3F99F0B012}" presName="cycle" presStyleCnt="0"/>
      <dgm:spPr/>
    </dgm:pt>
    <dgm:pt modelId="{DB4B6CFA-838E-433A-94D0-18CE8F14DFA5}" type="pres">
      <dgm:prSet presAssocID="{CBBD9385-FF15-4AC6-BA1E-7F3F99F0B012}" presName="srcNode" presStyleLbl="node1" presStyleIdx="0" presStyleCnt="4"/>
      <dgm:spPr/>
    </dgm:pt>
    <dgm:pt modelId="{C6717D59-BA20-48E0-9744-D757BD2E52E6}" type="pres">
      <dgm:prSet presAssocID="{CBBD9385-FF15-4AC6-BA1E-7F3F99F0B012}" presName="conn" presStyleLbl="parChTrans1D2" presStyleIdx="0" presStyleCnt="1"/>
      <dgm:spPr/>
    </dgm:pt>
    <dgm:pt modelId="{AC4EC1C9-CCA6-435D-BD04-064CECF42851}" type="pres">
      <dgm:prSet presAssocID="{CBBD9385-FF15-4AC6-BA1E-7F3F99F0B012}" presName="extraNode" presStyleLbl="node1" presStyleIdx="0" presStyleCnt="4"/>
      <dgm:spPr/>
    </dgm:pt>
    <dgm:pt modelId="{7161C712-1C84-4FF5-92C1-A5534786FB4D}" type="pres">
      <dgm:prSet presAssocID="{CBBD9385-FF15-4AC6-BA1E-7F3F99F0B012}" presName="dstNode" presStyleLbl="node1" presStyleIdx="0" presStyleCnt="4"/>
      <dgm:spPr/>
    </dgm:pt>
    <dgm:pt modelId="{DACC8337-AB9B-435B-AEB8-C674E0DC464C}" type="pres">
      <dgm:prSet presAssocID="{51FA464A-3F40-416E-B8C9-5465B5423623}" presName="text_1" presStyleLbl="node1" presStyleIdx="0" presStyleCnt="4">
        <dgm:presLayoutVars>
          <dgm:bulletEnabled val="1"/>
        </dgm:presLayoutVars>
      </dgm:prSet>
      <dgm:spPr/>
    </dgm:pt>
    <dgm:pt modelId="{9926592E-4C18-4D83-801B-7B1C8A57101E}" type="pres">
      <dgm:prSet presAssocID="{51FA464A-3F40-416E-B8C9-5465B5423623}" presName="accent_1" presStyleCnt="0"/>
      <dgm:spPr/>
    </dgm:pt>
    <dgm:pt modelId="{05252813-3179-4F28-AE1D-0E6AC4D87E72}" type="pres">
      <dgm:prSet presAssocID="{51FA464A-3F40-416E-B8C9-5465B5423623}" presName="accentRepeatNode" presStyleLbl="solidFgAcc1" presStyleIdx="0" presStyleCnt="4"/>
      <dgm:spPr/>
    </dgm:pt>
    <dgm:pt modelId="{BD8177AA-8A29-450E-A2FD-C365A1AC4912}" type="pres">
      <dgm:prSet presAssocID="{905334D0-1102-4D92-B4C6-DC6ED71F05D8}" presName="text_2" presStyleLbl="node1" presStyleIdx="1" presStyleCnt="4">
        <dgm:presLayoutVars>
          <dgm:bulletEnabled val="1"/>
        </dgm:presLayoutVars>
      </dgm:prSet>
      <dgm:spPr/>
    </dgm:pt>
    <dgm:pt modelId="{CDE403FE-D184-483D-927C-173F109DA9A3}" type="pres">
      <dgm:prSet presAssocID="{905334D0-1102-4D92-B4C6-DC6ED71F05D8}" presName="accent_2" presStyleCnt="0"/>
      <dgm:spPr/>
    </dgm:pt>
    <dgm:pt modelId="{538191F6-1A1E-4583-B1C0-11558521983A}" type="pres">
      <dgm:prSet presAssocID="{905334D0-1102-4D92-B4C6-DC6ED71F05D8}" presName="accentRepeatNode" presStyleLbl="solidFgAcc1" presStyleIdx="1" presStyleCnt="4"/>
      <dgm:spPr/>
    </dgm:pt>
    <dgm:pt modelId="{27E597A9-173D-4400-998E-DC922D6C2A5B}" type="pres">
      <dgm:prSet presAssocID="{DF8B50FA-3D70-4AD8-B789-1A7C76D75734}" presName="text_3" presStyleLbl="node1" presStyleIdx="2" presStyleCnt="4">
        <dgm:presLayoutVars>
          <dgm:bulletEnabled val="1"/>
        </dgm:presLayoutVars>
      </dgm:prSet>
      <dgm:spPr/>
    </dgm:pt>
    <dgm:pt modelId="{36C8D729-0D7B-4A40-A4AA-4E186481074A}" type="pres">
      <dgm:prSet presAssocID="{DF8B50FA-3D70-4AD8-B789-1A7C76D75734}" presName="accent_3" presStyleCnt="0"/>
      <dgm:spPr/>
    </dgm:pt>
    <dgm:pt modelId="{177A3648-6B93-4B46-8B48-29409B5F99F3}" type="pres">
      <dgm:prSet presAssocID="{DF8B50FA-3D70-4AD8-B789-1A7C76D75734}" presName="accentRepeatNode" presStyleLbl="solidFgAcc1" presStyleIdx="2" presStyleCnt="4"/>
      <dgm:spPr/>
    </dgm:pt>
    <dgm:pt modelId="{036F4E52-3E22-4530-BF0E-460F9AE2E992}" type="pres">
      <dgm:prSet presAssocID="{AB9FE10F-985B-4843-B7F2-EA9D76E23001}" presName="text_4" presStyleLbl="node1" presStyleIdx="3" presStyleCnt="4">
        <dgm:presLayoutVars>
          <dgm:bulletEnabled val="1"/>
        </dgm:presLayoutVars>
      </dgm:prSet>
      <dgm:spPr/>
    </dgm:pt>
    <dgm:pt modelId="{A3B3EEDF-0C44-4084-9280-B3518DEBE203}" type="pres">
      <dgm:prSet presAssocID="{AB9FE10F-985B-4843-B7F2-EA9D76E23001}" presName="accent_4" presStyleCnt="0"/>
      <dgm:spPr/>
    </dgm:pt>
    <dgm:pt modelId="{84BB885B-6516-423D-B30D-4F9245BA3A44}" type="pres">
      <dgm:prSet presAssocID="{AB9FE10F-985B-4843-B7F2-EA9D76E23001}" presName="accentRepeatNode" presStyleLbl="solidFgAcc1" presStyleIdx="3" presStyleCnt="4"/>
      <dgm:spPr/>
    </dgm:pt>
  </dgm:ptLst>
  <dgm:cxnLst>
    <dgm:cxn modelId="{51E65268-C2D7-42C1-AC29-EDD606BE5C31}" type="presOf" srcId="{F6526D32-AFE8-4760-B3FD-AD8C4955095E}" destId="{C6717D59-BA20-48E0-9744-D757BD2E52E6}" srcOrd="0" destOrd="0" presId="urn:microsoft.com/office/officeart/2008/layout/VerticalCurvedList"/>
    <dgm:cxn modelId="{A19E5B71-C65D-47D4-9E77-943F5D8777F8}" srcId="{CBBD9385-FF15-4AC6-BA1E-7F3F99F0B012}" destId="{905334D0-1102-4D92-B4C6-DC6ED71F05D8}" srcOrd="1" destOrd="0" parTransId="{CB1BBCA9-E386-4DF9-BA25-5745E4B83C94}" sibTransId="{CA127F04-127C-47FA-8312-CECB001E789A}"/>
    <dgm:cxn modelId="{1AD5937C-3B6A-4FD7-8304-507B1EF8A859}" type="presOf" srcId="{DF8B50FA-3D70-4AD8-B789-1A7C76D75734}" destId="{27E597A9-173D-4400-998E-DC922D6C2A5B}" srcOrd="0" destOrd="0" presId="urn:microsoft.com/office/officeart/2008/layout/VerticalCurvedList"/>
    <dgm:cxn modelId="{62D87582-84A7-4E8B-9F4A-514C7FC7A3CD}" srcId="{CBBD9385-FF15-4AC6-BA1E-7F3F99F0B012}" destId="{AB9FE10F-985B-4843-B7F2-EA9D76E23001}" srcOrd="3" destOrd="0" parTransId="{E76F47CA-A0CE-4BA5-AE9C-363C77484D9B}" sibTransId="{F4D631DC-599D-431F-AE99-E2A2499C5ADF}"/>
    <dgm:cxn modelId="{DDA36487-03D1-4EDE-B8C4-AEDF6661319B}" type="presOf" srcId="{CBBD9385-FF15-4AC6-BA1E-7F3F99F0B012}" destId="{CF2794FE-C803-459F-BA21-E70DFFD3F8CB}" srcOrd="0" destOrd="0" presId="urn:microsoft.com/office/officeart/2008/layout/VerticalCurvedList"/>
    <dgm:cxn modelId="{91B6CB99-8FDD-4393-814A-CE159899BE2A}" type="presOf" srcId="{AB9FE10F-985B-4843-B7F2-EA9D76E23001}" destId="{036F4E52-3E22-4530-BF0E-460F9AE2E992}" srcOrd="0" destOrd="0" presId="urn:microsoft.com/office/officeart/2008/layout/VerticalCurvedList"/>
    <dgm:cxn modelId="{182D1CA9-7134-4F8A-A67D-CE4C177A2373}" srcId="{CBBD9385-FF15-4AC6-BA1E-7F3F99F0B012}" destId="{51FA464A-3F40-416E-B8C9-5465B5423623}" srcOrd="0" destOrd="0" parTransId="{3AF4D1CA-9E1B-421A-80E1-552EBAB75FFC}" sibTransId="{F6526D32-AFE8-4760-B3FD-AD8C4955095E}"/>
    <dgm:cxn modelId="{398E5AAA-505F-4D25-A4BC-15E5480319E7}" type="presOf" srcId="{51FA464A-3F40-416E-B8C9-5465B5423623}" destId="{DACC8337-AB9B-435B-AEB8-C674E0DC464C}" srcOrd="0" destOrd="0" presId="urn:microsoft.com/office/officeart/2008/layout/VerticalCurvedList"/>
    <dgm:cxn modelId="{FE2DABCB-C310-4B78-9C5F-ACC2D93DFECF}" srcId="{CBBD9385-FF15-4AC6-BA1E-7F3F99F0B012}" destId="{DF8B50FA-3D70-4AD8-B789-1A7C76D75734}" srcOrd="2" destOrd="0" parTransId="{B9818E2B-D9B6-4CD8-8F43-38AB61DCFBD7}" sibTransId="{C8DDEA2D-2143-46D2-AA4D-35AB64F09D93}"/>
    <dgm:cxn modelId="{161BD6EC-A939-4F77-A0E2-9DF5084C077A}" type="presOf" srcId="{905334D0-1102-4D92-B4C6-DC6ED71F05D8}" destId="{BD8177AA-8A29-450E-A2FD-C365A1AC4912}" srcOrd="0" destOrd="0" presId="urn:microsoft.com/office/officeart/2008/layout/VerticalCurvedList"/>
    <dgm:cxn modelId="{26305467-8BD8-4C4A-8CBB-D42245A07DC5}" type="presParOf" srcId="{CF2794FE-C803-459F-BA21-E70DFFD3F8CB}" destId="{CEC86FE4-0C21-485C-8F34-84A49055779D}" srcOrd="0" destOrd="0" presId="urn:microsoft.com/office/officeart/2008/layout/VerticalCurvedList"/>
    <dgm:cxn modelId="{5F245A42-EFDB-4D50-86F1-76FDB89E1087}" type="presParOf" srcId="{CEC86FE4-0C21-485C-8F34-84A49055779D}" destId="{60B5CED4-ED2C-4AE8-9735-78CA9F81AF00}" srcOrd="0" destOrd="0" presId="urn:microsoft.com/office/officeart/2008/layout/VerticalCurvedList"/>
    <dgm:cxn modelId="{F9FC362E-C25F-45CA-9152-E29F70FB4AF4}" type="presParOf" srcId="{60B5CED4-ED2C-4AE8-9735-78CA9F81AF00}" destId="{DB4B6CFA-838E-433A-94D0-18CE8F14DFA5}" srcOrd="0" destOrd="0" presId="urn:microsoft.com/office/officeart/2008/layout/VerticalCurvedList"/>
    <dgm:cxn modelId="{730B104C-DE5D-4E5C-B3C6-883078B97FBC}" type="presParOf" srcId="{60B5CED4-ED2C-4AE8-9735-78CA9F81AF00}" destId="{C6717D59-BA20-48E0-9744-D757BD2E52E6}" srcOrd="1" destOrd="0" presId="urn:microsoft.com/office/officeart/2008/layout/VerticalCurvedList"/>
    <dgm:cxn modelId="{4B865E55-4779-4BD3-A634-E9FEDEFC02A7}" type="presParOf" srcId="{60B5CED4-ED2C-4AE8-9735-78CA9F81AF00}" destId="{AC4EC1C9-CCA6-435D-BD04-064CECF42851}" srcOrd="2" destOrd="0" presId="urn:microsoft.com/office/officeart/2008/layout/VerticalCurvedList"/>
    <dgm:cxn modelId="{01B587A5-653A-409D-A2C6-7BF9F8AAE151}" type="presParOf" srcId="{60B5CED4-ED2C-4AE8-9735-78CA9F81AF00}" destId="{7161C712-1C84-4FF5-92C1-A5534786FB4D}" srcOrd="3" destOrd="0" presId="urn:microsoft.com/office/officeart/2008/layout/VerticalCurvedList"/>
    <dgm:cxn modelId="{84ABAB3C-D885-41E4-B047-EB5D963E744B}" type="presParOf" srcId="{CEC86FE4-0C21-485C-8F34-84A49055779D}" destId="{DACC8337-AB9B-435B-AEB8-C674E0DC464C}" srcOrd="1" destOrd="0" presId="urn:microsoft.com/office/officeart/2008/layout/VerticalCurvedList"/>
    <dgm:cxn modelId="{D85A7016-9B55-4721-9C01-E60696EECBB0}" type="presParOf" srcId="{CEC86FE4-0C21-485C-8F34-84A49055779D}" destId="{9926592E-4C18-4D83-801B-7B1C8A57101E}" srcOrd="2" destOrd="0" presId="urn:microsoft.com/office/officeart/2008/layout/VerticalCurvedList"/>
    <dgm:cxn modelId="{E7B41455-6B3F-408B-95E6-17F1199032F4}" type="presParOf" srcId="{9926592E-4C18-4D83-801B-7B1C8A57101E}" destId="{05252813-3179-4F28-AE1D-0E6AC4D87E72}" srcOrd="0" destOrd="0" presId="urn:microsoft.com/office/officeart/2008/layout/VerticalCurvedList"/>
    <dgm:cxn modelId="{D8311C01-59E8-494D-9A8F-0FDD66B99F16}" type="presParOf" srcId="{CEC86FE4-0C21-485C-8F34-84A49055779D}" destId="{BD8177AA-8A29-450E-A2FD-C365A1AC4912}" srcOrd="3" destOrd="0" presId="urn:microsoft.com/office/officeart/2008/layout/VerticalCurvedList"/>
    <dgm:cxn modelId="{C7FB2C63-813B-4939-9F3D-DCF527D6BEFC}" type="presParOf" srcId="{CEC86FE4-0C21-485C-8F34-84A49055779D}" destId="{CDE403FE-D184-483D-927C-173F109DA9A3}" srcOrd="4" destOrd="0" presId="urn:microsoft.com/office/officeart/2008/layout/VerticalCurvedList"/>
    <dgm:cxn modelId="{6780FB45-20E8-4754-866A-CCF0DAB987DE}" type="presParOf" srcId="{CDE403FE-D184-483D-927C-173F109DA9A3}" destId="{538191F6-1A1E-4583-B1C0-11558521983A}" srcOrd="0" destOrd="0" presId="urn:microsoft.com/office/officeart/2008/layout/VerticalCurvedList"/>
    <dgm:cxn modelId="{6BBCB1D7-DA4C-4F3B-A03C-BA80621CE08F}" type="presParOf" srcId="{CEC86FE4-0C21-485C-8F34-84A49055779D}" destId="{27E597A9-173D-4400-998E-DC922D6C2A5B}" srcOrd="5" destOrd="0" presId="urn:microsoft.com/office/officeart/2008/layout/VerticalCurvedList"/>
    <dgm:cxn modelId="{22D09097-0427-44DF-B01D-D4CDED3189BE}" type="presParOf" srcId="{CEC86FE4-0C21-485C-8F34-84A49055779D}" destId="{36C8D729-0D7B-4A40-A4AA-4E186481074A}" srcOrd="6" destOrd="0" presId="urn:microsoft.com/office/officeart/2008/layout/VerticalCurvedList"/>
    <dgm:cxn modelId="{6011FCED-0609-47F0-82DD-0F9B685CF5CD}" type="presParOf" srcId="{36C8D729-0D7B-4A40-A4AA-4E186481074A}" destId="{177A3648-6B93-4B46-8B48-29409B5F99F3}" srcOrd="0" destOrd="0" presId="urn:microsoft.com/office/officeart/2008/layout/VerticalCurvedList"/>
    <dgm:cxn modelId="{73629806-55B2-4D38-93B3-5F19A626E134}" type="presParOf" srcId="{CEC86FE4-0C21-485C-8F34-84A49055779D}" destId="{036F4E52-3E22-4530-BF0E-460F9AE2E992}" srcOrd="7" destOrd="0" presId="urn:microsoft.com/office/officeart/2008/layout/VerticalCurvedList"/>
    <dgm:cxn modelId="{14FF6FF5-5E4B-4F48-9444-88D8E8090AB7}" type="presParOf" srcId="{CEC86FE4-0C21-485C-8F34-84A49055779D}" destId="{A3B3EEDF-0C44-4084-9280-B3518DEBE203}" srcOrd="8" destOrd="0" presId="urn:microsoft.com/office/officeart/2008/layout/VerticalCurvedList"/>
    <dgm:cxn modelId="{A5A45C2B-F365-4C29-A5CD-FFC1C9C178FB}" type="presParOf" srcId="{A3B3EEDF-0C44-4084-9280-B3518DEBE203}" destId="{84BB885B-6516-423D-B30D-4F9245BA3A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8F0B4-2FC2-443A-B596-942DBB13F833}" type="doc">
      <dgm:prSet loTypeId="urn:microsoft.com/office/officeart/2005/8/layout/pyramid2" loCatId="list" qsTypeId="urn:microsoft.com/office/officeart/2005/8/quickstyle/simple1" qsCatId="simple" csTypeId="urn:microsoft.com/office/officeart/2005/8/colors/accent0_3" csCatId="mainScheme" phldr="1"/>
      <dgm:spPr/>
    </dgm:pt>
    <dgm:pt modelId="{2C349DFA-D0BC-4D76-B10D-5B4A76EC0981}">
      <dgm:prSet phldrT="[Text]" custT="1"/>
      <dgm:spPr/>
      <dgm:t>
        <a:bodyPr/>
        <a:lstStyle/>
        <a:p>
          <a:pPr>
            <a:buClr>
              <a:schemeClr val="dk1"/>
            </a:buClr>
            <a:buSzPts val="1800"/>
            <a:buFont typeface="Calibri"/>
            <a:buChar char="•"/>
          </a:pPr>
          <a:r>
            <a:rPr lang="vi-VN" sz="1800" b="0" i="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trả về nhiều hơn một giá trị từ một hàm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236D7D-61DD-4846-8C0F-53BD07E7481C}" type="parTrans" cxnId="{BC2A3E41-E55E-4C10-8B62-5A46AD084CAA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716EDA9B-8706-4437-B898-F26EBD840957}" type="sibTrans" cxnId="{BC2A3E41-E55E-4C10-8B62-5A46AD084CAA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26EDB6B7-9DCA-45FA-8349-44490E1459D9}">
      <dgm:prSet phldrT="[Text]" custT="1"/>
      <dgm:spPr/>
      <dgm:t>
        <a:bodyPr/>
        <a:lstStyle/>
        <a:p>
          <a:pPr>
            <a:buClr>
              <a:schemeClr val="dk1"/>
            </a:buClr>
            <a:buSzPts val="1800"/>
            <a:buFont typeface="Calibri"/>
            <a:buChar char="•"/>
          </a:pPr>
          <a:r>
            <a:rPr lang="en-US" sz="1800" b="0" i="0" u="none" strike="noStrike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truyền mảng và chuỗi từ một hàm đến một hàm khác thuận tiện hơn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254144-73FE-4140-AAEB-C121465EC5FE}" type="parTrans" cxnId="{C48EF445-6C71-44F4-9F5A-2F18EE269727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4D69C975-9212-48AD-BF9F-FAFBB6F91B10}" type="sibTrans" cxnId="{C48EF445-6C71-44F4-9F5A-2F18EE269727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8FEFD273-5659-4133-960A-BB54140068DE}">
      <dgm:prSet phldrT="[Text]" custT="1"/>
      <dgm:spPr/>
      <dgm:t>
        <a:bodyPr/>
        <a:lstStyle/>
        <a:p>
          <a:pPr>
            <a:buClr>
              <a:schemeClr val="dk1"/>
            </a:buClr>
            <a:buSzPts val="1800"/>
            <a:buFont typeface="Calibri"/>
            <a:buChar char="•"/>
          </a:pPr>
          <a:r>
            <a:rPr lang="en-US" sz="1800" b="0" i="0" u="none" strike="noStrike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làm việc với các phần tử của mảng thay vì truy xuất trực tiếp vào các phần tử này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2D211-D0BE-4B52-9BBA-EBC145729817}" type="parTrans" cxnId="{12D0CC64-859E-47DB-AA76-8CF0B33A686D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AC5465E6-7A9D-47A2-A255-E08711735DD7}" type="sibTrans" cxnId="{12D0CC64-859E-47DB-AA76-8CF0B33A686D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F85D57D2-FFAB-4FB5-98B6-5E9095F25BC7}">
      <dgm:prSet phldrT="[Text]" custT="1"/>
      <dgm:spPr/>
      <dgm:t>
        <a:bodyPr/>
        <a:lstStyle/>
        <a:p>
          <a:pPr>
            <a:buClr>
              <a:schemeClr val="dk1"/>
            </a:buClr>
            <a:buSzPts val="1800"/>
            <a:buFont typeface="Calibri"/>
            <a:buChar char="•"/>
          </a:pPr>
          <a:r>
            <a:rPr lang="en-US" sz="1800" b="0" i="0" u="none" strike="noStrike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cấp phát bộ nhớ và truy xuất bộ nhớ (Cấp phát bộ nhớ trực tiếp)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C6ECC-43C3-47A0-8337-7B35218BFD10}" type="parTrans" cxnId="{203FB9A7-2555-451B-A1DF-ABB1E93F952F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E4EB5F06-2631-40E1-9578-11FF41D90D5E}" type="sibTrans" cxnId="{203FB9A7-2555-451B-A1DF-ABB1E93F952F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CC40D60A-EBF8-4A50-9A44-7C4E99A7032C}" type="pres">
      <dgm:prSet presAssocID="{CA98F0B4-2FC2-443A-B596-942DBB13F833}" presName="compositeShape" presStyleCnt="0">
        <dgm:presLayoutVars>
          <dgm:dir/>
          <dgm:resizeHandles/>
        </dgm:presLayoutVars>
      </dgm:prSet>
      <dgm:spPr/>
    </dgm:pt>
    <dgm:pt modelId="{CF5602FE-1F27-442A-8BCA-EF74DBC6F1F6}" type="pres">
      <dgm:prSet presAssocID="{CA98F0B4-2FC2-443A-B596-942DBB13F833}" presName="pyramid" presStyleLbl="node1" presStyleIdx="0" presStyleCnt="1" custScaleX="65598" custScaleY="68538" custLinFactNeighborX="-23834" custLinFactNeighborY="-6326"/>
      <dgm:spPr/>
    </dgm:pt>
    <dgm:pt modelId="{C05D59E1-8F03-4F0B-90AD-40FF289998A9}" type="pres">
      <dgm:prSet presAssocID="{CA98F0B4-2FC2-443A-B596-942DBB13F833}" presName="theList" presStyleCnt="0"/>
      <dgm:spPr/>
    </dgm:pt>
    <dgm:pt modelId="{8CFD1346-0BE5-41CE-BB9D-91C3E0EC2861}" type="pres">
      <dgm:prSet presAssocID="{2C349DFA-D0BC-4D76-B10D-5B4A76EC0981}" presName="aNode" presStyleLbl="fgAcc1" presStyleIdx="0" presStyleCnt="4" custLinFactNeighborX="22199" custLinFactNeighborY="-11008">
        <dgm:presLayoutVars>
          <dgm:bulletEnabled val="1"/>
        </dgm:presLayoutVars>
      </dgm:prSet>
      <dgm:spPr/>
    </dgm:pt>
    <dgm:pt modelId="{11DF0A2F-2AF0-4BF1-BFA3-DB238B51E6E9}" type="pres">
      <dgm:prSet presAssocID="{2C349DFA-D0BC-4D76-B10D-5B4A76EC0981}" presName="aSpace" presStyleCnt="0"/>
      <dgm:spPr/>
    </dgm:pt>
    <dgm:pt modelId="{6640B10C-7653-40F6-BE40-21A7E0E9862D}" type="pres">
      <dgm:prSet presAssocID="{26EDB6B7-9DCA-45FA-8349-44490E1459D9}" presName="aNode" presStyleLbl="fgAcc1" presStyleIdx="1" presStyleCnt="4" custLinFactNeighborX="22199" custLinFactNeighborY="-11008">
        <dgm:presLayoutVars>
          <dgm:bulletEnabled val="1"/>
        </dgm:presLayoutVars>
      </dgm:prSet>
      <dgm:spPr/>
    </dgm:pt>
    <dgm:pt modelId="{2547781B-0542-46DB-B820-6F59CE5DFB84}" type="pres">
      <dgm:prSet presAssocID="{26EDB6B7-9DCA-45FA-8349-44490E1459D9}" presName="aSpace" presStyleCnt="0"/>
      <dgm:spPr/>
    </dgm:pt>
    <dgm:pt modelId="{B4A35EAE-CE42-459C-9792-FEBB6872592B}" type="pres">
      <dgm:prSet presAssocID="{8FEFD273-5659-4133-960A-BB54140068DE}" presName="aNode" presStyleLbl="fgAcc1" presStyleIdx="2" presStyleCnt="4" custLinFactNeighborX="22199" custLinFactNeighborY="-11008">
        <dgm:presLayoutVars>
          <dgm:bulletEnabled val="1"/>
        </dgm:presLayoutVars>
      </dgm:prSet>
      <dgm:spPr/>
    </dgm:pt>
    <dgm:pt modelId="{DB4365E8-DFD6-4CFF-851B-DFE5214C5253}" type="pres">
      <dgm:prSet presAssocID="{8FEFD273-5659-4133-960A-BB54140068DE}" presName="aSpace" presStyleCnt="0"/>
      <dgm:spPr/>
    </dgm:pt>
    <dgm:pt modelId="{3B7DB082-CEFB-4D40-9967-D41D22AA33B6}" type="pres">
      <dgm:prSet presAssocID="{F85D57D2-FFAB-4FB5-98B6-5E9095F25BC7}" presName="aNode" presStyleLbl="fgAcc1" presStyleIdx="3" presStyleCnt="4" custLinFactNeighborX="22199" custLinFactNeighborY="-11008">
        <dgm:presLayoutVars>
          <dgm:bulletEnabled val="1"/>
        </dgm:presLayoutVars>
      </dgm:prSet>
      <dgm:spPr/>
    </dgm:pt>
    <dgm:pt modelId="{989AA6BC-134A-4CE6-9F85-DBF0851B34B4}" type="pres">
      <dgm:prSet presAssocID="{F85D57D2-FFAB-4FB5-98B6-5E9095F25BC7}" presName="aSpace" presStyleCnt="0"/>
      <dgm:spPr/>
    </dgm:pt>
  </dgm:ptLst>
  <dgm:cxnLst>
    <dgm:cxn modelId="{BC2A3E41-E55E-4C10-8B62-5A46AD084CAA}" srcId="{CA98F0B4-2FC2-443A-B596-942DBB13F833}" destId="{2C349DFA-D0BC-4D76-B10D-5B4A76EC0981}" srcOrd="0" destOrd="0" parTransId="{F0236D7D-61DD-4846-8C0F-53BD07E7481C}" sibTransId="{716EDA9B-8706-4437-B898-F26EBD840957}"/>
    <dgm:cxn modelId="{12D0CC64-859E-47DB-AA76-8CF0B33A686D}" srcId="{CA98F0B4-2FC2-443A-B596-942DBB13F833}" destId="{8FEFD273-5659-4133-960A-BB54140068DE}" srcOrd="2" destOrd="0" parTransId="{C8C2D211-D0BE-4B52-9BBA-EBC145729817}" sibTransId="{AC5465E6-7A9D-47A2-A255-E08711735DD7}"/>
    <dgm:cxn modelId="{C48EF445-6C71-44F4-9F5A-2F18EE269727}" srcId="{CA98F0B4-2FC2-443A-B596-942DBB13F833}" destId="{26EDB6B7-9DCA-45FA-8349-44490E1459D9}" srcOrd="1" destOrd="0" parTransId="{F8254144-73FE-4140-AAEB-C121465EC5FE}" sibTransId="{4D69C975-9212-48AD-BF9F-FAFBB6F91B10}"/>
    <dgm:cxn modelId="{2E18C770-D431-4E8A-8F4F-E92768BFF4F2}" type="presOf" srcId="{8FEFD273-5659-4133-960A-BB54140068DE}" destId="{B4A35EAE-CE42-459C-9792-FEBB6872592B}" srcOrd="0" destOrd="0" presId="urn:microsoft.com/office/officeart/2005/8/layout/pyramid2"/>
    <dgm:cxn modelId="{C8757991-E40E-4427-BC3D-F9AC4A2C6031}" type="presOf" srcId="{CA98F0B4-2FC2-443A-B596-942DBB13F833}" destId="{CC40D60A-EBF8-4A50-9A44-7C4E99A7032C}" srcOrd="0" destOrd="0" presId="urn:microsoft.com/office/officeart/2005/8/layout/pyramid2"/>
    <dgm:cxn modelId="{203FB9A7-2555-451B-A1DF-ABB1E93F952F}" srcId="{CA98F0B4-2FC2-443A-B596-942DBB13F833}" destId="{F85D57D2-FFAB-4FB5-98B6-5E9095F25BC7}" srcOrd="3" destOrd="0" parTransId="{9AFC6ECC-43C3-47A0-8337-7B35218BFD10}" sibTransId="{E4EB5F06-2631-40E1-9578-11FF41D90D5E}"/>
    <dgm:cxn modelId="{92B63BEB-A24E-4849-B1E7-4D69D1E1EA43}" type="presOf" srcId="{26EDB6B7-9DCA-45FA-8349-44490E1459D9}" destId="{6640B10C-7653-40F6-BE40-21A7E0E9862D}" srcOrd="0" destOrd="0" presId="urn:microsoft.com/office/officeart/2005/8/layout/pyramid2"/>
    <dgm:cxn modelId="{CEBE2AF4-63D4-4B4D-B16B-B441C9DE78F0}" type="presOf" srcId="{F85D57D2-FFAB-4FB5-98B6-5E9095F25BC7}" destId="{3B7DB082-CEFB-4D40-9967-D41D22AA33B6}" srcOrd="0" destOrd="0" presId="urn:microsoft.com/office/officeart/2005/8/layout/pyramid2"/>
    <dgm:cxn modelId="{EE4B4CF7-F8DB-4416-911C-D41AE7DB3678}" type="presOf" srcId="{2C349DFA-D0BC-4D76-B10D-5B4A76EC0981}" destId="{8CFD1346-0BE5-41CE-BB9D-91C3E0EC2861}" srcOrd="0" destOrd="0" presId="urn:microsoft.com/office/officeart/2005/8/layout/pyramid2"/>
    <dgm:cxn modelId="{0E36F72D-3304-4DB3-B4CF-B63205BCBAC6}" type="presParOf" srcId="{CC40D60A-EBF8-4A50-9A44-7C4E99A7032C}" destId="{CF5602FE-1F27-442A-8BCA-EF74DBC6F1F6}" srcOrd="0" destOrd="0" presId="urn:microsoft.com/office/officeart/2005/8/layout/pyramid2"/>
    <dgm:cxn modelId="{E29CE2B8-3E4A-4076-B8CD-57FB9AB84873}" type="presParOf" srcId="{CC40D60A-EBF8-4A50-9A44-7C4E99A7032C}" destId="{C05D59E1-8F03-4F0B-90AD-40FF289998A9}" srcOrd="1" destOrd="0" presId="urn:microsoft.com/office/officeart/2005/8/layout/pyramid2"/>
    <dgm:cxn modelId="{4AF0FAEA-1B27-4FE0-9E01-B24D22C77515}" type="presParOf" srcId="{C05D59E1-8F03-4F0B-90AD-40FF289998A9}" destId="{8CFD1346-0BE5-41CE-BB9D-91C3E0EC2861}" srcOrd="0" destOrd="0" presId="urn:microsoft.com/office/officeart/2005/8/layout/pyramid2"/>
    <dgm:cxn modelId="{EA797291-B493-4191-82DE-F09AC6923163}" type="presParOf" srcId="{C05D59E1-8F03-4F0B-90AD-40FF289998A9}" destId="{11DF0A2F-2AF0-4BF1-BFA3-DB238B51E6E9}" srcOrd="1" destOrd="0" presId="urn:microsoft.com/office/officeart/2005/8/layout/pyramid2"/>
    <dgm:cxn modelId="{B33088A8-DE2C-4BC7-956B-567D68F118C1}" type="presParOf" srcId="{C05D59E1-8F03-4F0B-90AD-40FF289998A9}" destId="{6640B10C-7653-40F6-BE40-21A7E0E9862D}" srcOrd="2" destOrd="0" presId="urn:microsoft.com/office/officeart/2005/8/layout/pyramid2"/>
    <dgm:cxn modelId="{60B7CC38-278B-4D5F-86BE-4CC21F78EDEA}" type="presParOf" srcId="{C05D59E1-8F03-4F0B-90AD-40FF289998A9}" destId="{2547781B-0542-46DB-B820-6F59CE5DFB84}" srcOrd="3" destOrd="0" presId="urn:microsoft.com/office/officeart/2005/8/layout/pyramid2"/>
    <dgm:cxn modelId="{EA2B5A6E-050C-4F1D-8D22-2D10C15D2402}" type="presParOf" srcId="{C05D59E1-8F03-4F0B-90AD-40FF289998A9}" destId="{B4A35EAE-CE42-459C-9792-FEBB6872592B}" srcOrd="4" destOrd="0" presId="urn:microsoft.com/office/officeart/2005/8/layout/pyramid2"/>
    <dgm:cxn modelId="{C4771FB5-B669-4DF2-A2F4-FE69F4B10C50}" type="presParOf" srcId="{C05D59E1-8F03-4F0B-90AD-40FF289998A9}" destId="{DB4365E8-DFD6-4CFF-851B-DFE5214C5253}" srcOrd="5" destOrd="0" presId="urn:microsoft.com/office/officeart/2005/8/layout/pyramid2"/>
    <dgm:cxn modelId="{31D0E837-2CCA-4661-8FEA-5237D23923CE}" type="presParOf" srcId="{C05D59E1-8F03-4F0B-90AD-40FF289998A9}" destId="{3B7DB082-CEFB-4D40-9967-D41D22AA33B6}" srcOrd="6" destOrd="0" presId="urn:microsoft.com/office/officeart/2005/8/layout/pyramid2"/>
    <dgm:cxn modelId="{6C83672C-F8AE-4A58-95E3-12A32ADCD694}" type="presParOf" srcId="{C05D59E1-8F03-4F0B-90AD-40FF289998A9}" destId="{989AA6BC-134A-4CE6-9F85-DBF0851B34B4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17D59-BA20-48E0-9744-D757BD2E52E6}">
      <dsp:nvSpPr>
        <dsp:cNvPr id="0" name=""/>
        <dsp:cNvSpPr/>
      </dsp:nvSpPr>
      <dsp:spPr>
        <a:xfrm>
          <a:off x="-5494347" y="-841233"/>
          <a:ext cx="6541965" cy="6541965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C8337-AB9B-435B-AEB8-C674E0DC464C}">
      <dsp:nvSpPr>
        <dsp:cNvPr id="0" name=""/>
        <dsp:cNvSpPr/>
      </dsp:nvSpPr>
      <dsp:spPr>
        <a:xfrm>
          <a:off x="548433" y="373598"/>
          <a:ext cx="6297032" cy="747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9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Con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trỏ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là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một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biến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,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nó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chứa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địa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chỉ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ô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nhớ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của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một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biến</a:t>
          </a:r>
          <a:r>
            <a:rPr lang="en-US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700" b="0" i="0" u="none" strike="noStrike" kern="1200" cap="none" dirty="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khác</a:t>
          </a:r>
          <a:endParaRPr lang="en-US" sz="1700" kern="1200" dirty="0"/>
        </a:p>
      </dsp:txBody>
      <dsp:txXfrm>
        <a:off x="548433" y="373598"/>
        <a:ext cx="6297032" cy="747585"/>
      </dsp:txXfrm>
    </dsp:sp>
    <dsp:sp modelId="{05252813-3179-4F28-AE1D-0E6AC4D87E72}">
      <dsp:nvSpPr>
        <dsp:cNvPr id="0" name=""/>
        <dsp:cNvSpPr/>
      </dsp:nvSpPr>
      <dsp:spPr>
        <a:xfrm>
          <a:off x="81192" y="280150"/>
          <a:ext cx="934481" cy="9344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77AA-8A29-450E-A2FD-C365A1AC4912}">
      <dsp:nvSpPr>
        <dsp:cNvPr id="0" name=""/>
        <dsp:cNvSpPr/>
      </dsp:nvSpPr>
      <dsp:spPr>
        <a:xfrm>
          <a:off x="977041" y="1495170"/>
          <a:ext cx="5868424" cy="747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9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Nếu một biến chứa địa chỉ của một biến khác, thì biến này được gọi là con trỏ trỏ đến biến thứ hai</a:t>
          </a:r>
          <a:endParaRPr lang="en-US" sz="1700" kern="1200" dirty="0"/>
        </a:p>
      </dsp:txBody>
      <dsp:txXfrm>
        <a:off x="977041" y="1495170"/>
        <a:ext cx="5868424" cy="747585"/>
      </dsp:txXfrm>
    </dsp:sp>
    <dsp:sp modelId="{538191F6-1A1E-4583-B1C0-11558521983A}">
      <dsp:nvSpPr>
        <dsp:cNvPr id="0" name=""/>
        <dsp:cNvSpPr/>
      </dsp:nvSpPr>
      <dsp:spPr>
        <a:xfrm>
          <a:off x="509800" y="1401722"/>
          <a:ext cx="934481" cy="9344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597A9-173D-4400-998E-DC922D6C2A5B}">
      <dsp:nvSpPr>
        <dsp:cNvPr id="0" name=""/>
        <dsp:cNvSpPr/>
      </dsp:nvSpPr>
      <dsp:spPr>
        <a:xfrm>
          <a:off x="977041" y="2616742"/>
          <a:ext cx="5868424" cy="747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9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Con trỏ cung cấp phương thức truy xuất gián tiếp đến giá trị của một phần tử dữ liệu</a:t>
          </a:r>
          <a:endParaRPr lang="en-US" sz="1700" kern="1200" dirty="0"/>
        </a:p>
      </dsp:txBody>
      <dsp:txXfrm>
        <a:off x="977041" y="2616742"/>
        <a:ext cx="5868424" cy="747585"/>
      </dsp:txXfrm>
    </dsp:sp>
    <dsp:sp modelId="{177A3648-6B93-4B46-8B48-29409B5F99F3}">
      <dsp:nvSpPr>
        <dsp:cNvPr id="0" name=""/>
        <dsp:cNvSpPr/>
      </dsp:nvSpPr>
      <dsp:spPr>
        <a:xfrm>
          <a:off x="509800" y="2523294"/>
          <a:ext cx="934481" cy="9344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F4E52-3E22-4530-BF0E-460F9AE2E992}">
      <dsp:nvSpPr>
        <dsp:cNvPr id="0" name=""/>
        <dsp:cNvSpPr/>
      </dsp:nvSpPr>
      <dsp:spPr>
        <a:xfrm>
          <a:off x="548433" y="3738314"/>
          <a:ext cx="6297032" cy="747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9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Các con trỏ có thể trỏ đến các biến có kiểu dữ liệu cơ bản như int, char, double, hay dữ liệu tập hợp như mảng hoặc cấu trúc.</a:t>
          </a:r>
          <a:endParaRPr lang="en-US" sz="1700" kern="1200" dirty="0"/>
        </a:p>
      </dsp:txBody>
      <dsp:txXfrm>
        <a:off x="548433" y="3738314"/>
        <a:ext cx="6297032" cy="747585"/>
      </dsp:txXfrm>
    </dsp:sp>
    <dsp:sp modelId="{84BB885B-6516-423D-B30D-4F9245BA3A44}">
      <dsp:nvSpPr>
        <dsp:cNvPr id="0" name=""/>
        <dsp:cNvSpPr/>
      </dsp:nvSpPr>
      <dsp:spPr>
        <a:xfrm>
          <a:off x="81192" y="3644866"/>
          <a:ext cx="934481" cy="9344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602FE-1F27-442A-8BCA-EF74DBC6F1F6}">
      <dsp:nvSpPr>
        <dsp:cNvPr id="0" name=""/>
        <dsp:cNvSpPr/>
      </dsp:nvSpPr>
      <dsp:spPr>
        <a:xfrm>
          <a:off x="122813" y="509625"/>
          <a:ext cx="3554537" cy="371384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D1346-0BE5-41CE-BB9D-91C3E0EC2861}">
      <dsp:nvSpPr>
        <dsp:cNvPr id="0" name=""/>
        <dsp:cNvSpPr/>
      </dsp:nvSpPr>
      <dsp:spPr>
        <a:xfrm>
          <a:off x="3973445" y="529143"/>
          <a:ext cx="3522133" cy="963083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800"/>
            <a:buFont typeface="Calibri"/>
            <a:buNone/>
          </a:pPr>
          <a:r>
            <a:rPr lang="vi-VN" sz="1800" b="0" i="0" u="none" strike="noStrike" kern="1200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trả về nhiều hơn một giá trị từ một hàm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459" y="576157"/>
        <a:ext cx="3428105" cy="869055"/>
      </dsp:txXfrm>
    </dsp:sp>
    <dsp:sp modelId="{6640B10C-7653-40F6-BE40-21A7E0E9862D}">
      <dsp:nvSpPr>
        <dsp:cNvPr id="0" name=""/>
        <dsp:cNvSpPr/>
      </dsp:nvSpPr>
      <dsp:spPr>
        <a:xfrm>
          <a:off x="3973445" y="1612612"/>
          <a:ext cx="3522133" cy="963083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800"/>
            <a:buFont typeface="Calibri"/>
            <a:buNone/>
          </a:pPr>
          <a:r>
            <a:rPr lang="en-US" sz="1800" b="0" i="0" u="none" strike="noStrike" kern="1200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truyền mảng và chuỗi từ một hàm đến một hàm khác thuận tiện hơn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459" y="1659626"/>
        <a:ext cx="3428105" cy="869055"/>
      </dsp:txXfrm>
    </dsp:sp>
    <dsp:sp modelId="{B4A35EAE-CE42-459C-9792-FEBB6872592B}">
      <dsp:nvSpPr>
        <dsp:cNvPr id="0" name=""/>
        <dsp:cNvSpPr/>
      </dsp:nvSpPr>
      <dsp:spPr>
        <a:xfrm>
          <a:off x="3973445" y="2696081"/>
          <a:ext cx="3522133" cy="963083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800"/>
            <a:buFont typeface="Calibri"/>
            <a:buNone/>
          </a:pPr>
          <a:r>
            <a:rPr lang="en-US" sz="1800" b="0" i="0" u="none" strike="noStrike" kern="1200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làm việc với các phần tử của mảng thay vì truy xuất trực tiếp vào các phần tử này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459" y="2743095"/>
        <a:ext cx="3428105" cy="869055"/>
      </dsp:txXfrm>
    </dsp:sp>
    <dsp:sp modelId="{3B7DB082-CEFB-4D40-9967-D41D22AA33B6}">
      <dsp:nvSpPr>
        <dsp:cNvPr id="0" name=""/>
        <dsp:cNvSpPr/>
      </dsp:nvSpPr>
      <dsp:spPr>
        <a:xfrm>
          <a:off x="3973445" y="3779550"/>
          <a:ext cx="3522133" cy="963083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800"/>
            <a:buFont typeface="Calibri"/>
            <a:buNone/>
          </a:pPr>
          <a:r>
            <a:rPr lang="en-US" sz="1800" b="0" i="0" u="none" strike="noStrike" kern="1200" cap="none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Để cấp phát bộ nhớ và truy xuất bộ nhớ (Cấp phát bộ nhớ trực tiếp)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459" y="3826564"/>
        <a:ext cx="3428105" cy="86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62386" y="656536"/>
            <a:ext cx="3304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So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71;p8">
            <a:extLst>
              <a:ext uri="{FF2B5EF4-FFF2-40B4-BE49-F238E27FC236}">
                <a16:creationId xmlns:a16="http://schemas.microsoft.com/office/drawing/2014/main" id="{A7742CAB-04AD-A178-ADC2-FA5C7C733ECA}"/>
              </a:ext>
            </a:extLst>
          </p:cNvPr>
          <p:cNvSpPr txBox="1">
            <a:spLocks noGrp="1"/>
          </p:cNvSpPr>
          <p:nvPr/>
        </p:nvSpPr>
        <p:spPr>
          <a:xfrm>
            <a:off x="9896024" y="5662468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Google Shape;296;p10">
            <a:extLst>
              <a:ext uri="{FF2B5EF4-FFF2-40B4-BE49-F238E27FC236}">
                <a16:creationId xmlns:a16="http://schemas.microsoft.com/office/drawing/2014/main" id="{0EB8CE5A-A6A3-C6F7-CC54-A77BF234E1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386" y="3171965"/>
            <a:ext cx="9157878" cy="36357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5;p9">
            <a:extLst>
              <a:ext uri="{FF2B5EF4-FFF2-40B4-BE49-F238E27FC236}">
                <a16:creationId xmlns:a16="http://schemas.microsoft.com/office/drawing/2014/main" id="{BBDED56C-E887-6ECF-621C-25E075A39D28}"/>
              </a:ext>
            </a:extLst>
          </p:cNvPr>
          <p:cNvSpPr/>
          <p:nvPr/>
        </p:nvSpPr>
        <p:spPr>
          <a:xfrm>
            <a:off x="855580" y="2364825"/>
            <a:ext cx="8937879" cy="8071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 con trỏ có thể được so sánh trong một biểu thức quan hệ nếu chúng trỏ đến các biến có cùng kiểu dữ liệu</a:t>
            </a:r>
          </a:p>
        </p:txBody>
      </p:sp>
      <p:sp>
        <p:nvSpPr>
          <p:cNvPr id="8" name="Google Shape;286;p9">
            <a:extLst>
              <a:ext uri="{FF2B5EF4-FFF2-40B4-BE49-F238E27FC236}">
                <a16:creationId xmlns:a16="http://schemas.microsoft.com/office/drawing/2014/main" id="{8D1E7BD6-6F67-0152-958A-62D3E49BDABC}"/>
              </a:ext>
            </a:extLst>
          </p:cNvPr>
          <p:cNvSpPr/>
          <p:nvPr/>
        </p:nvSpPr>
        <p:spPr>
          <a:xfrm>
            <a:off x="855580" y="1334057"/>
            <a:ext cx="9040444" cy="91316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Giả sử ptr_a và ptr_b là hai biến con trỏ trỏ đến các phần tử dữ liệu a và b. Trong trường hợp này, các phép so sánh sau là có thể: </a:t>
            </a:r>
          </a:p>
          <a:p>
            <a:pPr marL="438150" indent="-285750">
              <a:lnSpc>
                <a:spcPct val="9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69889" y="1201108"/>
            <a:ext cx="5226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302;p11">
            <a:extLst>
              <a:ext uri="{FF2B5EF4-FFF2-40B4-BE49-F238E27FC236}">
                <a16:creationId xmlns:a16="http://schemas.microsoft.com/office/drawing/2014/main" id="{7C849F5D-0A4F-DE30-D06C-4C2BD467A4E4}"/>
              </a:ext>
            </a:extLst>
          </p:cNvPr>
          <p:cNvSpPr txBox="1">
            <a:spLocks noGrp="1"/>
          </p:cNvSpPr>
          <p:nvPr/>
        </p:nvSpPr>
        <p:spPr>
          <a:xfrm>
            <a:off x="979499" y="225089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89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677977" indent="-285750">
              <a:lnSpc>
                <a:spcPct val="90000"/>
              </a:lnSpc>
              <a:buClr>
                <a:schemeClr val="dk1"/>
              </a:buClr>
              <a:buSzPts val="1765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677977" indent="-285750">
              <a:lnSpc>
                <a:spcPct val="90000"/>
              </a:lnSpc>
              <a:buClr>
                <a:schemeClr val="dk1"/>
              </a:buClr>
              <a:buSzPts val="1765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56891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69889" y="1201108"/>
            <a:ext cx="5226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oogle Shape;305;p11">
            <a:extLst>
              <a:ext uri="{FF2B5EF4-FFF2-40B4-BE49-F238E27FC236}">
                <a16:creationId xmlns:a16="http://schemas.microsoft.com/office/drawing/2014/main" id="{19C4A6AB-2A1D-2CEB-43A1-8B92CED0F0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78" y="1841268"/>
            <a:ext cx="7914019" cy="266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06;p11">
            <a:extLst>
              <a:ext uri="{FF2B5EF4-FFF2-40B4-BE49-F238E27FC236}">
                <a16:creationId xmlns:a16="http://schemas.microsoft.com/office/drawing/2014/main" id="{421DFA0E-00B0-D6FA-17D7-1B63B368E7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4087" y="3949937"/>
            <a:ext cx="7233635" cy="244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69889" y="1201108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E1303-ECD9-FFFB-A21B-6D04877FB45E}"/>
              </a:ext>
            </a:extLst>
          </p:cNvPr>
          <p:cNvSpPr txBox="1"/>
          <p:nvPr/>
        </p:nvSpPr>
        <p:spPr>
          <a:xfrm>
            <a:off x="869889" y="2117965"/>
            <a:ext cx="859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Mảng hai chiều có thể được định nghĩa như là một con trỏ trỏ tới một nhóm các</a:t>
            </a:r>
            <a:endParaRPr lang="en-US"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vi-VN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mảng một chiều liên tiếp nhau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7;p12">
            <a:extLst>
              <a:ext uri="{FF2B5EF4-FFF2-40B4-BE49-F238E27FC236}">
                <a16:creationId xmlns:a16="http://schemas.microsoft.com/office/drawing/2014/main" id="{5E945369-4993-F415-64A7-56920732F91E}"/>
              </a:ext>
            </a:extLst>
          </p:cNvPr>
          <p:cNvSpPr/>
          <p:nvPr/>
        </p:nvSpPr>
        <p:spPr>
          <a:xfrm>
            <a:off x="869889" y="3041295"/>
            <a:ext cx="7492019" cy="225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data_type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(*</a:t>
            </a: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) [expr 2];</a:t>
            </a:r>
          </a:p>
          <a:p>
            <a:pPr marL="0" marR="0" lvl="1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1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thay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vì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</a:p>
          <a:p>
            <a:pPr marL="0" marR="0" lvl="1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1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data_type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(*</a:t>
            </a: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) [expr1] [expr 2]; 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69889" y="1201108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326;p13">
            <a:extLst>
              <a:ext uri="{FF2B5EF4-FFF2-40B4-BE49-F238E27FC236}">
                <a16:creationId xmlns:a16="http://schemas.microsoft.com/office/drawing/2014/main" id="{41E7E896-856C-C568-B092-B7A2296FA3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00" t="-1150" r="-1599" b="1150"/>
          <a:stretch/>
        </p:blipFill>
        <p:spPr>
          <a:xfrm>
            <a:off x="5232791" y="1158905"/>
            <a:ext cx="6584980" cy="521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7;p13">
            <a:extLst>
              <a:ext uri="{FF2B5EF4-FFF2-40B4-BE49-F238E27FC236}">
                <a16:creationId xmlns:a16="http://schemas.microsoft.com/office/drawing/2014/main" id="{DFE479DE-41C6-131E-ED66-F1230DB49E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54" y="2862085"/>
            <a:ext cx="4346184" cy="152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7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Con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485749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05;p2">
            <a:extLst>
              <a:ext uri="{FF2B5EF4-FFF2-40B4-BE49-F238E27FC236}">
                <a16:creationId xmlns:a16="http://schemas.microsoft.com/office/drawing/2014/main" id="{88665620-15CE-9A6F-62CE-42CD4C999E06}"/>
              </a:ext>
            </a:extLst>
          </p:cNvPr>
          <p:cNvSpPr txBox="1">
            <a:spLocks noGrp="1"/>
          </p:cNvSpPr>
          <p:nvPr/>
        </p:nvSpPr>
        <p:spPr>
          <a:xfrm>
            <a:off x="1121805" y="3060972"/>
            <a:ext cx="8596668" cy="52263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chiều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chiều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381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Con </a:t>
            </a:r>
            <a:r>
              <a:rPr lang="en-US" sz="30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30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29B110-629C-2837-777C-7F050B88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218027"/>
              </p:ext>
            </p:extLst>
          </p:nvPr>
        </p:nvGraphicFramePr>
        <p:xfrm>
          <a:off x="945322" y="1998502"/>
          <a:ext cx="6913217" cy="4859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6101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6A8002-0020-DA99-0518-219704363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5140"/>
              </p:ext>
            </p:extLst>
          </p:nvPr>
        </p:nvGraphicFramePr>
        <p:xfrm>
          <a:off x="126337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9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5602FE-1F27-442A-8BCA-EF74DBC6F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F5602FE-1F27-442A-8BCA-EF74DBC6F1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FD1346-0BE5-41CE-BB9D-91C3E0EC2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CFD1346-0BE5-41CE-BB9D-91C3E0EC2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40B10C-7653-40F6-BE40-21A7E0E98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640B10C-7653-40F6-BE40-21A7E0E98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35EAE-CE42-459C-9792-FEBB68725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4A35EAE-CE42-459C-9792-FEBB68725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DB082-CEFB-4D40-9967-D41D22AA3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B7DB082-CEFB-4D40-9967-D41D22AA3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2662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239;p5">
            <a:extLst>
              <a:ext uri="{FF2B5EF4-FFF2-40B4-BE49-F238E27FC236}">
                <a16:creationId xmlns:a16="http://schemas.microsoft.com/office/drawing/2014/main" id="{1119DE38-39D4-AE1E-2E82-C20DE5B3C0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306" y="2604560"/>
            <a:ext cx="4879639" cy="26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AD262-45F7-2E6A-819A-AE426BFB1A8E}"/>
              </a:ext>
            </a:extLst>
          </p:cNvPr>
          <p:cNvSpPr txBox="1"/>
          <p:nvPr/>
        </p:nvSpPr>
        <p:spPr>
          <a:xfrm>
            <a:off x="968369" y="2118340"/>
            <a:ext cx="863332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Khai báo con trỏ: chỉ ra một kiểu cơ sở và một tên biến được đặt trước bởi dấu *</a:t>
            </a:r>
          </a:p>
          <a:p>
            <a:pPr marL="4381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3905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245;p6">
            <a:extLst>
              <a:ext uri="{FF2B5EF4-FFF2-40B4-BE49-F238E27FC236}">
                <a16:creationId xmlns:a16="http://schemas.microsoft.com/office/drawing/2014/main" id="{C691FCED-EE0B-4989-FEA2-D602487661B4}"/>
              </a:ext>
            </a:extLst>
          </p:cNvPr>
          <p:cNvSpPr txBox="1">
            <a:spLocks noGrp="1"/>
          </p:cNvSpPr>
          <p:nvPr/>
        </p:nvSpPr>
        <p:spPr>
          <a:xfrm>
            <a:off x="1070240" y="2360172"/>
            <a:ext cx="8938338" cy="51326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42641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&amp;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*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ngôi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hạng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42641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var2 = &amp;var1;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&amp;.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ngôi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42641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temp = *var2;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956339" y="1195211"/>
            <a:ext cx="4304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54;p7">
            <a:extLst>
              <a:ext uri="{FF2B5EF4-FFF2-40B4-BE49-F238E27FC236}">
                <a16:creationId xmlns:a16="http://schemas.microsoft.com/office/drawing/2014/main" id="{32590303-4B53-5048-B6E0-46C7D2A05C56}"/>
              </a:ext>
            </a:extLst>
          </p:cNvPr>
          <p:cNvSpPr txBox="1">
            <a:spLocks noGrp="1"/>
          </p:cNvSpPr>
          <p:nvPr/>
        </p:nvSpPr>
        <p:spPr>
          <a:xfrm>
            <a:off x="3452893" y="6161876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Bài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9 Con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trỏ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Google Shape;256;p7">
            <a:extLst>
              <a:ext uri="{FF2B5EF4-FFF2-40B4-BE49-F238E27FC236}">
                <a16:creationId xmlns:a16="http://schemas.microsoft.com/office/drawing/2014/main" id="{1F864E06-B2AD-4548-0CC6-4BAB57A07352}"/>
              </a:ext>
            </a:extLst>
          </p:cNvPr>
          <p:cNvSpPr/>
          <p:nvPr/>
        </p:nvSpPr>
        <p:spPr>
          <a:xfrm>
            <a:off x="956339" y="2121916"/>
            <a:ext cx="7813360" cy="81078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qua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&amp;.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57;p7">
            <a:extLst>
              <a:ext uri="{FF2B5EF4-FFF2-40B4-BE49-F238E27FC236}">
                <a16:creationId xmlns:a16="http://schemas.microsoft.com/office/drawing/2014/main" id="{8ACEEF80-BDEC-B839-4251-580FC4963571}"/>
              </a:ext>
            </a:extLst>
          </p:cNvPr>
          <p:cNvSpPr/>
          <p:nvPr/>
        </p:nvSpPr>
        <p:spPr>
          <a:xfrm>
            <a:off x="9001710" y="2498002"/>
            <a:ext cx="7813360" cy="5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&amp;var; 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58;p7">
            <a:extLst>
              <a:ext uri="{FF2B5EF4-FFF2-40B4-BE49-F238E27FC236}">
                <a16:creationId xmlns:a16="http://schemas.microsoft.com/office/drawing/2014/main" id="{BAC06ACC-3905-1FEF-845A-B566C739194D}"/>
              </a:ext>
            </a:extLst>
          </p:cNvPr>
          <p:cNvSpPr/>
          <p:nvPr/>
        </p:nvSpPr>
        <p:spPr>
          <a:xfrm>
            <a:off x="956339" y="3036233"/>
            <a:ext cx="7813360" cy="81078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Ở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đây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địa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9;p7">
            <a:extLst>
              <a:ext uri="{FF2B5EF4-FFF2-40B4-BE49-F238E27FC236}">
                <a16:creationId xmlns:a16="http://schemas.microsoft.com/office/drawing/2014/main" id="{4DC4DCD2-5FC7-1277-FFEC-0FFF8AC5DA3E}"/>
              </a:ext>
            </a:extLst>
          </p:cNvPr>
          <p:cNvSpPr/>
          <p:nvPr/>
        </p:nvSpPr>
        <p:spPr>
          <a:xfrm>
            <a:off x="956339" y="3954662"/>
            <a:ext cx="7813360" cy="81078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qua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kiểu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0;p7">
            <a:extLst>
              <a:ext uri="{FF2B5EF4-FFF2-40B4-BE49-F238E27FC236}">
                <a16:creationId xmlns:a16="http://schemas.microsoft.com/office/drawing/2014/main" id="{8081100B-6096-7816-869F-414D44E05A46}"/>
              </a:ext>
            </a:extLst>
          </p:cNvPr>
          <p:cNvSpPr/>
          <p:nvPr/>
        </p:nvSpPr>
        <p:spPr>
          <a:xfrm>
            <a:off x="9001710" y="4067901"/>
            <a:ext cx="7813360" cy="5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&amp;var;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ptr_var2 = </a:t>
            </a: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61;p7">
            <a:extLst>
              <a:ext uri="{FF2B5EF4-FFF2-40B4-BE49-F238E27FC236}">
                <a16:creationId xmlns:a16="http://schemas.microsoft.com/office/drawing/2014/main" id="{B4E397DC-4DF4-1785-A7BB-CD079196E2B4}"/>
              </a:ext>
            </a:extLst>
          </p:cNvPr>
          <p:cNvSpPr/>
          <p:nvPr/>
        </p:nvSpPr>
        <p:spPr>
          <a:xfrm>
            <a:off x="956339" y="4872476"/>
            <a:ext cx="7813360" cy="81078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qua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62;p7">
            <a:extLst>
              <a:ext uri="{FF2B5EF4-FFF2-40B4-BE49-F238E27FC236}">
                <a16:creationId xmlns:a16="http://schemas.microsoft.com/office/drawing/2014/main" id="{DC523F1F-C050-EB35-AD4B-5799604EF83B}"/>
              </a:ext>
            </a:extLst>
          </p:cNvPr>
          <p:cNvSpPr/>
          <p:nvPr/>
        </p:nvSpPr>
        <p:spPr>
          <a:xfrm>
            <a:off x="9001710" y="5097753"/>
            <a:ext cx="7813360" cy="5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b="1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10;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63;p7">
            <a:extLst>
              <a:ext uri="{FF2B5EF4-FFF2-40B4-BE49-F238E27FC236}">
                <a16:creationId xmlns:a16="http://schemas.microsoft.com/office/drawing/2014/main" id="{557B786A-916B-4E8E-05A9-672A51F578AC}"/>
              </a:ext>
            </a:extLst>
          </p:cNvPr>
          <p:cNvSpPr/>
          <p:nvPr/>
        </p:nvSpPr>
        <p:spPr>
          <a:xfrm>
            <a:off x="980918" y="5798109"/>
            <a:ext cx="7813360" cy="81078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lệnh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nếu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5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3645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72;p8">
            <a:extLst>
              <a:ext uri="{FF2B5EF4-FFF2-40B4-BE49-F238E27FC236}">
                <a16:creationId xmlns:a16="http://schemas.microsoft.com/office/drawing/2014/main" id="{8574743C-573C-C61B-50E0-C373497EFBB3}"/>
              </a:ext>
            </a:extLst>
          </p:cNvPr>
          <p:cNvSpPr/>
          <p:nvPr/>
        </p:nvSpPr>
        <p:spPr>
          <a:xfrm>
            <a:off x="534139" y="2212029"/>
            <a:ext cx="8720184" cy="104642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phép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cộng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trừ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3;p8">
            <a:extLst>
              <a:ext uri="{FF2B5EF4-FFF2-40B4-BE49-F238E27FC236}">
                <a16:creationId xmlns:a16="http://schemas.microsoft.com/office/drawing/2014/main" id="{2088CF19-78EB-DAE2-A8CE-3B840981DA4F}"/>
              </a:ext>
            </a:extLst>
          </p:cNvPr>
          <p:cNvSpPr/>
          <p:nvPr/>
        </p:nvSpPr>
        <p:spPr>
          <a:xfrm>
            <a:off x="9377409" y="2324481"/>
            <a:ext cx="5385313" cy="152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 var, *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&amp; var;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var = 500;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++; 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4;p8">
            <a:extLst>
              <a:ext uri="{FF2B5EF4-FFF2-40B4-BE49-F238E27FC236}">
                <a16:creationId xmlns:a16="http://schemas.microsoft.com/office/drawing/2014/main" id="{D61CDAAC-104E-B298-F16A-2C3EEB62AFDD}"/>
              </a:ext>
            </a:extLst>
          </p:cNvPr>
          <p:cNvSpPr/>
          <p:nvPr/>
        </p:nvSpPr>
        <p:spPr>
          <a:xfrm>
            <a:off x="534139" y="3463555"/>
            <a:ext cx="8720184" cy="104642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Giả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địa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5;p8">
            <a:extLst>
              <a:ext uri="{FF2B5EF4-FFF2-40B4-BE49-F238E27FC236}">
                <a16:creationId xmlns:a16="http://schemas.microsoft.com/office/drawing/2014/main" id="{3141F9E6-7904-1255-6FD3-30C85CB906E2}"/>
              </a:ext>
            </a:extLst>
          </p:cNvPr>
          <p:cNvSpPr/>
          <p:nvPr/>
        </p:nvSpPr>
        <p:spPr>
          <a:xfrm>
            <a:off x="534139" y="4715081"/>
            <a:ext cx="8720184" cy="104642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1000.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Vì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kích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thước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2 bytes,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++;”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ptr_var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1002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mà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1001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0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4470-EC65-8866-C068-B5852F0AD2D8}"/>
              </a:ext>
            </a:extLst>
          </p:cNvPr>
          <p:cNvSpPr txBox="1"/>
          <p:nvPr/>
        </p:nvSpPr>
        <p:spPr>
          <a:xfrm>
            <a:off x="802323" y="1195211"/>
            <a:ext cx="3645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3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71;p8">
            <a:extLst>
              <a:ext uri="{FF2B5EF4-FFF2-40B4-BE49-F238E27FC236}">
                <a16:creationId xmlns:a16="http://schemas.microsoft.com/office/drawing/2014/main" id="{A7742CAB-04AD-A178-ADC2-FA5C7C733ECA}"/>
              </a:ext>
            </a:extLst>
          </p:cNvPr>
          <p:cNvSpPr txBox="1">
            <a:spLocks noGrp="1"/>
          </p:cNvSpPr>
          <p:nvPr/>
        </p:nvSpPr>
        <p:spPr>
          <a:xfrm>
            <a:off x="9896024" y="5662468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Google Shape;287;p9">
            <a:extLst>
              <a:ext uri="{FF2B5EF4-FFF2-40B4-BE49-F238E27FC236}">
                <a16:creationId xmlns:a16="http://schemas.microsoft.com/office/drawing/2014/main" id="{AA80E8BF-8E59-7541-1E3C-1B8D4CC16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22" y="1922487"/>
            <a:ext cx="8283387" cy="205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84;p9">
            <a:extLst>
              <a:ext uri="{FF2B5EF4-FFF2-40B4-BE49-F238E27FC236}">
                <a16:creationId xmlns:a16="http://schemas.microsoft.com/office/drawing/2014/main" id="{69DEC24E-ED4E-4AC9-0EED-CDB6CF66E1C0}"/>
              </a:ext>
            </a:extLst>
          </p:cNvPr>
          <p:cNvSpPr/>
          <p:nvPr/>
        </p:nvSpPr>
        <p:spPr>
          <a:xfrm>
            <a:off x="802323" y="4203263"/>
            <a:ext cx="8937879" cy="80714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Mỗi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ô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nhớ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85;p9">
            <a:extLst>
              <a:ext uri="{FF2B5EF4-FFF2-40B4-BE49-F238E27FC236}">
                <a16:creationId xmlns:a16="http://schemas.microsoft.com/office/drawing/2014/main" id="{536BFF39-C14A-C2C6-480B-70B4D0E857AF}"/>
              </a:ext>
            </a:extLst>
          </p:cNvPr>
          <p:cNvSpPr/>
          <p:nvPr/>
        </p:nvSpPr>
        <p:spPr>
          <a:xfrm>
            <a:off x="802323" y="5109204"/>
            <a:ext cx="8937879" cy="8071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Mỗi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nó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ô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nhớ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đứng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18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nó</a:t>
            </a:r>
            <a:endParaRPr sz="18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6;p9">
            <a:extLst>
              <a:ext uri="{FF2B5EF4-FFF2-40B4-BE49-F238E27FC236}">
                <a16:creationId xmlns:a16="http://schemas.microsoft.com/office/drawing/2014/main" id="{74687B7E-2E8A-6F38-A09D-771F91F943D3}"/>
              </a:ext>
            </a:extLst>
          </p:cNvPr>
          <p:cNvSpPr/>
          <p:nvPr/>
        </p:nvSpPr>
        <p:spPr>
          <a:xfrm>
            <a:off x="802322" y="6015145"/>
            <a:ext cx="8937879" cy="80714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Tất cả con trỏ sẽ tăng hoặc giảm trị theo kích thước của kiểu dữ liệu mà chúng đang trỏ đến</a:t>
            </a:r>
            <a:endParaRPr sz="1800" b="0" i="0" u="none" strike="noStrike" cap="none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0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1145</TotalTime>
  <Words>841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Franklin Gothic Demi</vt:lpstr>
      <vt:lpstr>Tahoma</vt:lpstr>
      <vt:lpstr>Wingdings</vt:lpstr>
      <vt:lpstr>Theme1</vt:lpstr>
      <vt:lpstr>Pre - IT</vt:lpstr>
      <vt:lpstr>9. Con trỏ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14</cp:revision>
  <dcterms:created xsi:type="dcterms:W3CDTF">2023-06-16T13:14:34Z</dcterms:created>
  <dcterms:modified xsi:type="dcterms:W3CDTF">2024-04-03T16:27:11Z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