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7"/>
  </p:notesMasterIdLst>
  <p:handoutMasterIdLst>
    <p:handoutMasterId r:id="rId8"/>
  </p:handoutMasterIdLst>
  <p:sldIdLst>
    <p:sldId id="350" r:id="rId5"/>
    <p:sldId id="35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26" autoAdjust="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834D76-E197-29F1-04B2-AED27BC0BF4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949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5" y="2671990"/>
            <a:ext cx="5491571" cy="1514019"/>
          </a:xfrm>
        </p:spPr>
        <p:txBody>
          <a:bodyPr/>
          <a:lstStyle/>
          <a:p>
            <a:r>
              <a:rPr lang="en-US" dirty="0"/>
              <a:t>Pre - IT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Syllabus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2721" y="1893925"/>
            <a:ext cx="3409789" cy="447777"/>
          </a:xfrm>
        </p:spPr>
        <p:txBody>
          <a:bodyPr/>
          <a:lstStyle/>
          <a:p>
            <a:r>
              <a:rPr lang="en-US" sz="16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6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16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16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16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sz="165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10036C8-0A09-3657-D81E-BABE47A7A327}"/>
              </a:ext>
            </a:extLst>
          </p:cNvPr>
          <p:cNvSpPr txBox="1">
            <a:spLocks/>
          </p:cNvSpPr>
          <p:nvPr/>
        </p:nvSpPr>
        <p:spPr>
          <a:xfrm>
            <a:off x="852721" y="2337305"/>
            <a:ext cx="4493001" cy="447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6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16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6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16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16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6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endParaRPr lang="en-US" sz="165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74B6AFD0-CC93-6857-12C2-E002D748BC1D}"/>
              </a:ext>
            </a:extLst>
          </p:cNvPr>
          <p:cNvSpPr txBox="1">
            <a:spLocks/>
          </p:cNvSpPr>
          <p:nvPr/>
        </p:nvSpPr>
        <p:spPr>
          <a:xfrm>
            <a:off x="852721" y="2818705"/>
            <a:ext cx="2373796" cy="447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6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16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6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6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 sz="165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D7BC2C6E-34F9-2EC0-89F0-16D439D7136E}"/>
              </a:ext>
            </a:extLst>
          </p:cNvPr>
          <p:cNvSpPr txBox="1">
            <a:spLocks/>
          </p:cNvSpPr>
          <p:nvPr/>
        </p:nvSpPr>
        <p:spPr>
          <a:xfrm>
            <a:off x="852721" y="3300105"/>
            <a:ext cx="2373796" cy="447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16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16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16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16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endParaRPr lang="en-US" sz="165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565F1B3B-A382-76BF-2555-CDC79F89620E}"/>
              </a:ext>
            </a:extLst>
          </p:cNvPr>
          <p:cNvSpPr txBox="1">
            <a:spLocks/>
          </p:cNvSpPr>
          <p:nvPr/>
        </p:nvSpPr>
        <p:spPr>
          <a:xfrm>
            <a:off x="852721" y="3817356"/>
            <a:ext cx="2373796" cy="447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16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6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16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16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endParaRPr lang="en-US" sz="165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D7C6374E-142D-3452-9AE4-BC3BC7790A48}"/>
              </a:ext>
            </a:extLst>
          </p:cNvPr>
          <p:cNvSpPr txBox="1">
            <a:spLocks/>
          </p:cNvSpPr>
          <p:nvPr/>
        </p:nvSpPr>
        <p:spPr>
          <a:xfrm>
            <a:off x="852721" y="4272771"/>
            <a:ext cx="2373796" cy="447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16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6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16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endParaRPr lang="en-US" sz="165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65A1BCBC-D396-DCCD-2AB0-9C325145E9E5}"/>
              </a:ext>
            </a:extLst>
          </p:cNvPr>
          <p:cNvSpPr txBox="1">
            <a:spLocks/>
          </p:cNvSpPr>
          <p:nvPr/>
        </p:nvSpPr>
        <p:spPr>
          <a:xfrm>
            <a:off x="852721" y="4728186"/>
            <a:ext cx="2373796" cy="447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sz="16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endParaRPr lang="en-US" sz="165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139BE40B-D877-6065-FA0C-A5803CE3C82E}"/>
              </a:ext>
            </a:extLst>
          </p:cNvPr>
          <p:cNvSpPr txBox="1">
            <a:spLocks/>
          </p:cNvSpPr>
          <p:nvPr/>
        </p:nvSpPr>
        <p:spPr>
          <a:xfrm>
            <a:off x="5145711" y="1966932"/>
            <a:ext cx="2373796" cy="447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sz="16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endParaRPr lang="en-US" sz="165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B0954CA2-EA08-F9F8-1538-0E7FF0E2A6A4}"/>
              </a:ext>
            </a:extLst>
          </p:cNvPr>
          <p:cNvSpPr txBox="1">
            <a:spLocks/>
          </p:cNvSpPr>
          <p:nvPr/>
        </p:nvSpPr>
        <p:spPr>
          <a:xfrm>
            <a:off x="5145711" y="2373178"/>
            <a:ext cx="2373796" cy="447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en-US" sz="16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16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6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6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16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16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endParaRPr lang="en-US" sz="165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A480CD4D-5513-CD7A-07DF-1DE1028C1EAB}"/>
              </a:ext>
            </a:extLst>
          </p:cNvPr>
          <p:cNvSpPr txBox="1">
            <a:spLocks/>
          </p:cNvSpPr>
          <p:nvPr/>
        </p:nvSpPr>
        <p:spPr>
          <a:xfrm>
            <a:off x="5145711" y="2819791"/>
            <a:ext cx="2373796" cy="447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 </a:t>
            </a:r>
            <a:r>
              <a:rPr lang="en-US" sz="16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6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endParaRPr lang="en-US" sz="165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27B3135E-1FE7-45D5-679A-16A6086D0413}"/>
              </a:ext>
            </a:extLst>
          </p:cNvPr>
          <p:cNvSpPr txBox="1">
            <a:spLocks/>
          </p:cNvSpPr>
          <p:nvPr/>
        </p:nvSpPr>
        <p:spPr>
          <a:xfrm>
            <a:off x="5145711" y="3302277"/>
            <a:ext cx="2373796" cy="447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 Thao </a:t>
            </a:r>
            <a:r>
              <a:rPr lang="en-US" sz="16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16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6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5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65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55</TotalTime>
  <Words>71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Franklin Gothic Book</vt:lpstr>
      <vt:lpstr>Franklin Gothic Demi</vt:lpstr>
      <vt:lpstr>Wingdings</vt:lpstr>
      <vt:lpstr>Theme1</vt:lpstr>
      <vt:lpstr>Pre - IT</vt:lpstr>
      <vt:lpstr>Syllabus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 - IT</dc:title>
  <dc:creator>Hiếu Nguyễn</dc:creator>
  <cp:lastModifiedBy>Hiếu Nguyễn</cp:lastModifiedBy>
  <cp:revision>4</cp:revision>
  <dcterms:created xsi:type="dcterms:W3CDTF">2023-06-16T13:14:34Z</dcterms:created>
  <dcterms:modified xsi:type="dcterms:W3CDTF">2024-04-03T16:26:18Z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