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304" r:id="rId10"/>
    <p:sldId id="264" r:id="rId11"/>
    <p:sldId id="265" r:id="rId12"/>
    <p:sldId id="305" r:id="rId13"/>
    <p:sldId id="306" r:id="rId14"/>
    <p:sldId id="266" r:id="rId15"/>
    <p:sldId id="267" r:id="rId16"/>
    <p:sldId id="269" r:id="rId17"/>
    <p:sldId id="270" r:id="rId18"/>
    <p:sldId id="271" r:id="rId19"/>
    <p:sldId id="272" r:id="rId20"/>
    <p:sldId id="268" r:id="rId21"/>
    <p:sldId id="276" r:id="rId22"/>
    <p:sldId id="273" r:id="rId23"/>
    <p:sldId id="274" r:id="rId24"/>
    <p:sldId id="275" r:id="rId25"/>
    <p:sldId id="277" r:id="rId26"/>
    <p:sldId id="278" r:id="rId27"/>
    <p:sldId id="279" r:id="rId28"/>
    <p:sldId id="280" r:id="rId29"/>
    <p:sldId id="282" r:id="rId30"/>
    <p:sldId id="286" r:id="rId31"/>
    <p:sldId id="287" r:id="rId32"/>
    <p:sldId id="283"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284" r:id="rId48"/>
    <p:sldId id="285" r:id="rId49"/>
    <p:sldId id="302" r:id="rId50"/>
    <p:sldId id="303" r:id="rId51"/>
    <p:sldId id="307"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6" autoAdjust="0"/>
    <p:restoredTop sz="94660"/>
  </p:normalViewPr>
  <p:slideViewPr>
    <p:cSldViewPr snapToGrid="0">
      <p:cViewPr varScale="1">
        <p:scale>
          <a:sx n="115" d="100"/>
          <a:sy n="115" d="100"/>
        </p:scale>
        <p:origin x="4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14866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038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851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2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4076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5376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5972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9507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69413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0755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0770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7051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525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25218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2017/5/7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1764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DAA045-4540-44C0-BB87-F5B0427377A2}" type="datetimeFigureOut">
              <a:rPr lang="zh-TW" altLang="en-US" smtClean="0"/>
              <a:t>2017/5/7</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482503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PMS</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105598003 </a:t>
            </a:r>
            <a:r>
              <a:rPr lang="zh-TW" altLang="en-US" dirty="0" smtClean="0"/>
              <a:t>劉彥麟</a:t>
            </a:r>
            <a:endParaRPr lang="en-US" altLang="zh-TW" dirty="0" smtClean="0"/>
          </a:p>
          <a:p>
            <a:r>
              <a:rPr lang="en-US" altLang="zh-TW" dirty="0" smtClean="0"/>
              <a:t>105598048 </a:t>
            </a:r>
            <a:r>
              <a:rPr lang="zh-TW" altLang="en-US" dirty="0" smtClean="0"/>
              <a:t>陳政皓</a:t>
            </a:r>
            <a:endParaRPr lang="en-US" altLang="zh-TW" dirty="0" smtClean="0"/>
          </a:p>
          <a:p>
            <a:r>
              <a:rPr lang="en-US" altLang="zh-TW" dirty="0" smtClean="0"/>
              <a:t>105598074 </a:t>
            </a:r>
            <a:r>
              <a:rPr lang="zh-TW" altLang="en-US" dirty="0" smtClean="0"/>
              <a:t>呂昭陞</a:t>
            </a:r>
            <a:endParaRPr lang="zh-TW" altLang="en-US" dirty="0"/>
          </a:p>
        </p:txBody>
      </p:sp>
    </p:spTree>
    <p:extLst>
      <p:ext uri="{BB962C8B-B14F-4D97-AF65-F5344CB8AC3E}">
        <p14:creationId xmlns:p14="http://schemas.microsoft.com/office/powerpoint/2010/main" val="295533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a:t>
            </a:r>
            <a:r>
              <a:rPr lang="en-US" altLang="zh-TW" dirty="0" smtClean="0"/>
              <a:t>REQUIREMENT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2"/>
          <a:stretch>
            <a:fillRect/>
          </a:stretch>
        </p:blipFill>
        <p:spPr>
          <a:xfrm>
            <a:off x="2589212" y="2133600"/>
            <a:ext cx="8831661" cy="3548743"/>
          </a:xfrm>
          <a:prstGeom prst="rect">
            <a:avLst/>
          </a:prstGeom>
        </p:spPr>
      </p:pic>
    </p:spTree>
    <p:extLst>
      <p:ext uri="{BB962C8B-B14F-4D97-AF65-F5344CB8AC3E}">
        <p14:creationId xmlns:p14="http://schemas.microsoft.com/office/powerpoint/2010/main" val="2675639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a:t>
            </a:r>
            <a:r>
              <a:rPr lang="en-US" altLang="zh-TW" dirty="0" smtClean="0"/>
              <a:t>REQUIREMENT</a:t>
            </a:r>
            <a:endParaRPr lang="zh-TW" altLang="en-US" dirty="0"/>
          </a:p>
        </p:txBody>
      </p:sp>
      <p:pic>
        <p:nvPicPr>
          <p:cNvPr id="10" name="內容版面配置區 9"/>
          <p:cNvPicPr>
            <a:picLocks noGrp="1" noChangeAspect="1"/>
          </p:cNvPicPr>
          <p:nvPr>
            <p:ph idx="1"/>
          </p:nvPr>
        </p:nvPicPr>
        <p:blipFill>
          <a:blip r:embed="rId2"/>
          <a:stretch>
            <a:fillRect/>
          </a:stretch>
        </p:blipFill>
        <p:spPr>
          <a:xfrm>
            <a:off x="2589212" y="3500844"/>
            <a:ext cx="7659556" cy="3328082"/>
          </a:xfrm>
          <a:prstGeom prst="rect">
            <a:avLst/>
          </a:prstGeom>
        </p:spPr>
      </p:pic>
      <p:pic>
        <p:nvPicPr>
          <p:cNvPr id="9" name="圖片 8"/>
          <p:cNvPicPr>
            <a:picLocks noChangeAspect="1"/>
          </p:cNvPicPr>
          <p:nvPr/>
        </p:nvPicPr>
        <p:blipFill>
          <a:blip r:embed="rId3"/>
          <a:stretch>
            <a:fillRect/>
          </a:stretch>
        </p:blipFill>
        <p:spPr>
          <a:xfrm>
            <a:off x="2589212" y="1506581"/>
            <a:ext cx="7659556" cy="1994263"/>
          </a:xfrm>
          <a:prstGeom prst="rect">
            <a:avLst/>
          </a:prstGeom>
        </p:spPr>
      </p:pic>
    </p:spTree>
    <p:extLst>
      <p:ext uri="{BB962C8B-B14F-4D97-AF65-F5344CB8AC3E}">
        <p14:creationId xmlns:p14="http://schemas.microsoft.com/office/powerpoint/2010/main" val="4178963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REQUIREMENT</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592925" y="2586446"/>
            <a:ext cx="8571218" cy="2738337"/>
          </a:xfrm>
          <a:prstGeom prst="rect">
            <a:avLst/>
          </a:prstGeom>
        </p:spPr>
      </p:pic>
    </p:spTree>
    <p:extLst>
      <p:ext uri="{BB962C8B-B14F-4D97-AF65-F5344CB8AC3E}">
        <p14:creationId xmlns:p14="http://schemas.microsoft.com/office/powerpoint/2010/main" val="3720959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REQUIREMENT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589211" y="1905000"/>
            <a:ext cx="7856551" cy="4143103"/>
          </a:xfrm>
          <a:prstGeom prst="rect">
            <a:avLst/>
          </a:prstGeom>
        </p:spPr>
      </p:pic>
    </p:spTree>
    <p:extLst>
      <p:ext uri="{BB962C8B-B14F-4D97-AF65-F5344CB8AC3E}">
        <p14:creationId xmlns:p14="http://schemas.microsoft.com/office/powerpoint/2010/main" val="756202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DOMAIN MODEL</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7" name="內容版面配置區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2" y="1136468"/>
            <a:ext cx="7912347" cy="5480776"/>
          </a:xfrm>
          <a:prstGeom prst="rect">
            <a:avLst/>
          </a:prstGeom>
        </p:spPr>
      </p:pic>
    </p:spTree>
    <p:extLst>
      <p:ext uri="{BB962C8B-B14F-4D97-AF65-F5344CB8AC3E}">
        <p14:creationId xmlns:p14="http://schemas.microsoft.com/office/powerpoint/2010/main" val="335565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SYSTEM SEQUENCE DIAGRAM</a:t>
            </a:r>
            <a:br>
              <a:rPr lang="en-US" altLang="zh-TW" dirty="0" smtClean="0"/>
            </a:br>
            <a:r>
              <a:rPr lang="en-US" altLang="zh-TW" dirty="0" smtClean="0"/>
              <a:t>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p:nvPr/>
        </p:nvPicPr>
        <p:blipFill>
          <a:blip r:embed="rId2"/>
          <a:stretch>
            <a:fillRect/>
          </a:stretch>
        </p:blipFill>
        <p:spPr>
          <a:xfrm>
            <a:off x="1123407" y="0"/>
            <a:ext cx="10010796" cy="6696710"/>
          </a:xfrm>
          <a:prstGeom prst="rect">
            <a:avLst/>
          </a:prstGeom>
        </p:spPr>
      </p:pic>
    </p:spTree>
    <p:extLst>
      <p:ext uri="{BB962C8B-B14F-4D97-AF65-F5344CB8AC3E}">
        <p14:creationId xmlns:p14="http://schemas.microsoft.com/office/powerpoint/2010/main" val="130112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1541601" y="2133600"/>
            <a:ext cx="9963011" cy="4178886"/>
          </a:xfrm>
          <a:prstGeom prst="rect">
            <a:avLst/>
          </a:prstGeom>
        </p:spPr>
      </p:pic>
    </p:spTree>
    <p:extLst>
      <p:ext uri="{BB962C8B-B14F-4D97-AF65-F5344CB8AC3E}">
        <p14:creationId xmlns:p14="http://schemas.microsoft.com/office/powerpoint/2010/main" val="2498107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9" name="圖片 8"/>
          <p:cNvPicPr>
            <a:picLocks noChangeAspect="1"/>
          </p:cNvPicPr>
          <p:nvPr/>
        </p:nvPicPr>
        <p:blipFill>
          <a:blip r:embed="rId2"/>
          <a:stretch>
            <a:fillRect/>
          </a:stretch>
        </p:blipFill>
        <p:spPr>
          <a:xfrm>
            <a:off x="448734" y="1905000"/>
            <a:ext cx="11551571" cy="4631612"/>
          </a:xfrm>
          <a:prstGeom prst="rect">
            <a:avLst/>
          </a:prstGeom>
        </p:spPr>
      </p:pic>
    </p:spTree>
    <p:extLst>
      <p:ext uri="{BB962C8B-B14F-4D97-AF65-F5344CB8AC3E}">
        <p14:creationId xmlns:p14="http://schemas.microsoft.com/office/powerpoint/2010/main" val="905849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1284441" y="1931935"/>
            <a:ext cx="10304762" cy="4180952"/>
          </a:xfrm>
          <a:prstGeom prst="rect">
            <a:avLst/>
          </a:prstGeom>
        </p:spPr>
      </p:pic>
    </p:spTree>
    <p:extLst>
      <p:ext uri="{BB962C8B-B14F-4D97-AF65-F5344CB8AC3E}">
        <p14:creationId xmlns:p14="http://schemas.microsoft.com/office/powerpoint/2010/main" val="1625818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8" name="圖片 7"/>
          <p:cNvPicPr>
            <a:picLocks noChangeAspect="1"/>
          </p:cNvPicPr>
          <p:nvPr/>
        </p:nvPicPr>
        <p:blipFill>
          <a:blip r:embed="rId2"/>
          <a:stretch>
            <a:fillRect/>
          </a:stretch>
        </p:blipFill>
        <p:spPr>
          <a:xfrm>
            <a:off x="1288472" y="1905000"/>
            <a:ext cx="10511641" cy="4798174"/>
          </a:xfrm>
          <a:prstGeom prst="rect">
            <a:avLst/>
          </a:prstGeom>
        </p:spPr>
      </p:pic>
    </p:spTree>
    <p:extLst>
      <p:ext uri="{BB962C8B-B14F-4D97-AF65-F5344CB8AC3E}">
        <p14:creationId xmlns:p14="http://schemas.microsoft.com/office/powerpoint/2010/main" val="4163635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a:xfrm>
            <a:off x="736462" y="1904999"/>
            <a:ext cx="10393092" cy="4417423"/>
          </a:xfrm>
        </p:spPr>
        <p:txBody>
          <a:bodyPr>
            <a:normAutofit/>
          </a:bodyPr>
          <a:lstStyle/>
          <a:p>
            <a:r>
              <a:rPr lang="zh-TW" altLang="zh-TW" sz="2400" dirty="0"/>
              <a:t>本軟體主要是為了讓專案管理者和開發人員可以追蹤專案進度與需求而設計。應用於各軟體開發公司或實驗室。</a:t>
            </a:r>
          </a:p>
          <a:p>
            <a:endParaRPr lang="en-US" altLang="zh-TW" sz="2400" dirty="0" smtClean="0"/>
          </a:p>
          <a:p>
            <a:r>
              <a:rPr lang="zh-TW" altLang="zh-TW" sz="2400" dirty="0"/>
              <a:t>本軟體主要以圖形介面呈現，使用者一開始需要把專案的需求與測試項目新增至本軟體，軟體會依據使用者新增的內容，產生需求與測試的關係圖，讓使用者知道需求與測試的關係和完成狀態。</a:t>
            </a:r>
          </a:p>
        </p:txBody>
      </p:sp>
    </p:spTree>
    <p:extLst>
      <p:ext uri="{BB962C8B-B14F-4D97-AF65-F5344CB8AC3E}">
        <p14:creationId xmlns:p14="http://schemas.microsoft.com/office/powerpoint/2010/main" val="2982262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SYSTEM SEQUENCE DIAGRAM</a:t>
            </a:r>
            <a:br>
              <a:rPr lang="en-US" altLang="zh-TW" dirty="0"/>
            </a:br>
            <a:r>
              <a:rPr lang="en-US" altLang="zh-TW" dirty="0"/>
              <a:t>MANAGE </a:t>
            </a:r>
            <a:r>
              <a:rPr lang="en-US" altLang="zh-TW" dirty="0" smtClean="0"/>
              <a:t>REQUIREMENT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p:nvPr/>
        </p:nvPicPr>
        <p:blipFill>
          <a:blip r:embed="rId2"/>
          <a:stretch>
            <a:fillRect/>
          </a:stretch>
        </p:blipFill>
        <p:spPr>
          <a:xfrm>
            <a:off x="1397727" y="0"/>
            <a:ext cx="10245634" cy="6858000"/>
          </a:xfrm>
          <a:prstGeom prst="rect">
            <a:avLst/>
          </a:prstGeom>
        </p:spPr>
      </p:pic>
    </p:spTree>
    <p:extLst>
      <p:ext uri="{BB962C8B-B14F-4D97-AF65-F5344CB8AC3E}">
        <p14:creationId xmlns:p14="http://schemas.microsoft.com/office/powerpoint/2010/main" val="294575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8" name="圖片 7"/>
          <p:cNvPicPr>
            <a:picLocks noChangeAspect="1"/>
          </p:cNvPicPr>
          <p:nvPr/>
        </p:nvPicPr>
        <p:blipFill>
          <a:blip r:embed="rId2"/>
          <a:stretch>
            <a:fillRect/>
          </a:stretch>
        </p:blipFill>
        <p:spPr>
          <a:xfrm>
            <a:off x="931025" y="2133600"/>
            <a:ext cx="10635019" cy="4032520"/>
          </a:xfrm>
          <a:prstGeom prst="rect">
            <a:avLst/>
          </a:prstGeom>
        </p:spPr>
      </p:pic>
    </p:spTree>
    <p:extLst>
      <p:ext uri="{BB962C8B-B14F-4D97-AF65-F5344CB8AC3E}">
        <p14:creationId xmlns:p14="http://schemas.microsoft.com/office/powerpoint/2010/main" val="4235452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269855" y="2403330"/>
            <a:ext cx="11807219" cy="3238162"/>
          </a:xfrm>
          <a:prstGeom prst="rect">
            <a:avLst/>
          </a:prstGeom>
        </p:spPr>
      </p:pic>
    </p:spTree>
    <p:extLst>
      <p:ext uri="{BB962C8B-B14F-4D97-AF65-F5344CB8AC3E}">
        <p14:creationId xmlns:p14="http://schemas.microsoft.com/office/powerpoint/2010/main" val="519505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9" name="圖片 8"/>
          <p:cNvPicPr>
            <a:picLocks noChangeAspect="1"/>
          </p:cNvPicPr>
          <p:nvPr/>
        </p:nvPicPr>
        <p:blipFill>
          <a:blip r:embed="rId2"/>
          <a:stretch>
            <a:fillRect/>
          </a:stretch>
        </p:blipFill>
        <p:spPr>
          <a:xfrm>
            <a:off x="372533" y="2052559"/>
            <a:ext cx="11665933" cy="3939703"/>
          </a:xfrm>
          <a:prstGeom prst="rect">
            <a:avLst/>
          </a:prstGeom>
        </p:spPr>
      </p:pic>
    </p:spTree>
    <p:extLst>
      <p:ext uri="{BB962C8B-B14F-4D97-AF65-F5344CB8AC3E}">
        <p14:creationId xmlns:p14="http://schemas.microsoft.com/office/powerpoint/2010/main" val="1143571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736600" y="2133600"/>
            <a:ext cx="11308257" cy="4428451"/>
          </a:xfrm>
          <a:prstGeom prst="rect">
            <a:avLst/>
          </a:prstGeom>
        </p:spPr>
      </p:pic>
    </p:spTree>
    <p:extLst>
      <p:ext uri="{BB962C8B-B14F-4D97-AF65-F5344CB8AC3E}">
        <p14:creationId xmlns:p14="http://schemas.microsoft.com/office/powerpoint/2010/main" val="2027401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CLASS DIAGRAM</a:t>
            </a:r>
            <a:endParaRPr lang="zh-TW" altLang="en-US" dirty="0"/>
          </a:p>
        </p:txBody>
      </p:sp>
      <p:pic>
        <p:nvPicPr>
          <p:cNvPr id="4" name="圖片 3" descr="C:\Users\Joker\Desktop\Class Diagr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7075" y="70848"/>
            <a:ext cx="6849064" cy="6787152"/>
          </a:xfrm>
          <a:prstGeom prst="rect">
            <a:avLst/>
          </a:prstGeom>
          <a:noFill/>
          <a:ln>
            <a:noFill/>
          </a:ln>
        </p:spPr>
      </p:pic>
      <p:sp>
        <p:nvSpPr>
          <p:cNvPr id="7" name="內容版面配置區 6"/>
          <p:cNvSpPr>
            <a:spLocks noGrp="1"/>
          </p:cNvSpPr>
          <p:nvPr>
            <p:ph idx="1"/>
          </p:nvPr>
        </p:nvSpPr>
        <p:spPr/>
        <p:txBody>
          <a:bodyPr/>
          <a:lstStyle/>
          <a:p>
            <a:endParaRPr lang="zh-TW" altLang="en-US"/>
          </a:p>
        </p:txBody>
      </p:sp>
    </p:spTree>
    <p:extLst>
      <p:ext uri="{BB962C8B-B14F-4D97-AF65-F5344CB8AC3E}">
        <p14:creationId xmlns:p14="http://schemas.microsoft.com/office/powerpoint/2010/main" val="1883027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44285" y="2741521"/>
            <a:ext cx="8911687" cy="1280890"/>
          </a:xfrm>
        </p:spPr>
        <p:txBody>
          <a:bodyPr>
            <a:normAutofit/>
          </a:bodyPr>
          <a:lstStyle/>
          <a:p>
            <a:pPr algn="ctr"/>
            <a:r>
              <a:rPr lang="en-US" altLang="zh-TW" sz="6000" dirty="0" smtClean="0"/>
              <a:t>PROJECT INFORMATION</a:t>
            </a:r>
            <a:endParaRPr lang="zh-TW" altLang="en-US" sz="6000"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208505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production code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253853" y="1502230"/>
            <a:ext cx="10607378" cy="5015270"/>
          </a:xfrm>
          <a:prstGeom prst="rect">
            <a:avLst/>
          </a:prstGeom>
        </p:spPr>
      </p:pic>
    </p:spTree>
    <p:extLst>
      <p:ext uri="{BB962C8B-B14F-4D97-AF65-F5344CB8AC3E}">
        <p14:creationId xmlns:p14="http://schemas.microsoft.com/office/powerpoint/2010/main" val="1403454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test code</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141311" y="2521132"/>
            <a:ext cx="12259695" cy="3246399"/>
          </a:xfrm>
          <a:prstGeom prst="rect">
            <a:avLst/>
          </a:prstGeom>
        </p:spPr>
      </p:pic>
    </p:spTree>
    <p:extLst>
      <p:ext uri="{BB962C8B-B14F-4D97-AF65-F5344CB8AC3E}">
        <p14:creationId xmlns:p14="http://schemas.microsoft.com/office/powerpoint/2010/main" val="3006276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TOTAL TIME FOR MEMBERS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697428" y="1905000"/>
            <a:ext cx="7349226" cy="4762492"/>
          </a:xfrm>
          <a:prstGeom prst="rect">
            <a:avLst/>
          </a:prstGeom>
        </p:spPr>
      </p:pic>
    </p:spTree>
    <p:extLst>
      <p:ext uri="{BB962C8B-B14F-4D97-AF65-F5344CB8AC3E}">
        <p14:creationId xmlns:p14="http://schemas.microsoft.com/office/powerpoint/2010/main" val="929864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CONTEXT DIAGRAM</a:t>
            </a:r>
            <a:endParaRPr lang="zh-TW" altLang="en-US" dirty="0"/>
          </a:p>
        </p:txBody>
      </p:sp>
      <p:pic>
        <p:nvPicPr>
          <p:cNvPr id="4" name="內容版面配置區 3" descr="C:\Users\leo\Downloads\use case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7097" y="1264555"/>
            <a:ext cx="10440126" cy="5115378"/>
          </a:xfrm>
          <a:prstGeom prst="rect">
            <a:avLst/>
          </a:prstGeom>
          <a:noFill/>
          <a:ln>
            <a:noFill/>
          </a:ln>
        </p:spPr>
      </p:pic>
    </p:spTree>
    <p:extLst>
      <p:ext uri="{BB962C8B-B14F-4D97-AF65-F5344CB8AC3E}">
        <p14:creationId xmlns:p14="http://schemas.microsoft.com/office/powerpoint/2010/main" val="966732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TOTAL TIME FOR MEMBERS</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12224" y="1759175"/>
            <a:ext cx="8720735" cy="4152047"/>
          </a:xfrm>
          <a:prstGeom prst="rect">
            <a:avLst/>
          </a:prstGeom>
        </p:spPr>
      </p:pic>
    </p:spTree>
    <p:extLst>
      <p:ext uri="{BB962C8B-B14F-4D97-AF65-F5344CB8AC3E}">
        <p14:creationId xmlns:p14="http://schemas.microsoft.com/office/powerpoint/2010/main" val="721964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TOTAL TIME FOR MEMBERS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592925" y="1905000"/>
            <a:ext cx="8544629" cy="4549737"/>
          </a:xfrm>
          <a:prstGeom prst="rect">
            <a:avLst/>
          </a:prstGeom>
        </p:spPr>
      </p:pic>
    </p:spTree>
    <p:extLst>
      <p:ext uri="{BB962C8B-B14F-4D97-AF65-F5344CB8AC3E}">
        <p14:creationId xmlns:p14="http://schemas.microsoft.com/office/powerpoint/2010/main" val="95231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SOUCE CODE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965268" y="1538661"/>
            <a:ext cx="6908520" cy="5319339"/>
          </a:xfrm>
          <a:prstGeom prst="rect">
            <a:avLst/>
          </a:prstGeom>
        </p:spPr>
      </p:pic>
    </p:spTree>
    <p:extLst>
      <p:ext uri="{BB962C8B-B14F-4D97-AF65-F5344CB8AC3E}">
        <p14:creationId xmlns:p14="http://schemas.microsoft.com/office/powerpoint/2010/main" val="2256776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015039" y="631330"/>
            <a:ext cx="8196898" cy="1110984"/>
          </a:xfrm>
          <a:prstGeom prst="rect">
            <a:avLst/>
          </a:prstGeom>
        </p:spPr>
      </p:pic>
      <p:pic>
        <p:nvPicPr>
          <p:cNvPr id="6" name="圖片 5"/>
          <p:cNvPicPr>
            <a:picLocks noChangeAspect="1"/>
          </p:cNvPicPr>
          <p:nvPr/>
        </p:nvPicPr>
        <p:blipFill>
          <a:blip r:embed="rId3"/>
          <a:stretch>
            <a:fillRect/>
          </a:stretch>
        </p:blipFill>
        <p:spPr>
          <a:xfrm>
            <a:off x="2034089" y="1749534"/>
            <a:ext cx="8177848" cy="4694439"/>
          </a:xfrm>
          <a:prstGeom prst="rect">
            <a:avLst/>
          </a:prstGeom>
        </p:spPr>
      </p:pic>
      <p:sp>
        <p:nvSpPr>
          <p:cNvPr id="7" name="標題 6"/>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915982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3494810" y="387028"/>
            <a:ext cx="7104203" cy="6327915"/>
          </a:xfrm>
          <a:prstGeom prst="rect">
            <a:avLst/>
          </a:prstGeom>
        </p:spPr>
      </p:pic>
    </p:spTree>
    <p:extLst>
      <p:ext uri="{BB962C8B-B14F-4D97-AF65-F5344CB8AC3E}">
        <p14:creationId xmlns:p14="http://schemas.microsoft.com/office/powerpoint/2010/main" val="3188058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240335" y="783771"/>
            <a:ext cx="7275362" cy="986691"/>
          </a:xfrm>
          <a:prstGeom prst="rect">
            <a:avLst/>
          </a:prstGeom>
        </p:spPr>
      </p:pic>
      <p:pic>
        <p:nvPicPr>
          <p:cNvPr id="6" name="圖片 5"/>
          <p:cNvPicPr>
            <a:picLocks noChangeAspect="1"/>
          </p:cNvPicPr>
          <p:nvPr/>
        </p:nvPicPr>
        <p:blipFill>
          <a:blip r:embed="rId3"/>
          <a:stretch>
            <a:fillRect/>
          </a:stretch>
        </p:blipFill>
        <p:spPr>
          <a:xfrm>
            <a:off x="2255835" y="1770462"/>
            <a:ext cx="7259862" cy="4958253"/>
          </a:xfrm>
          <a:prstGeom prst="rect">
            <a:avLst/>
          </a:prstGeom>
        </p:spPr>
      </p:pic>
    </p:spTree>
    <p:extLst>
      <p:ext uri="{BB962C8B-B14F-4D97-AF65-F5344CB8AC3E}">
        <p14:creationId xmlns:p14="http://schemas.microsoft.com/office/powerpoint/2010/main" val="1765235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238458" y="1123406"/>
            <a:ext cx="8814265" cy="4787816"/>
          </a:xfrm>
          <a:prstGeom prst="rect">
            <a:avLst/>
          </a:prstGeom>
        </p:spPr>
      </p:pic>
    </p:spTree>
    <p:extLst>
      <p:ext uri="{BB962C8B-B14F-4D97-AF65-F5344CB8AC3E}">
        <p14:creationId xmlns:p14="http://schemas.microsoft.com/office/powerpoint/2010/main" val="2407059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929841" y="2133600"/>
            <a:ext cx="9337644" cy="3021002"/>
          </a:xfrm>
          <a:prstGeom prst="rect">
            <a:avLst/>
          </a:prstGeom>
        </p:spPr>
      </p:pic>
    </p:spTree>
    <p:extLst>
      <p:ext uri="{BB962C8B-B14F-4D97-AF65-F5344CB8AC3E}">
        <p14:creationId xmlns:p14="http://schemas.microsoft.com/office/powerpoint/2010/main" val="3974553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914151" y="966652"/>
            <a:ext cx="7506921" cy="5532061"/>
          </a:xfrm>
          <a:prstGeom prst="rect">
            <a:avLst/>
          </a:prstGeom>
        </p:spPr>
      </p:pic>
    </p:spTree>
    <p:extLst>
      <p:ext uri="{BB962C8B-B14F-4D97-AF65-F5344CB8AC3E}">
        <p14:creationId xmlns:p14="http://schemas.microsoft.com/office/powerpoint/2010/main" val="3412097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223453" y="415179"/>
            <a:ext cx="8315188" cy="5665742"/>
          </a:xfrm>
          <a:prstGeom prst="rect">
            <a:avLst/>
          </a:prstGeom>
        </p:spPr>
      </p:pic>
    </p:spTree>
    <p:extLst>
      <p:ext uri="{BB962C8B-B14F-4D97-AF65-F5344CB8AC3E}">
        <p14:creationId xmlns:p14="http://schemas.microsoft.com/office/powerpoint/2010/main" val="893562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741984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589212" y="624110"/>
            <a:ext cx="7948138" cy="1077499"/>
          </a:xfrm>
          <a:prstGeom prst="rect">
            <a:avLst/>
          </a:prstGeom>
        </p:spPr>
      </p:pic>
      <p:pic>
        <p:nvPicPr>
          <p:cNvPr id="5" name="圖片 4"/>
          <p:cNvPicPr>
            <a:picLocks noChangeAspect="1"/>
          </p:cNvPicPr>
          <p:nvPr/>
        </p:nvPicPr>
        <p:blipFill>
          <a:blip r:embed="rId3"/>
          <a:stretch>
            <a:fillRect/>
          </a:stretch>
        </p:blipFill>
        <p:spPr>
          <a:xfrm>
            <a:off x="2589213" y="1701609"/>
            <a:ext cx="7948138" cy="4528890"/>
          </a:xfrm>
          <a:prstGeom prst="rect">
            <a:avLst/>
          </a:prstGeom>
        </p:spPr>
      </p:pic>
    </p:spTree>
    <p:extLst>
      <p:ext uri="{BB962C8B-B14F-4D97-AF65-F5344CB8AC3E}">
        <p14:creationId xmlns:p14="http://schemas.microsoft.com/office/powerpoint/2010/main" val="32798654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477304"/>
            <a:ext cx="8299679" cy="5437248"/>
          </a:xfrm>
          <a:prstGeom prst="rect">
            <a:avLst/>
          </a:prstGeom>
        </p:spPr>
      </p:pic>
    </p:spTree>
    <p:extLst>
      <p:ext uri="{BB962C8B-B14F-4D97-AF65-F5344CB8AC3E}">
        <p14:creationId xmlns:p14="http://schemas.microsoft.com/office/powerpoint/2010/main" val="1582699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926080" y="624110"/>
            <a:ext cx="7578003" cy="5828265"/>
          </a:xfrm>
          <a:prstGeom prst="rect">
            <a:avLst/>
          </a:prstGeom>
        </p:spPr>
      </p:pic>
    </p:spTree>
    <p:extLst>
      <p:ext uri="{BB962C8B-B14F-4D97-AF65-F5344CB8AC3E}">
        <p14:creationId xmlns:p14="http://schemas.microsoft.com/office/powerpoint/2010/main" val="10160014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1773111"/>
            <a:ext cx="8679398" cy="3969757"/>
          </a:xfrm>
          <a:prstGeom prst="rect">
            <a:avLst/>
          </a:prstGeom>
        </p:spPr>
      </p:pic>
    </p:spTree>
    <p:extLst>
      <p:ext uri="{BB962C8B-B14F-4D97-AF65-F5344CB8AC3E}">
        <p14:creationId xmlns:p14="http://schemas.microsoft.com/office/powerpoint/2010/main" val="31291890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967332" y="1656806"/>
            <a:ext cx="9651986" cy="3316888"/>
          </a:xfrm>
          <a:prstGeom prst="rect">
            <a:avLst/>
          </a:prstGeom>
        </p:spPr>
      </p:pic>
    </p:spTree>
    <p:extLst>
      <p:ext uri="{BB962C8B-B14F-4D97-AF65-F5344CB8AC3E}">
        <p14:creationId xmlns:p14="http://schemas.microsoft.com/office/powerpoint/2010/main" val="34477661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756263" y="624110"/>
            <a:ext cx="7995785" cy="5483952"/>
          </a:xfrm>
          <a:prstGeom prst="rect">
            <a:avLst/>
          </a:prstGeom>
        </p:spPr>
      </p:pic>
    </p:spTree>
    <p:extLst>
      <p:ext uri="{BB962C8B-B14F-4D97-AF65-F5344CB8AC3E}">
        <p14:creationId xmlns:p14="http://schemas.microsoft.com/office/powerpoint/2010/main" val="826255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62551" y="1449977"/>
            <a:ext cx="8832818" cy="4121981"/>
          </a:xfrm>
          <a:prstGeom prst="rect">
            <a:avLst/>
          </a:prstGeom>
        </p:spPr>
      </p:pic>
    </p:spTree>
    <p:extLst>
      <p:ext uri="{BB962C8B-B14F-4D97-AF65-F5344CB8AC3E}">
        <p14:creationId xmlns:p14="http://schemas.microsoft.com/office/powerpoint/2010/main" val="1484056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ALL UNIT TESTS</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4415246" y="1253435"/>
            <a:ext cx="4064999" cy="5604566"/>
          </a:xfrm>
          <a:prstGeom prst="rect">
            <a:avLst/>
          </a:prstGeom>
        </p:spPr>
      </p:pic>
    </p:spTree>
    <p:extLst>
      <p:ext uri="{BB962C8B-B14F-4D97-AF65-F5344CB8AC3E}">
        <p14:creationId xmlns:p14="http://schemas.microsoft.com/office/powerpoint/2010/main" val="93982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SOURCE CODE OF UNIT TEST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589212" y="2738524"/>
            <a:ext cx="8295238" cy="1380952"/>
          </a:xfrm>
          <a:prstGeom prst="rect">
            <a:avLst/>
          </a:prstGeom>
        </p:spPr>
      </p:pic>
      <p:pic>
        <p:nvPicPr>
          <p:cNvPr id="6" name="圖片 5"/>
          <p:cNvPicPr>
            <a:picLocks noChangeAspect="1"/>
          </p:cNvPicPr>
          <p:nvPr/>
        </p:nvPicPr>
        <p:blipFill>
          <a:blip r:embed="rId3"/>
          <a:stretch>
            <a:fillRect/>
          </a:stretch>
        </p:blipFill>
        <p:spPr>
          <a:xfrm>
            <a:off x="2589212" y="4119476"/>
            <a:ext cx="8295238" cy="1580952"/>
          </a:xfrm>
          <a:prstGeom prst="rect">
            <a:avLst/>
          </a:prstGeom>
        </p:spPr>
      </p:pic>
    </p:spTree>
    <p:extLst>
      <p:ext uri="{BB962C8B-B14F-4D97-AF65-F5344CB8AC3E}">
        <p14:creationId xmlns:p14="http://schemas.microsoft.com/office/powerpoint/2010/main" val="3538092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1" y="2133600"/>
            <a:ext cx="8323809" cy="2619048"/>
          </a:xfrm>
          <a:prstGeom prst="rect">
            <a:avLst/>
          </a:prstGeom>
        </p:spPr>
      </p:pic>
      <p:pic>
        <p:nvPicPr>
          <p:cNvPr id="5" name="圖片 4"/>
          <p:cNvPicPr>
            <a:picLocks noChangeAspect="1"/>
          </p:cNvPicPr>
          <p:nvPr/>
        </p:nvPicPr>
        <p:blipFill>
          <a:blip r:embed="rId3"/>
          <a:stretch>
            <a:fillRect/>
          </a:stretch>
        </p:blipFill>
        <p:spPr>
          <a:xfrm>
            <a:off x="2589212" y="4752648"/>
            <a:ext cx="8323809" cy="1752381"/>
          </a:xfrm>
          <a:prstGeom prst="rect">
            <a:avLst/>
          </a:prstGeom>
        </p:spPr>
      </p:pic>
    </p:spTree>
    <p:extLst>
      <p:ext uri="{BB962C8B-B14F-4D97-AF65-F5344CB8AC3E}">
        <p14:creationId xmlns:p14="http://schemas.microsoft.com/office/powerpoint/2010/main" val="1913800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4" name="內容版面配置區 3" descr="C:\Users\leo\Downloads\use case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3303" y="0"/>
            <a:ext cx="8952048" cy="6858000"/>
          </a:xfrm>
          <a:prstGeom prst="rect">
            <a:avLst/>
          </a:prstGeom>
          <a:noFill/>
          <a:ln>
            <a:noFill/>
          </a:ln>
        </p:spPr>
      </p:pic>
      <p:sp>
        <p:nvSpPr>
          <p:cNvPr id="8" name="矩形 7"/>
          <p:cNvSpPr/>
          <p:nvPr/>
        </p:nvSpPr>
        <p:spPr>
          <a:xfrm>
            <a:off x="7615645" y="2064107"/>
            <a:ext cx="3112951" cy="180249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40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589212" y="2133600"/>
            <a:ext cx="8257143" cy="1742857"/>
          </a:xfrm>
          <a:prstGeom prst="rect">
            <a:avLst/>
          </a:prstGeom>
        </p:spPr>
      </p:pic>
      <p:pic>
        <p:nvPicPr>
          <p:cNvPr id="5" name="圖片 4"/>
          <p:cNvPicPr>
            <a:picLocks noChangeAspect="1"/>
          </p:cNvPicPr>
          <p:nvPr/>
        </p:nvPicPr>
        <p:blipFill>
          <a:blip r:embed="rId3"/>
          <a:stretch>
            <a:fillRect/>
          </a:stretch>
        </p:blipFill>
        <p:spPr>
          <a:xfrm>
            <a:off x="2579688" y="3876457"/>
            <a:ext cx="8266667" cy="1780952"/>
          </a:xfrm>
          <a:prstGeom prst="rect">
            <a:avLst/>
          </a:prstGeom>
        </p:spPr>
      </p:pic>
    </p:spTree>
    <p:extLst>
      <p:ext uri="{BB962C8B-B14F-4D97-AF65-F5344CB8AC3E}">
        <p14:creationId xmlns:p14="http://schemas.microsoft.com/office/powerpoint/2010/main" val="20136694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2596601"/>
            <a:ext cx="8911687" cy="1280890"/>
          </a:xfrm>
        </p:spPr>
        <p:txBody>
          <a:bodyPr>
            <a:normAutofit/>
          </a:bodyPr>
          <a:lstStyle/>
          <a:p>
            <a:pPr algn="ctr"/>
            <a:r>
              <a:rPr lang="en-US" altLang="zh-TW" sz="6600" dirty="0" smtClean="0"/>
              <a:t>Thanks for listening!</a:t>
            </a:r>
            <a:endParaRPr lang="zh-TW" altLang="en-US" sz="6600" dirty="0"/>
          </a:p>
        </p:txBody>
      </p:sp>
    </p:spTree>
    <p:extLst>
      <p:ext uri="{BB962C8B-B14F-4D97-AF65-F5344CB8AC3E}">
        <p14:creationId xmlns:p14="http://schemas.microsoft.com/office/powerpoint/2010/main" val="2923369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CASES-MANAGE PROJECT</a:t>
            </a:r>
            <a:endParaRPr lang="zh-TW" altLang="en-US" dirty="0"/>
          </a:p>
        </p:txBody>
      </p:sp>
      <p:sp>
        <p:nvSpPr>
          <p:cNvPr id="11" name="內容版面配置區 10"/>
          <p:cNvSpPr>
            <a:spLocks noGrp="1"/>
          </p:cNvSpPr>
          <p:nvPr>
            <p:ph idx="1"/>
          </p:nvPr>
        </p:nvSpPr>
        <p:spPr/>
        <p:txBody>
          <a:bodyPr/>
          <a:lstStyle/>
          <a:p>
            <a:endParaRPr lang="zh-TW" altLang="en-US"/>
          </a:p>
        </p:txBody>
      </p:sp>
      <p:pic>
        <p:nvPicPr>
          <p:cNvPr id="13" name="圖片 12"/>
          <p:cNvPicPr>
            <a:picLocks noChangeAspect="1"/>
          </p:cNvPicPr>
          <p:nvPr/>
        </p:nvPicPr>
        <p:blipFill>
          <a:blip r:embed="rId2"/>
          <a:stretch>
            <a:fillRect/>
          </a:stretch>
        </p:blipFill>
        <p:spPr>
          <a:xfrm>
            <a:off x="2589212" y="2437949"/>
            <a:ext cx="8100695" cy="3168924"/>
          </a:xfrm>
          <a:prstGeom prst="rect">
            <a:avLst/>
          </a:prstGeom>
        </p:spPr>
      </p:pic>
    </p:spTree>
    <p:extLst>
      <p:ext uri="{BB962C8B-B14F-4D97-AF65-F5344CB8AC3E}">
        <p14:creationId xmlns:p14="http://schemas.microsoft.com/office/powerpoint/2010/main" val="2521287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2"/>
          <a:stretch>
            <a:fillRect/>
          </a:stretch>
        </p:blipFill>
        <p:spPr>
          <a:xfrm>
            <a:off x="2589212" y="2092174"/>
            <a:ext cx="7314286" cy="3819048"/>
          </a:xfrm>
          <a:prstGeom prst="rect">
            <a:avLst/>
          </a:prstGeom>
        </p:spPr>
      </p:pic>
    </p:spTree>
    <p:extLst>
      <p:ext uri="{BB962C8B-B14F-4D97-AF65-F5344CB8AC3E}">
        <p14:creationId xmlns:p14="http://schemas.microsoft.com/office/powerpoint/2010/main" val="4013076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9" name="圖片 8"/>
          <p:cNvPicPr>
            <a:picLocks noChangeAspect="1"/>
          </p:cNvPicPr>
          <p:nvPr/>
        </p:nvPicPr>
        <p:blipFill>
          <a:blip r:embed="rId2"/>
          <a:stretch>
            <a:fillRect/>
          </a:stretch>
        </p:blipFill>
        <p:spPr>
          <a:xfrm>
            <a:off x="2589212" y="2245521"/>
            <a:ext cx="8436584" cy="3665701"/>
          </a:xfrm>
          <a:prstGeom prst="rect">
            <a:avLst/>
          </a:prstGeom>
        </p:spPr>
      </p:pic>
    </p:spTree>
    <p:extLst>
      <p:ext uri="{BB962C8B-B14F-4D97-AF65-F5344CB8AC3E}">
        <p14:creationId xmlns:p14="http://schemas.microsoft.com/office/powerpoint/2010/main" val="1821577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CASES-MANAGE PROJECT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589212" y="2133600"/>
            <a:ext cx="8492439" cy="4086917"/>
          </a:xfrm>
          <a:prstGeom prst="rect">
            <a:avLst/>
          </a:prstGeom>
        </p:spPr>
      </p:pic>
    </p:spTree>
    <p:extLst>
      <p:ext uri="{BB962C8B-B14F-4D97-AF65-F5344CB8AC3E}">
        <p14:creationId xmlns:p14="http://schemas.microsoft.com/office/powerpoint/2010/main" val="1941374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1260</TotalTime>
  <Words>171</Words>
  <Application>Microsoft Office PowerPoint</Application>
  <PresentationFormat>寬螢幕</PresentationFormat>
  <Paragraphs>33</Paragraphs>
  <Slides>51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51</vt:i4>
      </vt:variant>
    </vt:vector>
  </HeadingPairs>
  <TitlesOfParts>
    <vt:vector size="56" baseType="lpstr">
      <vt:lpstr>微軟正黑體</vt:lpstr>
      <vt:lpstr>Arial</vt:lpstr>
      <vt:lpstr>Century Gothic</vt:lpstr>
      <vt:lpstr>Wingdings 3</vt:lpstr>
      <vt:lpstr>絲縷</vt:lpstr>
      <vt:lpstr>PMS</vt:lpstr>
      <vt:lpstr>PROBLEM STATEMENT</vt:lpstr>
      <vt:lpstr>SYSTEM CONTEXT DIAGRAM</vt:lpstr>
      <vt:lpstr>DEMO</vt:lpstr>
      <vt:lpstr>USE CASE DIAGRAM</vt:lpstr>
      <vt:lpstr>USE CASES-MANAGE PROJECT</vt:lpstr>
      <vt:lpstr>USE CASES-MANAGE PROJECT</vt:lpstr>
      <vt:lpstr>USE CASES-MANAGE PROJECT</vt:lpstr>
      <vt:lpstr>USE CASES-MANAGE PROJECT</vt:lpstr>
      <vt:lpstr>USE CASES-MANAGE REQUIREMENT</vt:lpstr>
      <vt:lpstr>USE CASES-MANAGE REQUIREMENT</vt:lpstr>
      <vt:lpstr>USE CASES-MANAGE REQUIREMENT</vt:lpstr>
      <vt:lpstr>USE CASES-MANAGE REQUIREMENT</vt:lpstr>
      <vt:lpstr>DOMAIN MODEL</vt:lpstr>
      <vt:lpstr>SYSTEM SEQUENCE DIAGRAM MANAGE PROJECT</vt:lpstr>
      <vt:lpstr>PowerPoint 簡報</vt:lpstr>
      <vt:lpstr>PowerPoint 簡報</vt:lpstr>
      <vt:lpstr>PowerPoint 簡報</vt:lpstr>
      <vt:lpstr>PowerPoint 簡報</vt:lpstr>
      <vt:lpstr>SYSTEM SEQUENCE DIAGRAM MANAGE REQUIREMENT</vt:lpstr>
      <vt:lpstr>PowerPoint 簡報</vt:lpstr>
      <vt:lpstr>PowerPoint 簡報</vt:lpstr>
      <vt:lpstr>PowerPoint 簡報</vt:lpstr>
      <vt:lpstr>PowerPoint 簡報</vt:lpstr>
      <vt:lpstr>CLASS DIAGRAM</vt:lpstr>
      <vt:lpstr>PROJECT INFORMATION</vt:lpstr>
      <vt:lpstr>LOC of production code</vt:lpstr>
      <vt:lpstr>LOC of test code</vt:lpstr>
      <vt:lpstr>TOTAL TIME FOR MEMBERS</vt:lpstr>
      <vt:lpstr>TOTAL TIME FOR MEMBERS</vt:lpstr>
      <vt:lpstr>TOTAL TIME FOR MEMBERS</vt:lpstr>
      <vt:lpstr>SOUCE CODE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ALL UNIT TESTS</vt:lpstr>
      <vt:lpstr>SOURCE CODE OF UNIT TEST</vt:lpstr>
      <vt:lpstr>PowerPoint 簡報</vt:lpstr>
      <vt:lpstr>PowerPoint 簡報</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dc:creator>Jeff</dc:creator>
  <cp:lastModifiedBy>Jeff</cp:lastModifiedBy>
  <cp:revision>18</cp:revision>
  <dcterms:created xsi:type="dcterms:W3CDTF">2017-05-07T08:49:14Z</dcterms:created>
  <dcterms:modified xsi:type="dcterms:W3CDTF">2017-05-08T05:49:48Z</dcterms:modified>
</cp:coreProperties>
</file>