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304" r:id="rId10"/>
    <p:sldId id="264" r:id="rId11"/>
    <p:sldId id="265" r:id="rId12"/>
    <p:sldId id="305" r:id="rId13"/>
    <p:sldId id="306" r:id="rId14"/>
    <p:sldId id="266" r:id="rId15"/>
    <p:sldId id="267" r:id="rId16"/>
    <p:sldId id="269" r:id="rId17"/>
    <p:sldId id="270" r:id="rId18"/>
    <p:sldId id="271" r:id="rId19"/>
    <p:sldId id="272" r:id="rId20"/>
    <p:sldId id="268" r:id="rId21"/>
    <p:sldId id="276" r:id="rId22"/>
    <p:sldId id="273" r:id="rId23"/>
    <p:sldId id="274" r:id="rId24"/>
    <p:sldId id="275" r:id="rId25"/>
    <p:sldId id="277" r:id="rId26"/>
    <p:sldId id="308" r:id="rId27"/>
    <p:sldId id="278" r:id="rId28"/>
    <p:sldId id="279" r:id="rId29"/>
    <p:sldId id="280" r:id="rId30"/>
    <p:sldId id="282" r:id="rId31"/>
    <p:sldId id="286" r:id="rId32"/>
    <p:sldId id="287" r:id="rId33"/>
    <p:sldId id="283"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284" r:id="rId49"/>
    <p:sldId id="285" r:id="rId50"/>
    <p:sldId id="302" r:id="rId51"/>
    <p:sldId id="303" r:id="rId52"/>
    <p:sldId id="307" r:id="rId5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6" autoAdjust="0"/>
    <p:restoredTop sz="94660"/>
  </p:normalViewPr>
  <p:slideViewPr>
    <p:cSldViewPr snapToGrid="0">
      <p:cViewPr varScale="1">
        <p:scale>
          <a:sx n="115" d="100"/>
          <a:sy n="115" d="100"/>
        </p:scale>
        <p:origin x="45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2017/5/15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133600"/>
            <a:ext cx="8831661" cy="3548743"/>
          </a:xfrm>
          <a:prstGeom prst="rect">
            <a:avLst/>
          </a:prstGeom>
        </p:spPr>
      </p:pic>
    </p:spTree>
    <p:extLst>
      <p:ext uri="{BB962C8B-B14F-4D97-AF65-F5344CB8AC3E}">
        <p14:creationId xmlns:p14="http://schemas.microsoft.com/office/powerpoint/2010/main" val="267563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pic>
        <p:nvPicPr>
          <p:cNvPr id="10" name="內容版面配置區 9"/>
          <p:cNvPicPr>
            <a:picLocks noGrp="1" noChangeAspect="1"/>
          </p:cNvPicPr>
          <p:nvPr>
            <p:ph idx="1"/>
          </p:nvPr>
        </p:nvPicPr>
        <p:blipFill>
          <a:blip r:embed="rId2"/>
          <a:stretch>
            <a:fillRect/>
          </a:stretch>
        </p:blipFill>
        <p:spPr>
          <a:xfrm>
            <a:off x="2589212" y="3500844"/>
            <a:ext cx="7659556" cy="3328082"/>
          </a:xfrm>
          <a:prstGeom prst="rect">
            <a:avLst/>
          </a:prstGeom>
        </p:spPr>
      </p:pic>
      <p:pic>
        <p:nvPicPr>
          <p:cNvPr id="9" name="圖片 8"/>
          <p:cNvPicPr>
            <a:picLocks noChangeAspect="1"/>
          </p:cNvPicPr>
          <p:nvPr/>
        </p:nvPicPr>
        <p:blipFill>
          <a:blip r:embed="rId3"/>
          <a:stretch>
            <a:fillRect/>
          </a:stretch>
        </p:blipFill>
        <p:spPr>
          <a:xfrm>
            <a:off x="2589212" y="1506581"/>
            <a:ext cx="7659556" cy="1994263"/>
          </a:xfrm>
          <a:prstGeom prst="rect">
            <a:avLst/>
          </a:prstGeom>
        </p:spPr>
      </p:pic>
    </p:spTree>
    <p:extLst>
      <p:ext uri="{BB962C8B-B14F-4D97-AF65-F5344CB8AC3E}">
        <p14:creationId xmlns:p14="http://schemas.microsoft.com/office/powerpoint/2010/main" val="417896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2586446"/>
            <a:ext cx="8571218" cy="2738337"/>
          </a:xfrm>
          <a:prstGeom prst="rect">
            <a:avLst/>
          </a:prstGeom>
        </p:spPr>
      </p:pic>
    </p:spTree>
    <p:extLst>
      <p:ext uri="{BB962C8B-B14F-4D97-AF65-F5344CB8AC3E}">
        <p14:creationId xmlns:p14="http://schemas.microsoft.com/office/powerpoint/2010/main" val="372095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1" y="1905000"/>
            <a:ext cx="7856551" cy="4143103"/>
          </a:xfrm>
          <a:prstGeom prst="rect">
            <a:avLst/>
          </a:prstGeom>
        </p:spPr>
      </p:pic>
    </p:spTree>
    <p:extLst>
      <p:ext uri="{BB962C8B-B14F-4D97-AF65-F5344CB8AC3E}">
        <p14:creationId xmlns:p14="http://schemas.microsoft.com/office/powerpoint/2010/main" val="75620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DOMAIN MODEL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 name="內容版面配置區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2" y="1136468"/>
            <a:ext cx="7912347" cy="5480776"/>
          </a:xfrm>
          <a:prstGeom prst="rect">
            <a:avLst/>
          </a:prstGeom>
        </p:spPr>
      </p:pic>
    </p:spTree>
    <p:extLst>
      <p:ext uri="{BB962C8B-B14F-4D97-AF65-F5344CB8AC3E}">
        <p14:creationId xmlns:p14="http://schemas.microsoft.com/office/powerpoint/2010/main" val="335565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SYSTEM SEQUENCE DIAGRAM</a:t>
            </a:r>
            <a:br>
              <a:rPr lang="en-US" altLang="zh-TW" dirty="0" smtClean="0"/>
            </a:br>
            <a:r>
              <a:rPr lang="en-US" altLang="zh-TW" dirty="0" smtClean="0"/>
              <a:t>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p:nvPr/>
        </p:nvPicPr>
        <p:blipFill>
          <a:blip r:embed="rId2"/>
          <a:stretch>
            <a:fillRect/>
          </a:stretch>
        </p:blipFill>
        <p:spPr>
          <a:xfrm>
            <a:off x="1123407" y="0"/>
            <a:ext cx="10010796" cy="6696710"/>
          </a:xfrm>
          <a:prstGeom prst="rect">
            <a:avLst/>
          </a:prstGeom>
        </p:spPr>
      </p:pic>
    </p:spTree>
    <p:extLst>
      <p:ext uri="{BB962C8B-B14F-4D97-AF65-F5344CB8AC3E}">
        <p14:creationId xmlns:p14="http://schemas.microsoft.com/office/powerpoint/2010/main" val="130112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1541601" y="2133600"/>
            <a:ext cx="9963011" cy="4178886"/>
          </a:xfrm>
          <a:prstGeom prst="rect">
            <a:avLst/>
          </a:prstGeom>
        </p:spPr>
      </p:pic>
    </p:spTree>
    <p:extLst>
      <p:ext uri="{BB962C8B-B14F-4D97-AF65-F5344CB8AC3E}">
        <p14:creationId xmlns:p14="http://schemas.microsoft.com/office/powerpoint/2010/main" val="2498107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448734" y="1905000"/>
            <a:ext cx="11551571" cy="4631612"/>
          </a:xfrm>
          <a:prstGeom prst="rect">
            <a:avLst/>
          </a:prstGeom>
        </p:spPr>
      </p:pic>
    </p:spTree>
    <p:extLst>
      <p:ext uri="{BB962C8B-B14F-4D97-AF65-F5344CB8AC3E}">
        <p14:creationId xmlns:p14="http://schemas.microsoft.com/office/powerpoint/2010/main" val="905849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284441" y="1931935"/>
            <a:ext cx="10304762" cy="4180952"/>
          </a:xfrm>
          <a:prstGeom prst="rect">
            <a:avLst/>
          </a:prstGeom>
        </p:spPr>
      </p:pic>
    </p:spTree>
    <p:extLst>
      <p:ext uri="{BB962C8B-B14F-4D97-AF65-F5344CB8AC3E}">
        <p14:creationId xmlns:p14="http://schemas.microsoft.com/office/powerpoint/2010/main" val="162581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8" name="圖片 7"/>
          <p:cNvPicPr>
            <a:picLocks noChangeAspect="1"/>
          </p:cNvPicPr>
          <p:nvPr/>
        </p:nvPicPr>
        <p:blipFill>
          <a:blip r:embed="rId2"/>
          <a:stretch>
            <a:fillRect/>
          </a:stretch>
        </p:blipFill>
        <p:spPr>
          <a:xfrm>
            <a:off x="1288472" y="1905000"/>
            <a:ext cx="10511641" cy="4798174"/>
          </a:xfrm>
          <a:prstGeom prst="rect">
            <a:avLst/>
          </a:prstGeom>
        </p:spPr>
      </p:pic>
    </p:spTree>
    <p:extLst>
      <p:ext uri="{BB962C8B-B14F-4D97-AF65-F5344CB8AC3E}">
        <p14:creationId xmlns:p14="http://schemas.microsoft.com/office/powerpoint/2010/main" val="416363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SYSTEM SEQUENCE DIAGRAM</a:t>
            </a:r>
            <a:br>
              <a:rPr lang="en-US" altLang="zh-TW" dirty="0"/>
            </a:br>
            <a:r>
              <a:rPr lang="en-US" altLang="zh-TW" dirty="0"/>
              <a:t>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p:nvPr/>
        </p:nvPicPr>
        <p:blipFill>
          <a:blip r:embed="rId2"/>
          <a:stretch>
            <a:fillRect/>
          </a:stretch>
        </p:blipFill>
        <p:spPr>
          <a:xfrm>
            <a:off x="1397727" y="0"/>
            <a:ext cx="10245634" cy="6858000"/>
          </a:xfrm>
          <a:prstGeom prst="rect">
            <a:avLst/>
          </a:prstGeom>
        </p:spPr>
      </p:pic>
    </p:spTree>
    <p:extLst>
      <p:ext uri="{BB962C8B-B14F-4D97-AF65-F5344CB8AC3E}">
        <p14:creationId xmlns:p14="http://schemas.microsoft.com/office/powerpoint/2010/main" val="29457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8" name="圖片 7"/>
          <p:cNvPicPr>
            <a:picLocks noChangeAspect="1"/>
          </p:cNvPicPr>
          <p:nvPr/>
        </p:nvPicPr>
        <p:blipFill>
          <a:blip r:embed="rId2"/>
          <a:stretch>
            <a:fillRect/>
          </a:stretch>
        </p:blipFill>
        <p:spPr>
          <a:xfrm>
            <a:off x="931025" y="2133600"/>
            <a:ext cx="10635019" cy="4032520"/>
          </a:xfrm>
          <a:prstGeom prst="rect">
            <a:avLst/>
          </a:prstGeom>
        </p:spPr>
      </p:pic>
    </p:spTree>
    <p:extLst>
      <p:ext uri="{BB962C8B-B14F-4D97-AF65-F5344CB8AC3E}">
        <p14:creationId xmlns:p14="http://schemas.microsoft.com/office/powerpoint/2010/main" val="4235452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269855" y="2403330"/>
            <a:ext cx="11807219" cy="3238162"/>
          </a:xfrm>
          <a:prstGeom prst="rect">
            <a:avLst/>
          </a:prstGeom>
        </p:spPr>
      </p:pic>
    </p:spTree>
    <p:extLst>
      <p:ext uri="{BB962C8B-B14F-4D97-AF65-F5344CB8AC3E}">
        <p14:creationId xmlns:p14="http://schemas.microsoft.com/office/powerpoint/2010/main" val="519505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372533" y="2052559"/>
            <a:ext cx="11665933" cy="3939703"/>
          </a:xfrm>
          <a:prstGeom prst="rect">
            <a:avLst/>
          </a:prstGeom>
        </p:spPr>
      </p:pic>
    </p:spTree>
    <p:extLst>
      <p:ext uri="{BB962C8B-B14F-4D97-AF65-F5344CB8AC3E}">
        <p14:creationId xmlns:p14="http://schemas.microsoft.com/office/powerpoint/2010/main" val="1143571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736600" y="2133600"/>
            <a:ext cx="11308257" cy="4428451"/>
          </a:xfrm>
          <a:prstGeom prst="rect">
            <a:avLst/>
          </a:prstGeom>
        </p:spPr>
      </p:pic>
    </p:spTree>
    <p:extLst>
      <p:ext uri="{BB962C8B-B14F-4D97-AF65-F5344CB8AC3E}">
        <p14:creationId xmlns:p14="http://schemas.microsoft.com/office/powerpoint/2010/main" val="2027401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CLASS DIAGRAM</a:t>
            </a:r>
            <a:endParaRPr lang="zh-TW" altLang="en-US" dirty="0"/>
          </a:p>
        </p:txBody>
      </p:sp>
      <p:pic>
        <p:nvPicPr>
          <p:cNvPr id="4" name="圖片 3" descr="C:\Users\Joker\Desktop\Class 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7075" y="70848"/>
            <a:ext cx="6849064" cy="6787152"/>
          </a:xfrm>
          <a:prstGeom prst="rect">
            <a:avLst/>
          </a:prstGeom>
          <a:noFill/>
          <a:ln>
            <a:noFill/>
          </a:ln>
        </p:spPr>
      </p:pic>
      <p:sp>
        <p:nvSpPr>
          <p:cNvPr id="7" name="內容版面配置區 6"/>
          <p:cNvSpPr>
            <a:spLocks noGrp="1"/>
          </p:cNvSpPr>
          <p:nvPr>
            <p:ph idx="1"/>
          </p:nvPr>
        </p:nvSpPr>
        <p:spPr/>
        <p:txBody>
          <a:bodyPr/>
          <a:lstStyle/>
          <a:p>
            <a:endParaRPr lang="zh-TW" altLang="en-US"/>
          </a:p>
        </p:txBody>
      </p:sp>
    </p:spTree>
    <p:extLst>
      <p:ext uri="{BB962C8B-B14F-4D97-AF65-F5344CB8AC3E}">
        <p14:creationId xmlns:p14="http://schemas.microsoft.com/office/powerpoint/2010/main" val="1883027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842952" y="0"/>
            <a:ext cx="6620811" cy="6400362"/>
          </a:xfrm>
          <a:prstGeom prst="rect">
            <a:avLst/>
          </a:prstGeom>
        </p:spPr>
      </p:pic>
    </p:spTree>
    <p:extLst>
      <p:ext uri="{BB962C8B-B14F-4D97-AF65-F5344CB8AC3E}">
        <p14:creationId xmlns:p14="http://schemas.microsoft.com/office/powerpoint/2010/main" val="2457498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44285" y="2741521"/>
            <a:ext cx="8911687" cy="1280890"/>
          </a:xfrm>
        </p:spPr>
        <p:txBody>
          <a:bodyPr>
            <a:normAutofit/>
          </a:bodyPr>
          <a:lstStyle/>
          <a:p>
            <a:pPr algn="ctr"/>
            <a:r>
              <a:rPr lang="en-US" altLang="zh-TW" sz="6000" dirty="0" smtClean="0"/>
              <a:t>PROJECT INFORMATION</a:t>
            </a:r>
            <a:endParaRPr lang="zh-TW" altLang="en-US" sz="6000"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08505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253853" y="1502230"/>
            <a:ext cx="10607378" cy="5015270"/>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test code</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41311" y="2521132"/>
            <a:ext cx="12259695" cy="3246399"/>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CONTEXT DIAGRAM</a:t>
            </a:r>
            <a:endParaRPr lang="zh-TW" altLang="en-US" dirty="0"/>
          </a:p>
        </p:txBody>
      </p:sp>
      <p:pic>
        <p:nvPicPr>
          <p:cNvPr id="4" name="內容版面配置區 3" descr="C:\Users\leo\Downloads\use case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097" y="1264555"/>
            <a:ext cx="10440126" cy="5115378"/>
          </a:xfrm>
          <a:prstGeom prst="rect">
            <a:avLst/>
          </a:prstGeom>
          <a:noFill/>
          <a:ln>
            <a:noFill/>
          </a:ln>
        </p:spPr>
      </p:pic>
    </p:spTree>
    <p:extLst>
      <p:ext uri="{BB962C8B-B14F-4D97-AF65-F5344CB8AC3E}">
        <p14:creationId xmlns:p14="http://schemas.microsoft.com/office/powerpoint/2010/main" val="966732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697428" y="1905000"/>
            <a:ext cx="7349226" cy="4762492"/>
          </a:xfrm>
          <a:prstGeom prst="rect">
            <a:avLst/>
          </a:prstGeom>
        </p:spPr>
      </p:pic>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12224" y="1759175"/>
            <a:ext cx="8720735" cy="4152047"/>
          </a:xfrm>
          <a:prstGeom prst="rect">
            <a:avLst/>
          </a:prstGeom>
        </p:spPr>
      </p:pic>
    </p:spTree>
    <p:extLst>
      <p:ext uri="{BB962C8B-B14F-4D97-AF65-F5344CB8AC3E}">
        <p14:creationId xmlns:p14="http://schemas.microsoft.com/office/powerpoint/2010/main" val="721964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1905000"/>
            <a:ext cx="8544629" cy="4549737"/>
          </a:xfrm>
          <a:prstGeom prst="rect">
            <a:avLst/>
          </a:prstGeom>
        </p:spPr>
      </p:pic>
    </p:spTree>
    <p:extLst>
      <p:ext uri="{BB962C8B-B14F-4D97-AF65-F5344CB8AC3E}">
        <p14:creationId xmlns:p14="http://schemas.microsoft.com/office/powerpoint/2010/main" val="95231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SOURCE </a:t>
            </a:r>
            <a:r>
              <a:rPr lang="en-US" altLang="zh-TW" dirty="0" smtClean="0"/>
              <a:t>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965268" y="1538661"/>
            <a:ext cx="6908520" cy="5319339"/>
          </a:xfrm>
          <a:prstGeom prst="rect">
            <a:avLst/>
          </a:prstGeom>
        </p:spPr>
      </p:pic>
    </p:spTree>
    <p:extLst>
      <p:ext uri="{BB962C8B-B14F-4D97-AF65-F5344CB8AC3E}">
        <p14:creationId xmlns:p14="http://schemas.microsoft.com/office/powerpoint/2010/main" val="225677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015039" y="631330"/>
            <a:ext cx="8196898" cy="1110984"/>
          </a:xfrm>
          <a:prstGeom prst="rect">
            <a:avLst/>
          </a:prstGeom>
        </p:spPr>
      </p:pic>
      <p:pic>
        <p:nvPicPr>
          <p:cNvPr id="6" name="圖片 5"/>
          <p:cNvPicPr>
            <a:picLocks noChangeAspect="1"/>
          </p:cNvPicPr>
          <p:nvPr/>
        </p:nvPicPr>
        <p:blipFill>
          <a:blip r:embed="rId3"/>
          <a:stretch>
            <a:fillRect/>
          </a:stretch>
        </p:blipFill>
        <p:spPr>
          <a:xfrm>
            <a:off x="2034089" y="1749534"/>
            <a:ext cx="8177848" cy="4694439"/>
          </a:xfrm>
          <a:prstGeom prst="rect">
            <a:avLst/>
          </a:prstGeom>
        </p:spPr>
      </p:pic>
      <p:sp>
        <p:nvSpPr>
          <p:cNvPr id="7" name="標題 6"/>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9159828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494810" y="387028"/>
            <a:ext cx="7104203" cy="6327915"/>
          </a:xfrm>
          <a:prstGeom prst="rect">
            <a:avLst/>
          </a:prstGeom>
        </p:spPr>
      </p:pic>
    </p:spTree>
    <p:extLst>
      <p:ext uri="{BB962C8B-B14F-4D97-AF65-F5344CB8AC3E}">
        <p14:creationId xmlns:p14="http://schemas.microsoft.com/office/powerpoint/2010/main" val="3188058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240335" y="783771"/>
            <a:ext cx="7275362" cy="986691"/>
          </a:xfrm>
          <a:prstGeom prst="rect">
            <a:avLst/>
          </a:prstGeom>
        </p:spPr>
      </p:pic>
      <p:pic>
        <p:nvPicPr>
          <p:cNvPr id="6" name="圖片 5"/>
          <p:cNvPicPr>
            <a:picLocks noChangeAspect="1"/>
          </p:cNvPicPr>
          <p:nvPr/>
        </p:nvPicPr>
        <p:blipFill>
          <a:blip r:embed="rId3"/>
          <a:stretch>
            <a:fillRect/>
          </a:stretch>
        </p:blipFill>
        <p:spPr>
          <a:xfrm>
            <a:off x="2255835" y="1770462"/>
            <a:ext cx="7259862" cy="4958253"/>
          </a:xfrm>
          <a:prstGeom prst="rect">
            <a:avLst/>
          </a:prstGeom>
        </p:spPr>
      </p:pic>
    </p:spTree>
    <p:extLst>
      <p:ext uri="{BB962C8B-B14F-4D97-AF65-F5344CB8AC3E}">
        <p14:creationId xmlns:p14="http://schemas.microsoft.com/office/powerpoint/2010/main" val="1765235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38458" y="1123406"/>
            <a:ext cx="8814265" cy="4787816"/>
          </a:xfrm>
          <a:prstGeom prst="rect">
            <a:avLst/>
          </a:prstGeom>
        </p:spPr>
      </p:pic>
    </p:spTree>
    <p:extLst>
      <p:ext uri="{BB962C8B-B14F-4D97-AF65-F5344CB8AC3E}">
        <p14:creationId xmlns:p14="http://schemas.microsoft.com/office/powerpoint/2010/main" val="2407059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929841" y="2133600"/>
            <a:ext cx="9337644" cy="3021002"/>
          </a:xfrm>
          <a:prstGeom prst="rect">
            <a:avLst/>
          </a:prstGeom>
        </p:spPr>
      </p:pic>
    </p:spTree>
    <p:extLst>
      <p:ext uri="{BB962C8B-B14F-4D97-AF65-F5344CB8AC3E}">
        <p14:creationId xmlns:p14="http://schemas.microsoft.com/office/powerpoint/2010/main" val="3974553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14151" y="966652"/>
            <a:ext cx="7506921" cy="5532061"/>
          </a:xfrm>
          <a:prstGeom prst="rect">
            <a:avLst/>
          </a:prstGeom>
        </p:spPr>
      </p:pic>
    </p:spTree>
    <p:extLst>
      <p:ext uri="{BB962C8B-B14F-4D97-AF65-F5344CB8AC3E}">
        <p14:creationId xmlns:p14="http://schemas.microsoft.com/office/powerpoint/2010/main" val="3412097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23453" y="415179"/>
            <a:ext cx="8315188" cy="5665742"/>
          </a:xfrm>
          <a:prstGeom prst="rect">
            <a:avLst/>
          </a:prstGeom>
        </p:spPr>
      </p:pic>
    </p:spTree>
    <p:extLst>
      <p:ext uri="{BB962C8B-B14F-4D97-AF65-F5344CB8AC3E}">
        <p14:creationId xmlns:p14="http://schemas.microsoft.com/office/powerpoint/2010/main" val="8935625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624110"/>
            <a:ext cx="7948138" cy="1077499"/>
          </a:xfrm>
          <a:prstGeom prst="rect">
            <a:avLst/>
          </a:prstGeom>
        </p:spPr>
      </p:pic>
      <p:pic>
        <p:nvPicPr>
          <p:cNvPr id="5" name="圖片 4"/>
          <p:cNvPicPr>
            <a:picLocks noChangeAspect="1"/>
          </p:cNvPicPr>
          <p:nvPr/>
        </p:nvPicPr>
        <p:blipFill>
          <a:blip r:embed="rId3"/>
          <a:stretch>
            <a:fillRect/>
          </a:stretch>
        </p:blipFill>
        <p:spPr>
          <a:xfrm>
            <a:off x="2589213" y="1701609"/>
            <a:ext cx="7948138" cy="4528890"/>
          </a:xfrm>
          <a:prstGeom prst="rect">
            <a:avLst/>
          </a:prstGeom>
        </p:spPr>
      </p:pic>
    </p:spTree>
    <p:extLst>
      <p:ext uri="{BB962C8B-B14F-4D97-AF65-F5344CB8AC3E}">
        <p14:creationId xmlns:p14="http://schemas.microsoft.com/office/powerpoint/2010/main" val="3279865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477304"/>
            <a:ext cx="8299679" cy="5437248"/>
          </a:xfrm>
          <a:prstGeom prst="rect">
            <a:avLst/>
          </a:prstGeom>
        </p:spPr>
      </p:pic>
    </p:spTree>
    <p:extLst>
      <p:ext uri="{BB962C8B-B14F-4D97-AF65-F5344CB8AC3E}">
        <p14:creationId xmlns:p14="http://schemas.microsoft.com/office/powerpoint/2010/main" val="1582699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26080" y="624110"/>
            <a:ext cx="7578003" cy="5828265"/>
          </a:xfrm>
          <a:prstGeom prst="rect">
            <a:avLst/>
          </a:prstGeom>
        </p:spPr>
      </p:pic>
    </p:spTree>
    <p:extLst>
      <p:ext uri="{BB962C8B-B14F-4D97-AF65-F5344CB8AC3E}">
        <p14:creationId xmlns:p14="http://schemas.microsoft.com/office/powerpoint/2010/main" val="10160014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1773111"/>
            <a:ext cx="8679398" cy="3969757"/>
          </a:xfrm>
          <a:prstGeom prst="rect">
            <a:avLst/>
          </a:prstGeom>
        </p:spPr>
      </p:pic>
    </p:spTree>
    <p:extLst>
      <p:ext uri="{BB962C8B-B14F-4D97-AF65-F5344CB8AC3E}">
        <p14:creationId xmlns:p14="http://schemas.microsoft.com/office/powerpoint/2010/main" val="31291890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967332" y="1656806"/>
            <a:ext cx="9651986" cy="3316888"/>
          </a:xfrm>
          <a:prstGeom prst="rect">
            <a:avLst/>
          </a:prstGeom>
        </p:spPr>
      </p:pic>
    </p:spTree>
    <p:extLst>
      <p:ext uri="{BB962C8B-B14F-4D97-AF65-F5344CB8AC3E}">
        <p14:creationId xmlns:p14="http://schemas.microsoft.com/office/powerpoint/2010/main" val="34477661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756263" y="624110"/>
            <a:ext cx="7995785" cy="5483952"/>
          </a:xfrm>
          <a:prstGeom prst="rect">
            <a:avLst/>
          </a:prstGeom>
        </p:spPr>
      </p:pic>
    </p:spTree>
    <p:extLst>
      <p:ext uri="{BB962C8B-B14F-4D97-AF65-F5344CB8AC3E}">
        <p14:creationId xmlns:p14="http://schemas.microsoft.com/office/powerpoint/2010/main" val="8262551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62551" y="1449977"/>
            <a:ext cx="8832818" cy="4121981"/>
          </a:xfrm>
          <a:prstGeom prst="rect">
            <a:avLst/>
          </a:prstGeom>
        </p:spPr>
      </p:pic>
    </p:spTree>
    <p:extLst>
      <p:ext uri="{BB962C8B-B14F-4D97-AF65-F5344CB8AC3E}">
        <p14:creationId xmlns:p14="http://schemas.microsoft.com/office/powerpoint/2010/main" val="1484056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ALL UNIT TESTS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4415246" y="1253435"/>
            <a:ext cx="4064999" cy="5604566"/>
          </a:xfrm>
          <a:prstGeom prst="rect">
            <a:avLst/>
          </a:prstGeom>
        </p:spPr>
      </p:pic>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SOURCE CODE OF UNIT TEST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2738524"/>
            <a:ext cx="8295238" cy="1380952"/>
          </a:xfrm>
          <a:prstGeom prst="rect">
            <a:avLst/>
          </a:prstGeom>
        </p:spPr>
      </p:pic>
      <p:pic>
        <p:nvPicPr>
          <p:cNvPr id="6" name="圖片 5"/>
          <p:cNvPicPr>
            <a:picLocks noChangeAspect="1"/>
          </p:cNvPicPr>
          <p:nvPr/>
        </p:nvPicPr>
        <p:blipFill>
          <a:blip r:embed="rId3"/>
          <a:stretch>
            <a:fillRect/>
          </a:stretch>
        </p:blipFill>
        <p:spPr>
          <a:xfrm>
            <a:off x="2589212" y="4119476"/>
            <a:ext cx="8295238" cy="1580952"/>
          </a:xfrm>
          <a:prstGeom prst="rect">
            <a:avLst/>
          </a:prstGeom>
        </p:spPr>
      </p:pic>
    </p:spTree>
    <p:extLst>
      <p:ext uri="{BB962C8B-B14F-4D97-AF65-F5344CB8AC3E}">
        <p14:creationId xmlns:p14="http://schemas.microsoft.com/office/powerpoint/2010/main" val="3538092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4" name="內容版面配置區 3" descr="C:\Users\leo\Downloads\use case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3303" y="0"/>
            <a:ext cx="8952048" cy="6858000"/>
          </a:xfrm>
          <a:prstGeom prst="rect">
            <a:avLst/>
          </a:prstGeom>
          <a:noFill/>
          <a:ln>
            <a:noFill/>
          </a:ln>
        </p:spPr>
      </p:pic>
      <p:sp>
        <p:nvSpPr>
          <p:cNvPr id="8" name="矩形 7"/>
          <p:cNvSpPr/>
          <p:nvPr/>
        </p:nvSpPr>
        <p:spPr>
          <a:xfrm>
            <a:off x="7615645" y="2064107"/>
            <a:ext cx="3112951" cy="18024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1" y="2133600"/>
            <a:ext cx="8323809" cy="2619048"/>
          </a:xfrm>
          <a:prstGeom prst="rect">
            <a:avLst/>
          </a:prstGeom>
        </p:spPr>
      </p:pic>
      <p:pic>
        <p:nvPicPr>
          <p:cNvPr id="5" name="圖片 4"/>
          <p:cNvPicPr>
            <a:picLocks noChangeAspect="1"/>
          </p:cNvPicPr>
          <p:nvPr/>
        </p:nvPicPr>
        <p:blipFill>
          <a:blip r:embed="rId3"/>
          <a:stretch>
            <a:fillRect/>
          </a:stretch>
        </p:blipFill>
        <p:spPr>
          <a:xfrm>
            <a:off x="2589212" y="4752648"/>
            <a:ext cx="8323809" cy="1752381"/>
          </a:xfrm>
          <a:prstGeom prst="rect">
            <a:avLst/>
          </a:prstGeom>
        </p:spPr>
      </p:pic>
    </p:spTree>
    <p:extLst>
      <p:ext uri="{BB962C8B-B14F-4D97-AF65-F5344CB8AC3E}">
        <p14:creationId xmlns:p14="http://schemas.microsoft.com/office/powerpoint/2010/main" val="19138009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2133600"/>
            <a:ext cx="8257143" cy="1742857"/>
          </a:xfrm>
          <a:prstGeom prst="rect">
            <a:avLst/>
          </a:prstGeom>
        </p:spPr>
      </p:pic>
      <p:pic>
        <p:nvPicPr>
          <p:cNvPr id="5" name="圖片 4"/>
          <p:cNvPicPr>
            <a:picLocks noChangeAspect="1"/>
          </p:cNvPicPr>
          <p:nvPr/>
        </p:nvPicPr>
        <p:blipFill>
          <a:blip r:embed="rId3"/>
          <a:stretch>
            <a:fillRect/>
          </a:stretch>
        </p:blipFill>
        <p:spPr>
          <a:xfrm>
            <a:off x="2579688" y="3876457"/>
            <a:ext cx="8266667" cy="1780952"/>
          </a:xfrm>
          <a:prstGeom prst="rect">
            <a:avLst/>
          </a:prstGeom>
        </p:spPr>
      </p:pic>
    </p:spTree>
    <p:extLst>
      <p:ext uri="{BB962C8B-B14F-4D97-AF65-F5344CB8AC3E}">
        <p14:creationId xmlns:p14="http://schemas.microsoft.com/office/powerpoint/2010/main" val="20136694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2596601"/>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CASES-MANAGE PROJECT</a:t>
            </a:r>
            <a:endParaRPr lang="zh-TW" altLang="en-US" dirty="0"/>
          </a:p>
        </p:txBody>
      </p:sp>
      <p:sp>
        <p:nvSpPr>
          <p:cNvPr id="11" name="內容版面配置區 10"/>
          <p:cNvSpPr>
            <a:spLocks noGrp="1"/>
          </p:cNvSpPr>
          <p:nvPr>
            <p:ph idx="1"/>
          </p:nvPr>
        </p:nvSpPr>
        <p:spPr/>
        <p:txBody>
          <a:bodyPr/>
          <a:lstStyle/>
          <a:p>
            <a:endParaRPr lang="zh-TW" altLang="en-US"/>
          </a:p>
        </p:txBody>
      </p:sp>
      <p:pic>
        <p:nvPicPr>
          <p:cNvPr id="13" name="圖片 12"/>
          <p:cNvPicPr>
            <a:picLocks noChangeAspect="1"/>
          </p:cNvPicPr>
          <p:nvPr/>
        </p:nvPicPr>
        <p:blipFill>
          <a:blip r:embed="rId2"/>
          <a:stretch>
            <a:fillRect/>
          </a:stretch>
        </p:blipFill>
        <p:spPr>
          <a:xfrm>
            <a:off x="2589212" y="2437949"/>
            <a:ext cx="8100695" cy="3168924"/>
          </a:xfrm>
          <a:prstGeom prst="rect">
            <a:avLst/>
          </a:prstGeom>
        </p:spPr>
      </p:pic>
    </p:spTree>
    <p:extLst>
      <p:ext uri="{BB962C8B-B14F-4D97-AF65-F5344CB8AC3E}">
        <p14:creationId xmlns:p14="http://schemas.microsoft.com/office/powerpoint/2010/main" val="2521287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092174"/>
            <a:ext cx="7314286" cy="3819048"/>
          </a:xfrm>
          <a:prstGeom prst="rect">
            <a:avLst/>
          </a:prstGeom>
        </p:spPr>
      </p:pic>
    </p:spTree>
    <p:extLst>
      <p:ext uri="{BB962C8B-B14F-4D97-AF65-F5344CB8AC3E}">
        <p14:creationId xmlns:p14="http://schemas.microsoft.com/office/powerpoint/2010/main" val="4013076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2589212" y="2245521"/>
            <a:ext cx="8436584" cy="3665701"/>
          </a:xfrm>
          <a:prstGeom prst="rect">
            <a:avLst/>
          </a:prstGeom>
        </p:spPr>
      </p:pic>
    </p:spTree>
    <p:extLst>
      <p:ext uri="{BB962C8B-B14F-4D97-AF65-F5344CB8AC3E}">
        <p14:creationId xmlns:p14="http://schemas.microsoft.com/office/powerpoint/2010/main" val="182157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2" y="2133600"/>
            <a:ext cx="8492439" cy="4086917"/>
          </a:xfrm>
          <a:prstGeom prst="rect">
            <a:avLst/>
          </a:prstGeom>
        </p:spPr>
      </p:pic>
    </p:spTree>
    <p:extLst>
      <p:ext uri="{BB962C8B-B14F-4D97-AF65-F5344CB8AC3E}">
        <p14:creationId xmlns:p14="http://schemas.microsoft.com/office/powerpoint/2010/main" val="1941374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1262</TotalTime>
  <Words>171</Words>
  <Application>Microsoft Office PowerPoint</Application>
  <PresentationFormat>寬螢幕</PresentationFormat>
  <Paragraphs>33</Paragraphs>
  <Slides>52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52</vt:i4>
      </vt:variant>
    </vt:vector>
  </HeadingPairs>
  <TitlesOfParts>
    <vt:vector size="57" baseType="lpstr">
      <vt:lpstr>微軟正黑體</vt:lpstr>
      <vt:lpstr>Arial</vt:lpstr>
      <vt:lpstr>Century Gothic</vt:lpstr>
      <vt:lpstr>Wingdings 3</vt:lpstr>
      <vt:lpstr>絲縷</vt:lpstr>
      <vt:lpstr>PMS</vt:lpstr>
      <vt:lpstr>PROBLEM STATEMENT</vt:lpstr>
      <vt:lpstr>SYSTEM CONTEXT DIAGRAM</vt:lpstr>
      <vt:lpstr>DEMO</vt:lpstr>
      <vt:lpstr>USE CASE DIAGRAM</vt:lpstr>
      <vt:lpstr>USE CASES-MANAGE PROJECT</vt:lpstr>
      <vt:lpstr>USE CASES-MANAGE PROJECT</vt:lpstr>
      <vt:lpstr>USE CASES-MANAGE PROJECT</vt:lpstr>
      <vt:lpstr>USE CASES-MANAGE PROJECT</vt:lpstr>
      <vt:lpstr>USE CASES-MANAGE REQUIREMENT</vt:lpstr>
      <vt:lpstr>USE CASES-MANAGE REQUIREMENT</vt:lpstr>
      <vt:lpstr>USE CASES-MANAGE REQUIREMENT</vt:lpstr>
      <vt:lpstr>USE CASES-MANAGE REQUIREMENT</vt:lpstr>
      <vt:lpstr>DOMAIN MODEL</vt:lpstr>
      <vt:lpstr>SYSTEM SEQUENCE DIAGRAM MANAGE PROJECT</vt:lpstr>
      <vt:lpstr>PowerPoint 簡報</vt:lpstr>
      <vt:lpstr>PowerPoint 簡報</vt:lpstr>
      <vt:lpstr>PowerPoint 簡報</vt:lpstr>
      <vt:lpstr>PowerPoint 簡報</vt:lpstr>
      <vt:lpstr>SYSTEM SEQUENCE DIAGRAM MANAGE REQUIREMENT</vt:lpstr>
      <vt:lpstr>PowerPoint 簡報</vt:lpstr>
      <vt:lpstr>PowerPoint 簡報</vt:lpstr>
      <vt:lpstr>PowerPoint 簡報</vt:lpstr>
      <vt:lpstr>PowerPoint 簡報</vt:lpstr>
      <vt:lpstr>CLASS DIAGRAM</vt:lpstr>
      <vt:lpstr>PowerPoint 簡報</vt:lpstr>
      <vt:lpstr>PROJECT INFORMATION</vt:lpstr>
      <vt:lpstr>LOC of production code</vt:lpstr>
      <vt:lpstr>LOC of test code</vt:lpstr>
      <vt:lpstr>TOTAL TIME FOR MEMBERS</vt:lpstr>
      <vt:lpstr>TOTAL TIME FOR MEMBERS</vt:lpstr>
      <vt:lpstr>TOTAL TIME FOR MEMBERS</vt:lpstr>
      <vt:lpstr>SOURCE CODE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ALL UNIT TESTS</vt:lpstr>
      <vt:lpstr>SOURCE CODE OF UNIT TEST</vt:lpstr>
      <vt:lpstr>PowerPoint 簡報</vt:lpstr>
      <vt:lpstr>PowerPoint 簡報</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Jeff</cp:lastModifiedBy>
  <cp:revision>20</cp:revision>
  <dcterms:created xsi:type="dcterms:W3CDTF">2017-05-07T08:49:14Z</dcterms:created>
  <dcterms:modified xsi:type="dcterms:W3CDTF">2017-05-15T07:11:45Z</dcterms:modified>
</cp:coreProperties>
</file>