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64" r:id="rId5"/>
    <p:sldId id="270" r:id="rId6"/>
    <p:sldId id="268" r:id="rId7"/>
    <p:sldId id="269" r:id="rId8"/>
    <p:sldId id="260" r:id="rId9"/>
    <p:sldId id="265" r:id="rId10"/>
    <p:sldId id="266" r:id="rId11"/>
    <p:sldId id="273" r:id="rId12"/>
    <p:sldId id="267" r:id="rId13"/>
    <p:sldId id="274" r:id="rId14"/>
    <p:sldId id="261" r:id="rId15"/>
    <p:sldId id="262" r:id="rId16"/>
    <p:sldId id="263" r:id="rId17"/>
    <p:sldId id="271" r:id="rId18"/>
    <p:sldId id="272" r:id="rId19"/>
    <p:sldId id="258" r:id="rId20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2834" autoAdjust="0"/>
  </p:normalViewPr>
  <p:slideViewPr>
    <p:cSldViewPr>
      <p:cViewPr>
        <p:scale>
          <a:sx n="77" d="100"/>
          <a:sy n="77" d="100"/>
        </p:scale>
        <p:origin x="19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585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6BBA71C1-8B2B-4B79-8E7C-02628A826799}" type="datetimeFigureOut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6F5E423-F0A5-4329-87E9-0DE4DB9F145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745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Robusta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是一個開放原始碼的專案，主要的功能是用來偵測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</a:t>
            </a:r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專案中的例外處理壞味道。</a:t>
            </a:r>
            <a:endParaRPr lang="en-US" altLang="zh-TW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dirty="0" smtClean="0"/>
              <a:t>開發人員可以透過它來偵測壞味道，降低人工閱覽程式碼的成本</a:t>
            </a:r>
            <a:endParaRPr lang="en-US" altLang="zh-TW" dirty="0" smtClean="0"/>
          </a:p>
          <a:p>
            <a:r>
              <a:rPr lang="zh-TW" altLang="en-US" dirty="0" smtClean="0"/>
              <a:t>本論文將會把想法實作上</a:t>
            </a:r>
            <a:r>
              <a:rPr lang="en-US" altLang="zh-TW" dirty="0" smtClean="0"/>
              <a:t>ROBUSTA</a:t>
            </a:r>
            <a:r>
              <a:rPr lang="zh-TW" altLang="en-US" dirty="0" smtClean="0"/>
              <a:t>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5E423-F0A5-4329-87E9-0DE4DB9F145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10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285860"/>
            <a:ext cx="7772400" cy="1470025"/>
          </a:xfrm>
        </p:spPr>
        <p:txBody>
          <a:bodyPr/>
          <a:lstStyle>
            <a:lvl1pPr algn="l"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2976" y="307181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A910A-3B72-465A-8F2D-5598494557E8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56A44-1C62-4CA7-B148-5CA55AD6506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4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3C9C7-C8C4-4C62-8E89-667722F268B3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CA622-4360-4AFF-B45B-C9A2D32E7C6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69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C1670-5F1C-4278-95C2-F02A838AFFCF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5A052-62B5-44C6-8A00-F596B29931A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21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A5826-B682-454B-8A20-4501725C21E3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2A58D-E85D-4719-B617-A12C5B989F6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69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CD915-C50C-47D8-BFC2-4550664F7711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17CE75-CB58-4F58-9DED-8842D877DC8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17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FAA94-035F-4CA4-8266-7651CFFE3BF8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47FCB-D43C-4840-B023-49C1DBC4C10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22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2F1B8-B30E-47FC-95C6-8D37519479BA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FFE32-9660-4F6C-B2CB-D9B2A58A29C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05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9247E-2A33-4BF4-8D79-8BED23AF4F82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52DA5-6DFC-484E-B64D-F2257D4E2CA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20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F73D-231D-45FF-8ABA-244CC0DD027D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58A1C-5660-4775-B43F-66F3369004C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15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192DD-3ED0-447D-87FB-FF8F7F6A1879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414DC-DC1B-487E-A91B-675B4519847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9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650E6-F6A9-4C0C-ACEB-9BB4E9F17CFF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F8750-E655-4931-ADEE-4ED2445015E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80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D0657AD-A817-44E9-8F98-00DAB12C9F41}" type="datetime1">
              <a:rPr lang="zh-TW" altLang="en-US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215968"/>
                </a:solidFill>
                <a:latin typeface="Calibri" panose="020F0502020204030204" pitchFamily="34" charset="0"/>
              </a:defRPr>
            </a:lvl1pPr>
          </a:lstStyle>
          <a:p>
            <a:fld id="{6E66053F-3A28-463C-B132-3A0A56898DAC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微軟正黑體" pitchFamily="34" charset="-120"/>
          <a:ea typeface="微軟正黑體" pitchFamily="34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微軟正黑體" pitchFamily="34" charset="-12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28587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利用</a:t>
            </a:r>
            <a:r>
              <a:rPr lang="en-US" altLang="zh-TW" dirty="0" err="1" smtClean="0"/>
              <a:t>AspectJ</a:t>
            </a:r>
            <a:r>
              <a:rPr lang="zh-TW" altLang="en-US" dirty="0" smtClean="0"/>
              <a:t>搭配測試案例曝露例外處理壞味道的影響</a:t>
            </a:r>
            <a:endParaRPr lang="zh-TW" altLang="en-US" dirty="0"/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1143000" y="3071813"/>
            <a:ext cx="6400800" cy="1752600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2F2F2"/>
                </a:solidFill>
              </a:rPr>
              <a:t>研究</a:t>
            </a:r>
            <a:r>
              <a:rPr lang="zh-TW" altLang="en-US" dirty="0">
                <a:solidFill>
                  <a:srgbClr val="F2F2F2"/>
                </a:solidFill>
              </a:rPr>
              <a:t>生</a:t>
            </a:r>
            <a:r>
              <a:rPr lang="zh-TW" altLang="en-US" dirty="0" smtClean="0">
                <a:solidFill>
                  <a:srgbClr val="F2F2F2"/>
                </a:solidFill>
              </a:rPr>
              <a:t>：劉彥麟</a:t>
            </a:r>
            <a:endParaRPr lang="en-US" altLang="zh-TW" dirty="0" smtClean="0">
              <a:solidFill>
                <a:srgbClr val="F2F2F2"/>
              </a:solidFill>
            </a:endParaRPr>
          </a:p>
          <a:p>
            <a:r>
              <a:rPr lang="en-US" altLang="zh-TW" dirty="0" smtClean="0">
                <a:solidFill>
                  <a:srgbClr val="F2F2F2"/>
                </a:solidFill>
              </a:rPr>
              <a:t>2018/06/14</a:t>
            </a:r>
            <a:endParaRPr lang="en-US" altLang="zh-TW" dirty="0" smtClean="0">
              <a:solidFill>
                <a:srgbClr val="F2F2F2"/>
              </a:solidFill>
            </a:endParaRPr>
          </a:p>
          <a:p>
            <a:endParaRPr lang="en-US" altLang="zh-TW" dirty="0" smtClean="0">
              <a:solidFill>
                <a:srgbClr val="F2F2F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3000" y="4500563"/>
            <a:ext cx="6715125" cy="904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國立台北科技大學　資訊工程系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指導教授：鄭有進、謝金雲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Abstract Syntax </a:t>
            </a:r>
            <a:r>
              <a:rPr lang="en-US" altLang="zh-TW" dirty="0" smtClean="0">
                <a:effectLst/>
              </a:rPr>
              <a:t>Tree(</a:t>
            </a:r>
            <a:r>
              <a:rPr lang="en-US" altLang="zh-TW" dirty="0" smtClean="0"/>
              <a:t>AST)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1612776"/>
          </a:xfrm>
        </p:spPr>
        <p:txBody>
          <a:bodyPr/>
          <a:lstStyle/>
          <a:p>
            <a:r>
              <a:rPr lang="zh-TW" altLang="zh-TW" dirty="0"/>
              <a:t>程式碼解析成以樹狀結構來表示的抽象語法</a:t>
            </a:r>
            <a:r>
              <a:rPr lang="zh-TW" altLang="zh-TW" dirty="0" smtClean="0"/>
              <a:t>結構</a:t>
            </a:r>
            <a:r>
              <a:rPr lang="zh-TW" altLang="en-US" dirty="0"/>
              <a:t>，</a:t>
            </a:r>
            <a:r>
              <a:rPr lang="zh-TW" altLang="zh-TW" dirty="0" smtClean="0"/>
              <a:t>樹</a:t>
            </a:r>
            <a:r>
              <a:rPr lang="zh-TW" altLang="zh-TW" dirty="0"/>
              <a:t>上的每一個節點都對應程式碼中的一種</a:t>
            </a:r>
            <a:r>
              <a:rPr lang="zh-TW" altLang="zh-TW" dirty="0" smtClean="0"/>
              <a:t>結構</a:t>
            </a:r>
            <a:endParaRPr lang="en-US" altLang="zh-TW" dirty="0"/>
          </a:p>
          <a:p>
            <a:r>
              <a:rPr lang="en-US" altLang="zh-TW" dirty="0" smtClean="0"/>
              <a:t>Eclipse JDT</a:t>
            </a:r>
            <a:r>
              <a:rPr lang="zh-TW" altLang="en-US" dirty="0" smtClean="0"/>
              <a:t>中提供</a:t>
            </a:r>
            <a:r>
              <a:rPr lang="en-US" altLang="zh-TW" dirty="0" err="1" smtClean="0"/>
              <a:t>ASTParser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err="1" smtClean="0"/>
              <a:t>ASTVisitor</a:t>
            </a:r>
            <a:r>
              <a:rPr lang="zh-TW" altLang="en-US" dirty="0" smtClean="0"/>
              <a:t>供開發者使用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FA5826-B682-454B-8A20-4501725C21E3}" type="datetime1">
              <a:rPr lang="zh-TW" altLang="en-US" smtClean="0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58D-E85D-4719-B617-A12C5B989F6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Abstract Syntax Tree(</a:t>
            </a:r>
            <a:r>
              <a:rPr lang="en-US" altLang="zh-TW" dirty="0"/>
              <a:t>AST)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FA5826-B682-454B-8A20-4501725C21E3}" type="datetime1">
              <a:rPr lang="zh-TW" altLang="en-US" smtClean="0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58D-E85D-4719-B617-A12C5B989F66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內容版面配置區 8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4" y="2377152"/>
            <a:ext cx="7757832" cy="297205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向右箭號 9"/>
          <p:cNvSpPr/>
          <p:nvPr/>
        </p:nvSpPr>
        <p:spPr>
          <a:xfrm rot="19113421">
            <a:off x="4211080" y="2716782"/>
            <a:ext cx="1039207" cy="301829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174976">
            <a:off x="2515945" y="4293102"/>
            <a:ext cx="3635947" cy="358775"/>
          </a:xfrm>
          <a:prstGeom prst="rightArrow">
            <a:avLst>
              <a:gd name="adj1" fmla="val 24811"/>
              <a:gd name="adj2" fmla="val 50000"/>
            </a:avLst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AspectJ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   </a:t>
            </a:r>
            <a:r>
              <a:rPr lang="zh-TW" altLang="zh-TW" dirty="0" smtClean="0"/>
              <a:t>基於</a:t>
            </a:r>
            <a:r>
              <a:rPr lang="en-US" altLang="zh-TW" dirty="0"/>
              <a:t>Java</a:t>
            </a:r>
            <a:r>
              <a:rPr lang="zh-TW" altLang="zh-TW" dirty="0"/>
              <a:t>實做</a:t>
            </a:r>
            <a:r>
              <a:rPr lang="en-US" altLang="zh-TW" dirty="0"/>
              <a:t>Aspect-Oriented Programming</a:t>
            </a:r>
            <a:r>
              <a:rPr lang="zh-TW" altLang="zh-TW" dirty="0"/>
              <a:t>的程式</a:t>
            </a:r>
            <a:r>
              <a:rPr lang="zh-TW" altLang="zh-TW" dirty="0" smtClean="0"/>
              <a:t>語言</a:t>
            </a:r>
            <a:endParaRPr lang="en-US" altLang="zh-TW" dirty="0" smtClean="0"/>
          </a:p>
          <a:p>
            <a:r>
              <a:rPr lang="zh-TW" altLang="zh-TW" dirty="0" smtClean="0"/>
              <a:t>不</a:t>
            </a:r>
            <a:r>
              <a:rPr lang="zh-TW" altLang="zh-TW" dirty="0"/>
              <a:t>改動原有的程式碼下，額外增加原始碼的行為或改變狀態。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FA5826-B682-454B-8A20-4501725C21E3}" type="datetime1">
              <a:rPr lang="zh-TW" altLang="en-US" smtClean="0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58D-E85D-4719-B617-A12C5B989F66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5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AspectJ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FA5826-B682-454B-8A20-4501725C21E3}" type="datetime1">
              <a:rPr lang="zh-TW" altLang="en-US" smtClean="0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58D-E85D-4719-B617-A12C5B989F66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03179"/>
            <a:ext cx="8964488" cy="146783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212457" y="321297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zh-TW" kern="1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時機點</a:t>
            </a:r>
            <a:r>
              <a:rPr lang="en-US" altLang="zh-TW" kern="1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:before</a:t>
            </a:r>
            <a:r>
              <a:rPr lang="zh-TW" altLang="zh-TW" kern="1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表示在執行目標函式前我們會嵌入</a:t>
            </a:r>
            <a:r>
              <a:rPr lang="en-US" altLang="zh-TW" kern="100" dirty="0" err="1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AspectJ</a:t>
            </a:r>
            <a:r>
              <a:rPr lang="zh-TW" altLang="zh-TW" kern="1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zh-TW" kern="1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</a:t>
            </a:r>
            <a:r>
              <a:rPr lang="en-US" altLang="zh-TW" kern="1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:Call</a:t>
            </a:r>
            <a:r>
              <a:rPr lang="zh-TW" altLang="zh-TW" kern="1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表示目標函式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zh-TW" kern="1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目標所在位置</a:t>
            </a:r>
            <a:r>
              <a:rPr lang="en-US" altLang="zh-TW" kern="1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en-US" altLang="zh-TW" kern="100" dirty="0" err="1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withincode</a:t>
            </a:r>
            <a:r>
              <a:rPr lang="zh-TW" altLang="zh-TW" kern="1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表示目標函式在檔案中的所在位置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zh-TW" kern="1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嵌入內容</a:t>
            </a:r>
            <a:r>
              <a:rPr lang="en-US" altLang="zh-TW" kern="1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zh-TW" kern="1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為我們利用</a:t>
            </a:r>
            <a:r>
              <a:rPr lang="en-US" altLang="zh-TW" kern="100" dirty="0" err="1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AspectJ</a:t>
            </a:r>
            <a:r>
              <a:rPr lang="zh-TW" altLang="zh-TW" kern="100" dirty="0" smtClean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想嵌入的程式碼</a:t>
            </a:r>
            <a:endParaRPr lang="zh-TW" altLang="zh-TW" kern="10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5621" y="2536682"/>
            <a:ext cx="4905672" cy="361115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56961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14339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研究背景與動機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研究目標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相關背景知識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方法概念及實作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案例分析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結論與未來研究方向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4365B6-F14D-4045-8E37-64E386527D75}" type="datetime1">
              <a:rPr lang="zh-TW" altLang="en-US" smtClean="0"/>
              <a:pPr>
                <a:defRPr/>
              </a:pPr>
              <a:t>2018/6/4</a:t>
            </a:fld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0A5E35-A5C2-4CE5-935A-79786C112CF7}" type="slidenum">
              <a:rPr kumimoji="0" lang="zh-TW" altLang="en-US">
                <a:solidFill>
                  <a:srgbClr val="215968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21596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32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14339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研究背景與動機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研究目標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相關背景知識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方法概念及實作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案例分析</a:t>
            </a:r>
            <a:endParaRPr lang="en-US" altLang="zh-TW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結論與未來研究方向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4365B6-F14D-4045-8E37-64E386527D75}" type="datetime1">
              <a:rPr lang="zh-TW" altLang="en-US" smtClean="0"/>
              <a:pPr>
                <a:defRPr/>
              </a:pPr>
              <a:t>2018/6/4</a:t>
            </a:fld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0A5E35-A5C2-4CE5-935A-79786C112CF7}" type="slidenum">
              <a:rPr kumimoji="0" lang="zh-TW" altLang="en-US">
                <a:solidFill>
                  <a:srgbClr val="215968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21596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14339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研究背景與動機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研究目標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相關背景知識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方法概念及實作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案例分析</a:t>
            </a:r>
            <a:endParaRPr lang="en-US" altLang="zh-TW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結論與未來研究方向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4365B6-F14D-4045-8E37-64E386527D75}" type="datetime1">
              <a:rPr lang="zh-TW" altLang="en-US" smtClean="0"/>
              <a:pPr>
                <a:defRPr/>
              </a:pPr>
              <a:t>2018/6/4</a:t>
            </a:fld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0A5E35-A5C2-4CE5-935A-79786C112CF7}" type="slidenum">
              <a:rPr kumimoji="0" lang="zh-TW" altLang="en-US">
                <a:solidFill>
                  <a:srgbClr val="215968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21596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FA5826-B682-454B-8A20-4501725C21E3}" type="datetime1">
              <a:rPr lang="zh-TW" altLang="en-US" smtClean="0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58D-E85D-4719-B617-A12C5B989F6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489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未來研究方向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FA5826-B682-454B-8A20-4501725C21E3}" type="datetime1">
              <a:rPr lang="zh-TW" altLang="en-US" smtClean="0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58D-E85D-4719-B617-A12C5B989F6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63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427" y="3062038"/>
            <a:ext cx="8229600" cy="82495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sz="8800" dirty="0" smtClean="0"/>
              <a:t>Q&amp;A</a:t>
            </a:r>
            <a:endParaRPr lang="zh-TW" altLang="en-US" sz="88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FA5826-B682-454B-8A20-4501725C21E3}" type="datetime1">
              <a:rPr lang="zh-TW" altLang="en-US" smtClean="0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58D-E85D-4719-B617-A12C5B989F66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72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14339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研究</a:t>
            </a:r>
            <a:r>
              <a:rPr lang="zh-TW" altLang="en-US" dirty="0"/>
              <a:t>背景與</a:t>
            </a:r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研究目</a:t>
            </a:r>
            <a:r>
              <a:rPr lang="zh-TW" altLang="en-US" dirty="0"/>
              <a:t>標</a:t>
            </a:r>
            <a:endParaRPr lang="en-US" altLang="zh-TW" dirty="0"/>
          </a:p>
          <a:p>
            <a:r>
              <a:rPr lang="zh-TW" altLang="en-US" dirty="0" smtClean="0"/>
              <a:t>相關背景知識</a:t>
            </a:r>
            <a:endParaRPr lang="en-US" altLang="zh-TW" dirty="0" smtClean="0"/>
          </a:p>
          <a:p>
            <a:r>
              <a:rPr lang="zh-TW" altLang="en-US" dirty="0" smtClean="0"/>
              <a:t>方法概念及實作</a:t>
            </a:r>
            <a:endParaRPr lang="en-US" altLang="zh-TW" dirty="0" smtClean="0"/>
          </a:p>
          <a:p>
            <a:r>
              <a:rPr lang="zh-TW" altLang="en-US" dirty="0" smtClean="0"/>
              <a:t>案例分析</a:t>
            </a:r>
            <a:endParaRPr lang="en-US" altLang="zh-TW" dirty="0" smtClean="0"/>
          </a:p>
          <a:p>
            <a:r>
              <a:rPr lang="zh-TW" altLang="en-US" dirty="0" smtClean="0"/>
              <a:t>結論與未來研究方向</a:t>
            </a:r>
            <a:endParaRPr lang="zh-TW" altLang="en-US" dirty="0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4365B6-F14D-4045-8E37-64E386527D75}" type="datetime1">
              <a:rPr lang="zh-TW" altLang="en-US" smtClean="0"/>
              <a:pPr>
                <a:defRPr/>
              </a:pPr>
              <a:t>2018/6/4</a:t>
            </a:fld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0A5E35-A5C2-4CE5-935A-79786C112CF7}" type="slidenum">
              <a:rPr kumimoji="0" lang="zh-TW" altLang="en-US">
                <a:solidFill>
                  <a:srgbClr val="215968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215968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14339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研究背景與動機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研究目標</a:t>
            </a:r>
            <a:endParaRPr lang="en-US" altLang="zh-TW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相關背景知識</a:t>
            </a:r>
            <a:endParaRPr lang="en-US" altLang="zh-TW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方法概念及實作</a:t>
            </a:r>
            <a:endParaRPr lang="en-US" altLang="zh-TW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案例分析</a:t>
            </a:r>
            <a:endParaRPr lang="en-US" altLang="zh-TW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結論與未來研究方向</a:t>
            </a:r>
            <a:endParaRPr lang="zh-TW" alt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4365B6-F14D-4045-8E37-64E386527D75}" type="datetime1">
              <a:rPr lang="zh-TW" altLang="en-US" smtClean="0"/>
              <a:pPr>
                <a:defRPr/>
              </a:pPr>
              <a:t>2018/6/4</a:t>
            </a:fld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0A5E35-A5C2-4CE5-935A-79786C112CF7}" type="slidenum">
              <a:rPr kumimoji="0" lang="zh-TW" altLang="en-US">
                <a:solidFill>
                  <a:srgbClr val="215968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21596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研究背景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FA5826-B682-454B-8A20-4501725C21E3}" type="datetime1">
              <a:rPr lang="zh-TW" altLang="en-US" smtClean="0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58D-E85D-4719-B617-A12C5B989F6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</a:t>
            </a:r>
            <a:r>
              <a:rPr lang="zh-TW" altLang="en-US" dirty="0"/>
              <a:t>究</a:t>
            </a:r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FA5826-B682-454B-8A20-4501725C21E3}" type="datetime1">
              <a:rPr lang="zh-TW" altLang="en-US" smtClean="0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58D-E85D-4719-B617-A12C5B989F6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8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14339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研究背景與動機</a:t>
            </a:r>
            <a:endParaRPr lang="en-US" altLang="zh-TW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75000"/>
                  </a:schemeClr>
                </a:solidFill>
              </a:rPr>
              <a:t>研究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目標</a:t>
            </a:r>
            <a:endParaRPr lang="en-US" altLang="zh-TW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相關背景知識</a:t>
            </a:r>
            <a:endParaRPr lang="en-US" altLang="zh-TW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方法概念及實作</a:t>
            </a:r>
            <a:endParaRPr lang="en-US" altLang="zh-TW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案例分析</a:t>
            </a:r>
            <a:endParaRPr lang="en-US" altLang="zh-TW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結論與未來研究方向</a:t>
            </a:r>
            <a:endParaRPr lang="zh-TW" alt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4365B6-F14D-4045-8E37-64E386527D75}" type="datetime1">
              <a:rPr lang="zh-TW" altLang="en-US" smtClean="0"/>
              <a:pPr>
                <a:defRPr/>
              </a:pPr>
              <a:t>2018/6/4</a:t>
            </a:fld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0A5E35-A5C2-4CE5-935A-79786C112CF7}" type="slidenum">
              <a:rPr kumimoji="0" lang="zh-TW" altLang="en-US">
                <a:solidFill>
                  <a:srgbClr val="215968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21596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8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FA5826-B682-454B-8A20-4501725C21E3}" type="datetime1">
              <a:rPr lang="zh-TW" altLang="en-US" smtClean="0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58D-E85D-4719-B617-A12C5B989F66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0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14339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研究背景與動機</a:t>
            </a:r>
            <a:endParaRPr lang="en-US" altLang="zh-TW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研究</a:t>
            </a:r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目標</a:t>
            </a:r>
            <a:endParaRPr lang="en-US" altLang="zh-TW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</a:rPr>
              <a:t>相關背景知識</a:t>
            </a:r>
            <a:endParaRPr lang="en-US" altLang="zh-TW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方法概念及實作</a:t>
            </a:r>
            <a:endParaRPr lang="en-US" altLang="zh-TW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案例分析</a:t>
            </a:r>
            <a:endParaRPr lang="en-US" altLang="zh-TW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結論與未來研究方向</a:t>
            </a:r>
            <a:endParaRPr lang="zh-TW" alt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C4365B6-F14D-4045-8E37-64E386527D75}" type="datetime1">
              <a:rPr lang="zh-TW" altLang="en-US" smtClean="0"/>
              <a:pPr>
                <a:defRPr/>
              </a:pPr>
              <a:t>2018/6/4</a:t>
            </a:fld>
            <a:endParaRPr lang="zh-TW" altLang="en-US" dirty="0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0A5E35-A5C2-4CE5-935A-79786C112CF7}" type="slidenum">
              <a:rPr kumimoji="0" lang="zh-TW" altLang="en-US">
                <a:solidFill>
                  <a:srgbClr val="215968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21596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1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Robusta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Robusta </a:t>
            </a:r>
            <a:r>
              <a:rPr lang="zh-TW" altLang="zh-TW" dirty="0" smtClean="0"/>
              <a:t>為</a:t>
            </a:r>
            <a:r>
              <a:rPr lang="zh-TW" altLang="zh-TW" dirty="0"/>
              <a:t>一個以</a:t>
            </a:r>
            <a:r>
              <a:rPr lang="en-US" altLang="zh-TW" dirty="0"/>
              <a:t>Java</a:t>
            </a:r>
            <a:r>
              <a:rPr lang="zh-TW" altLang="zh-TW" dirty="0"/>
              <a:t>開發的開源專案，是</a:t>
            </a:r>
            <a:r>
              <a:rPr lang="zh-TW" altLang="zh-TW" dirty="0" smtClean="0"/>
              <a:t>一個程式碼</a:t>
            </a:r>
            <a:r>
              <a:rPr lang="zh-TW" altLang="zh-TW" dirty="0"/>
              <a:t>分析</a:t>
            </a:r>
            <a:r>
              <a:rPr lang="zh-TW" altLang="zh-TW" dirty="0" smtClean="0"/>
              <a:t>工具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/>
              <a:t>偵測 </a:t>
            </a:r>
            <a:r>
              <a:rPr lang="en-US" altLang="zh-TW" dirty="0"/>
              <a:t>Java</a:t>
            </a:r>
            <a:r>
              <a:rPr lang="zh-TW" altLang="en-US" dirty="0"/>
              <a:t> 程式中的例外處理壞</a:t>
            </a:r>
            <a:r>
              <a:rPr lang="zh-TW" altLang="en-US" dirty="0" smtClean="0"/>
              <a:t>味道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消</a:t>
            </a:r>
            <a:r>
              <a:rPr lang="zh-TW" altLang="en-US" dirty="0"/>
              <a:t>除</a:t>
            </a:r>
            <a:r>
              <a:rPr lang="zh-TW" altLang="en-US" dirty="0" smtClean="0"/>
              <a:t>例外處理壞味道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報表的方式的查找壞味道在程式碼的位置</a:t>
            </a:r>
            <a:endParaRPr lang="en-US" altLang="zh-TW" dirty="0" smtClean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FA5826-B682-454B-8A20-4501725C21E3}" type="datetime1">
              <a:rPr lang="zh-TW" altLang="en-US" smtClean="0"/>
              <a:pPr>
                <a:defRPr/>
              </a:pPr>
              <a:t>2018/6/4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軟體系統實驗室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2A58D-E85D-4719-B617-A12C5B989F66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9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green_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bluegreen_w</Template>
  <TotalTime>591</TotalTime>
  <Words>487</Words>
  <Application>Microsoft Office PowerPoint</Application>
  <PresentationFormat>如螢幕大小 (4:3)</PresentationFormat>
  <Paragraphs>135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Arial</vt:lpstr>
      <vt:lpstr>新細明體</vt:lpstr>
      <vt:lpstr>微軟正黑體</vt:lpstr>
      <vt:lpstr>Times New Roman</vt:lpstr>
      <vt:lpstr>標楷體</vt:lpstr>
      <vt:lpstr>Calibri</vt:lpstr>
      <vt:lpstr>bluegreen_w</vt:lpstr>
      <vt:lpstr>利用AspectJ搭配測試案例曝露例外處理壞味道的影響</vt:lpstr>
      <vt:lpstr>大綱</vt:lpstr>
      <vt:lpstr>大綱</vt:lpstr>
      <vt:lpstr>研究背景</vt:lpstr>
      <vt:lpstr>研究動機</vt:lpstr>
      <vt:lpstr>大綱</vt:lpstr>
      <vt:lpstr>研究目標</vt:lpstr>
      <vt:lpstr>大綱</vt:lpstr>
      <vt:lpstr>Robusta</vt:lpstr>
      <vt:lpstr>Abstract Syntax Tree(AST) </vt:lpstr>
      <vt:lpstr>Abstract Syntax Tree(AST) </vt:lpstr>
      <vt:lpstr>AspectJ</vt:lpstr>
      <vt:lpstr>AspectJ</vt:lpstr>
      <vt:lpstr>大綱</vt:lpstr>
      <vt:lpstr>大綱</vt:lpstr>
      <vt:lpstr>大綱</vt:lpstr>
      <vt:lpstr>結論</vt:lpstr>
      <vt:lpstr>未來研究方向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利用AspectJ搭配測試案例曝露例外處理壞味道的影響</dc:title>
  <dc:creator>leo</dc:creator>
  <cp:lastModifiedBy>leo</cp:lastModifiedBy>
  <cp:revision>15</cp:revision>
  <dcterms:created xsi:type="dcterms:W3CDTF">2018-06-04T03:15:17Z</dcterms:created>
  <dcterms:modified xsi:type="dcterms:W3CDTF">2018-06-04T13:06:47Z</dcterms:modified>
</cp:coreProperties>
</file>