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75" r:id="rId4"/>
    <p:sldId id="283" r:id="rId5"/>
    <p:sldId id="284" r:id="rId6"/>
    <p:sldId id="276" r:id="rId7"/>
    <p:sldId id="273" r:id="rId8"/>
    <p:sldId id="277" r:id="rId9"/>
    <p:sldId id="278" r:id="rId10"/>
    <p:sldId id="279" r:id="rId11"/>
    <p:sldId id="281" r:id="rId12"/>
    <p:sldId id="28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6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82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35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31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8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44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7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8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7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15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21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24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96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272E-704C-4300-89E2-8B5BC6379786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755D68-5B1C-41A2-A2CD-38BE0A35B5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9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252150"/>
            <a:ext cx="9144000" cy="116217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Final Project- </a:t>
            </a:r>
            <a:r>
              <a:rPr lang="en-US" altLang="zh-TW" dirty="0" err="1" smtClean="0"/>
              <a:t>Sealnote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49170" y="4340774"/>
            <a:ext cx="8915399" cy="1746989"/>
          </a:xfrm>
        </p:spPr>
        <p:txBody>
          <a:bodyPr>
            <a:normAutofit fontScale="40000" lnSpcReduction="20000"/>
          </a:bodyPr>
          <a:lstStyle/>
          <a:p>
            <a:r>
              <a:rPr lang="zh-TW" altLang="en-US" sz="6200" dirty="0"/>
              <a:t>組員</a:t>
            </a:r>
            <a:r>
              <a:rPr lang="en-US" altLang="zh-TW" sz="6200" dirty="0"/>
              <a:t>:</a:t>
            </a:r>
          </a:p>
          <a:p>
            <a:r>
              <a:rPr lang="en-US" altLang="zh-TW" sz="6200" dirty="0"/>
              <a:t>105598003   </a:t>
            </a:r>
            <a:r>
              <a:rPr lang="zh-TW" altLang="en-US" sz="6200" dirty="0"/>
              <a:t>劉彥麟 </a:t>
            </a:r>
          </a:p>
          <a:p>
            <a:r>
              <a:rPr lang="en-US" altLang="zh-TW" sz="6200" dirty="0"/>
              <a:t>105598048   </a:t>
            </a:r>
            <a:r>
              <a:rPr lang="zh-TW" altLang="en-US" sz="6200" dirty="0"/>
              <a:t>陳政</a:t>
            </a:r>
            <a:r>
              <a:rPr lang="zh-TW" altLang="en-US" sz="6200" dirty="0" smtClean="0"/>
              <a:t>皓</a:t>
            </a:r>
            <a:endParaRPr lang="zh-TW" altLang="en-US" sz="6200" dirty="0"/>
          </a:p>
          <a:p>
            <a:r>
              <a:rPr lang="en-US" altLang="zh-TW" sz="6200" dirty="0"/>
              <a:t>105598074   </a:t>
            </a:r>
            <a:r>
              <a:rPr lang="zh-TW" altLang="en-US" sz="6200" dirty="0"/>
              <a:t>呂昭陞</a:t>
            </a:r>
          </a:p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75" y="3164373"/>
            <a:ext cx="2579225" cy="257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8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Pass/Fail recommendation of the </a:t>
            </a:r>
            <a:r>
              <a:rPr lang="en-US" altLang="zh-TW" u="sng" dirty="0"/>
              <a:t>items under test</a:t>
            </a:r>
            <a:r>
              <a:rPr lang="en-US" altLang="zh-TW" dirty="0"/>
              <a:t> based on your own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測試通過的條件包含以下兩點，必須兩點都被滿足，此</a:t>
            </a:r>
            <a:r>
              <a:rPr lang="en-US" altLang="zh-TW" dirty="0"/>
              <a:t>Feature</a:t>
            </a:r>
            <a:r>
              <a:rPr lang="zh-TW" altLang="zh-TW" dirty="0"/>
              <a:t>的測試才算是通過。</a:t>
            </a:r>
          </a:p>
          <a:p>
            <a:pPr lvl="0"/>
            <a:r>
              <a:rPr lang="zh-TW" altLang="zh-TW" dirty="0"/>
              <a:t>依照</a:t>
            </a:r>
            <a:r>
              <a:rPr lang="en-US" altLang="zh-TW" dirty="0"/>
              <a:t>Use Case</a:t>
            </a:r>
            <a:r>
              <a:rPr lang="zh-TW" altLang="zh-TW" dirty="0"/>
              <a:t>以及</a:t>
            </a:r>
            <a:r>
              <a:rPr lang="en-US" altLang="zh-TW" dirty="0"/>
              <a:t>Activity diagram</a:t>
            </a:r>
            <a:r>
              <a:rPr lang="zh-TW" altLang="zh-TW" dirty="0"/>
              <a:t>規劃出的測試案例，應該要全部測試通過。</a:t>
            </a:r>
          </a:p>
          <a:p>
            <a:pPr lvl="0"/>
            <a:r>
              <a:rPr lang="en-US" altLang="zh-TW" smtClean="0"/>
              <a:t>Robot framework</a:t>
            </a:r>
            <a:r>
              <a:rPr lang="zh-TW" altLang="zh-TW" smtClean="0"/>
              <a:t>的</a:t>
            </a:r>
            <a:r>
              <a:rPr lang="zh-TW" altLang="zh-TW" dirty="0"/>
              <a:t>測試腳本</a:t>
            </a:r>
            <a:r>
              <a:rPr lang="en-US" altLang="zh-TW" dirty="0"/>
              <a:t>(</a:t>
            </a:r>
            <a:r>
              <a:rPr lang="zh-TW" altLang="zh-TW" dirty="0"/>
              <a:t>根據</a:t>
            </a:r>
            <a:r>
              <a:rPr lang="en-US" altLang="zh-TW" dirty="0"/>
              <a:t>Use Case</a:t>
            </a:r>
            <a:r>
              <a:rPr lang="zh-TW" altLang="zh-TW" dirty="0"/>
              <a:t>設計而來</a:t>
            </a:r>
            <a:r>
              <a:rPr lang="en-US" altLang="zh-TW" dirty="0"/>
              <a:t>)</a:t>
            </a:r>
            <a:r>
              <a:rPr lang="zh-TW" altLang="zh-TW" dirty="0"/>
              <a:t>全部測試通過，並產生相關報表。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3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 member contributions and/or </a:t>
            </a:r>
            <a:r>
              <a:rPr lang="en-US" altLang="zh-TW" u="sng" dirty="0"/>
              <a:t>feedbacks</a:t>
            </a:r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39635"/>
              </p:ext>
            </p:extLst>
          </p:nvPr>
        </p:nvGraphicFramePr>
        <p:xfrm>
          <a:off x="2048885" y="1264555"/>
          <a:ext cx="891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324062549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35702788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534445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測試人員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3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73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1.5HR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2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1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4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7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7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46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17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劉彥麟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陳政皓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呂昭陞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r>
                        <a:rPr lang="en-US" altLang="zh-TW" smtClean="0"/>
                        <a:t>HR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19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6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71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3382" y="2507673"/>
            <a:ext cx="9481848" cy="41794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dirty="0" smtClean="0">
                <a:latin typeface="+mj-ea"/>
                <a:ea typeface="+mj-ea"/>
              </a:rPr>
              <a:t>在通過</a:t>
            </a:r>
            <a:r>
              <a:rPr lang="en-US" altLang="zh-TW" sz="3600" dirty="0" smtClean="0">
                <a:latin typeface="+mj-ea"/>
                <a:ea typeface="+mj-ea"/>
              </a:rPr>
              <a:t>Precondition(</a:t>
            </a:r>
            <a:r>
              <a:rPr lang="zh-TW" altLang="en-US" sz="3600" dirty="0" smtClean="0">
                <a:latin typeface="+mj-ea"/>
                <a:ea typeface="+mj-ea"/>
              </a:rPr>
              <a:t>成功登入系統</a:t>
            </a:r>
            <a:r>
              <a:rPr lang="en-US" altLang="zh-TW" sz="3600" dirty="0" smtClean="0">
                <a:latin typeface="+mj-ea"/>
                <a:ea typeface="+mj-ea"/>
              </a:rPr>
              <a:t>)</a:t>
            </a:r>
            <a:r>
              <a:rPr lang="zh-TW" altLang="en-US" sz="3600" dirty="0" smtClean="0">
                <a:latin typeface="+mj-ea"/>
                <a:ea typeface="+mj-ea"/>
              </a:rPr>
              <a:t>的情況下，通過所有的測試腳本，才算完成此測試</a:t>
            </a:r>
            <a:endParaRPr lang="zh-TW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67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36366" y="2281646"/>
            <a:ext cx="8915400" cy="3777622"/>
          </a:xfrm>
        </p:spPr>
        <p:txBody>
          <a:bodyPr/>
          <a:lstStyle/>
          <a:p>
            <a:r>
              <a:rPr lang="zh-TW" altLang="en-US" sz="2800" dirty="0" smtClean="0"/>
              <a:t>我們採用 </a:t>
            </a:r>
            <a:r>
              <a:rPr lang="en-US" altLang="zh-TW" sz="2800" dirty="0" smtClean="0"/>
              <a:t>Use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Case</a:t>
            </a:r>
            <a:r>
              <a:rPr lang="zh-TW" altLang="en-US" sz="2800" dirty="0" smtClean="0"/>
              <a:t>的方法來產生測試腳本</a:t>
            </a:r>
            <a:endParaRPr lang="en-US" altLang="zh-TW" sz="2800" dirty="0" smtClean="0"/>
          </a:p>
          <a:p>
            <a:r>
              <a:rPr lang="zh-TW" altLang="en-US" sz="2800" dirty="0" smtClean="0"/>
              <a:t>因為用</a:t>
            </a:r>
            <a:r>
              <a:rPr lang="en-US" altLang="zh-TW" sz="2800" dirty="0"/>
              <a:t>Use</a:t>
            </a:r>
            <a:r>
              <a:rPr lang="zh-TW" altLang="en-US" sz="2800" dirty="0"/>
              <a:t> </a:t>
            </a:r>
            <a:r>
              <a:rPr lang="en-US" altLang="zh-TW" sz="2800" dirty="0"/>
              <a:t>Case</a:t>
            </a:r>
            <a:r>
              <a:rPr lang="zh-TW" altLang="en-US" sz="2800" dirty="0"/>
              <a:t>的</a:t>
            </a:r>
            <a:r>
              <a:rPr lang="zh-TW" altLang="en-US" sz="2800" dirty="0" smtClean="0"/>
              <a:t>方法最能表達使用者實際操作系統，因此用這方法產生的</a:t>
            </a:r>
            <a:r>
              <a:rPr lang="en-US" altLang="zh-TW" sz="2800" dirty="0" smtClean="0"/>
              <a:t>Test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Case</a:t>
            </a:r>
            <a:r>
              <a:rPr lang="zh-TW" altLang="en-US" sz="2800" dirty="0" smtClean="0"/>
              <a:t>會比較符合本系統需要做的驗</a:t>
            </a:r>
            <a:r>
              <a:rPr lang="zh-TW" altLang="en-US" sz="2800" dirty="0"/>
              <a:t>收</a:t>
            </a:r>
            <a:r>
              <a:rPr lang="zh-TW" altLang="en-US" sz="2800" dirty="0" smtClean="0"/>
              <a:t>測試</a:t>
            </a:r>
            <a:r>
              <a:rPr lang="en-US" altLang="zh-TW" sz="2800" dirty="0" smtClean="0"/>
              <a:t>(Acceptance Test)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224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Case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44" y="2118223"/>
            <a:ext cx="9820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TW" dirty="0" smtClean="0"/>
              <a:t>Test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 Case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45918"/>
            <a:ext cx="8386382" cy="4511042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>
          <a:xfrm>
            <a:off x="6113417" y="4171406"/>
            <a:ext cx="222068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TestCase</a:t>
            </a:r>
            <a:r>
              <a:rPr lang="en-US" altLang="zh-TW" dirty="0" smtClean="0"/>
              <a:t> 1</a:t>
            </a:r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>
            <a:off x="6113417" y="5534298"/>
            <a:ext cx="2220686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TestCase</a:t>
            </a:r>
            <a:r>
              <a:rPr lang="en-US" altLang="zh-TW" dirty="0" smtClean="0"/>
              <a:t>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3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to be tested and test cases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702955"/>
              </p:ext>
            </p:extLst>
          </p:nvPr>
        </p:nvGraphicFramePr>
        <p:xfrm>
          <a:off x="6063449" y="1284643"/>
          <a:ext cx="595924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415">
                  <a:extLst>
                    <a:ext uri="{9D8B030D-6E8A-4147-A177-3AD203B41FA5}">
                      <a16:colId xmlns:a16="http://schemas.microsoft.com/office/drawing/2014/main" val="336114895"/>
                    </a:ext>
                  </a:extLst>
                </a:gridCol>
                <a:gridCol w="3972830">
                  <a:extLst>
                    <a:ext uri="{9D8B030D-6E8A-4147-A177-3AD203B41FA5}">
                      <a16:colId xmlns:a16="http://schemas.microsoft.com/office/drawing/2014/main" val="2287306844"/>
                    </a:ext>
                  </a:extLst>
                </a:gridCol>
              </a:tblGrid>
              <a:tr h="28767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 to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 cases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52712"/>
                  </a:ext>
                </a:extLst>
              </a:tr>
              <a:tr h="2445246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for notes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text(TC-06)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(TC-07)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(TC-08)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刪除多個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text(TC-09)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 note(TC-11)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 note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(TC-14)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建立新的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details(TC-15)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 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內容輸入空白是否可儲存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(TC-16)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details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內容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(TC-17)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自動儲存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note(TC-21)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9292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6833"/>
              </p:ext>
            </p:extLst>
          </p:nvPr>
        </p:nvGraphicFramePr>
        <p:xfrm>
          <a:off x="195309" y="1284643"/>
          <a:ext cx="5770241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6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0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 to Test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Test cases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60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protection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 password(TC-05)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更換密碼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40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輸入種類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使用數字建立帳戶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(TC-01)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使用英文建立帳戶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使用英文和數字建立帳戶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(TC-03)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使用非數字和英文建立帳戶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(TC-04)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驗證信用卡種類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驗證對應信用卡的種類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Restore the notes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還原刪除的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plain text(TC-10)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001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for tag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新增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(TC-18)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刪除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(TC-19)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編輯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分類區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限制螢幕截圖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限制截圖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(TC-24)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00">
                <a:tc>
                  <a:txBody>
                    <a:bodyPr/>
                    <a:lstStyle/>
                    <a:p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帳號登出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 timeout(TC-23)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Logout(TC-25)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9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3152" y="797104"/>
            <a:ext cx="8911687" cy="1280890"/>
          </a:xfrm>
        </p:spPr>
        <p:txBody>
          <a:bodyPr/>
          <a:lstStyle/>
          <a:p>
            <a:pPr algn="ctr"/>
            <a:r>
              <a:rPr lang="en-US" altLang="zh-TW" dirty="0"/>
              <a:t>Test </a:t>
            </a:r>
            <a:r>
              <a:rPr lang="en-US" altLang="zh-TW" dirty="0" smtClean="0"/>
              <a:t>Tool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47" y="2806967"/>
            <a:ext cx="6029517" cy="156283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140695" y="5070196"/>
            <a:ext cx="241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Robot Framework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414" y="1844027"/>
            <a:ext cx="22574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test case – </a:t>
            </a:r>
            <a:r>
              <a:rPr lang="en-US" altLang="zh-TW" dirty="0" err="1" smtClean="0"/>
              <a:t>autosave</a:t>
            </a:r>
            <a:r>
              <a:rPr lang="en-US" altLang="zh-TW" dirty="0" smtClean="0"/>
              <a:t> note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692" y="1905000"/>
            <a:ext cx="8820488" cy="389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240</TotalTime>
  <Words>526</Words>
  <Application>Microsoft Office PowerPoint</Application>
  <PresentationFormat>寬螢幕</PresentationFormat>
  <Paragraphs>101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Century Gothic</vt:lpstr>
      <vt:lpstr>Wingdings 3</vt:lpstr>
      <vt:lpstr>絲縷</vt:lpstr>
      <vt:lpstr>Final Project- Sealnote</vt:lpstr>
      <vt:lpstr>Test Criteria</vt:lpstr>
      <vt:lpstr>Test Method – Use Case</vt:lpstr>
      <vt:lpstr>Test Method – Use Case</vt:lpstr>
      <vt:lpstr>Test Method – Use Case</vt:lpstr>
      <vt:lpstr>Feature to be tested and test cases</vt:lpstr>
      <vt:lpstr>Test Tool</vt:lpstr>
      <vt:lpstr>Sample test case – autosave note</vt:lpstr>
      <vt:lpstr>Live Demo</vt:lpstr>
      <vt:lpstr>Test results</vt:lpstr>
      <vt:lpstr>Pass/Fail recommendation of the items under test based on your own criteria</vt:lpstr>
      <vt:lpstr>Team member contributions and/or feedbacks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Project- Sealnote</dc:title>
  <dc:creator>Jeff</dc:creator>
  <cp:lastModifiedBy>Jeff</cp:lastModifiedBy>
  <cp:revision>25</cp:revision>
  <dcterms:created xsi:type="dcterms:W3CDTF">2017-06-17T06:23:02Z</dcterms:created>
  <dcterms:modified xsi:type="dcterms:W3CDTF">2017-06-20T01:29:09Z</dcterms:modified>
</cp:coreProperties>
</file>