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74" r:id="rId4"/>
    <p:sldId id="275" r:id="rId5"/>
    <p:sldId id="283" r:id="rId6"/>
    <p:sldId id="284" r:id="rId7"/>
    <p:sldId id="276" r:id="rId8"/>
    <p:sldId id="273" r:id="rId9"/>
    <p:sldId id="277" r:id="rId10"/>
    <p:sldId id="278" r:id="rId11"/>
    <p:sldId id="279" r:id="rId12"/>
    <p:sldId id="281" r:id="rId13"/>
    <p:sldId id="28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2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4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5" y="3164373"/>
            <a:ext cx="2579225" cy="25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607485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9224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results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0" y="1741528"/>
            <a:ext cx="6324805" cy="45617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8" y="2133600"/>
            <a:ext cx="4285714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7069" y="599172"/>
            <a:ext cx="7780713" cy="1280890"/>
          </a:xfrm>
        </p:spPr>
        <p:txBody>
          <a:bodyPr/>
          <a:lstStyle/>
          <a:p>
            <a:pPr algn="ctr"/>
            <a:r>
              <a:rPr lang="en-US" altLang="zh-TW" dirty="0"/>
              <a:t>Pass/Fail recommendation of the items under test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測試通過的條件包含以下兩點，必須兩點都被滿足，此</a:t>
            </a:r>
            <a:r>
              <a:rPr lang="en-US" altLang="zh-TW" dirty="0"/>
              <a:t>Feature</a:t>
            </a:r>
            <a:r>
              <a:rPr lang="zh-TW" altLang="zh-TW" dirty="0"/>
              <a:t>的測試才算是通過。</a:t>
            </a:r>
          </a:p>
          <a:p>
            <a:pPr lvl="0"/>
            <a:r>
              <a:rPr lang="zh-TW" altLang="zh-TW" dirty="0"/>
              <a:t>依照</a:t>
            </a:r>
            <a:r>
              <a:rPr lang="en-US" altLang="zh-TW" dirty="0"/>
              <a:t>Use Case</a:t>
            </a:r>
            <a:r>
              <a:rPr lang="zh-TW" altLang="zh-TW" dirty="0"/>
              <a:t>以及</a:t>
            </a:r>
            <a:r>
              <a:rPr lang="en-US" altLang="zh-TW" dirty="0"/>
              <a:t>Activity diagram</a:t>
            </a:r>
            <a:r>
              <a:rPr lang="zh-TW" altLang="zh-TW" dirty="0"/>
              <a:t>規劃出的測試案例，應該要全部測試通過。</a:t>
            </a:r>
          </a:p>
          <a:p>
            <a:pPr lvl="0"/>
            <a:r>
              <a:rPr lang="en-US" altLang="zh-TW" dirty="0" smtClean="0"/>
              <a:t>Robot framework</a:t>
            </a:r>
            <a:r>
              <a:rPr lang="zh-TW" altLang="zh-TW" dirty="0" smtClean="0"/>
              <a:t>的</a:t>
            </a:r>
            <a:r>
              <a:rPr lang="zh-TW" altLang="zh-TW" dirty="0"/>
              <a:t>測試腳本</a:t>
            </a:r>
            <a:r>
              <a:rPr lang="en-US" altLang="zh-TW" dirty="0"/>
              <a:t>(</a:t>
            </a:r>
            <a:r>
              <a:rPr lang="zh-TW" altLang="zh-TW" dirty="0"/>
              <a:t>根據</a:t>
            </a:r>
            <a:r>
              <a:rPr lang="en-US" altLang="zh-TW" dirty="0"/>
              <a:t>Use Case</a:t>
            </a:r>
            <a:r>
              <a:rPr lang="zh-TW" altLang="zh-TW" dirty="0"/>
              <a:t>設計而來</a:t>
            </a:r>
            <a:r>
              <a:rPr lang="en-US" altLang="zh-TW" dirty="0"/>
              <a:t>)</a:t>
            </a:r>
            <a:r>
              <a:rPr lang="zh-TW" altLang="zh-TW" dirty="0"/>
              <a:t>全部測試通過，並產生相關報表。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3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contributions and/or </a:t>
            </a:r>
            <a:r>
              <a:rPr lang="en-US" altLang="zh-TW" u="sng" dirty="0"/>
              <a:t>feedbacks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9635"/>
              </p:ext>
            </p:extLst>
          </p:nvPr>
        </p:nvGraphicFramePr>
        <p:xfrm>
          <a:off x="2048885" y="1264555"/>
          <a:ext cx="891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24062549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570278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344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7444" y="1784466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Test Criteria</a:t>
            </a:r>
          </a:p>
          <a:p>
            <a:r>
              <a:rPr lang="en-US" altLang="zh-TW" sz="2400" dirty="0" smtClean="0"/>
              <a:t>Test Method</a:t>
            </a:r>
          </a:p>
          <a:p>
            <a:r>
              <a:rPr lang="en-US" altLang="zh-TW" sz="2400" dirty="0"/>
              <a:t>Feature to be tested and test </a:t>
            </a:r>
            <a:r>
              <a:rPr lang="en-US" altLang="zh-TW" sz="2400" dirty="0" smtClean="0"/>
              <a:t>cases</a:t>
            </a:r>
          </a:p>
          <a:p>
            <a:r>
              <a:rPr lang="en-US" altLang="zh-TW" sz="2400" dirty="0"/>
              <a:t>Test </a:t>
            </a:r>
            <a:r>
              <a:rPr lang="en-US" altLang="zh-TW" sz="2400" dirty="0" smtClean="0"/>
              <a:t>Tool</a:t>
            </a:r>
          </a:p>
          <a:p>
            <a:r>
              <a:rPr lang="en-US" altLang="zh-TW" sz="2400" dirty="0"/>
              <a:t>Sample test case</a:t>
            </a:r>
            <a:endParaRPr lang="en-US" altLang="zh-TW" sz="2400" dirty="0" smtClean="0"/>
          </a:p>
          <a:p>
            <a:r>
              <a:rPr lang="en-US" altLang="zh-TW" sz="2400" dirty="0" smtClean="0"/>
              <a:t>Live Demo</a:t>
            </a:r>
          </a:p>
          <a:p>
            <a:r>
              <a:rPr lang="en-US" altLang="zh-TW" sz="2400" dirty="0" smtClean="0"/>
              <a:t>Test results</a:t>
            </a:r>
          </a:p>
          <a:p>
            <a:r>
              <a:rPr lang="en-US" altLang="zh-TW" sz="2400" dirty="0"/>
              <a:t>Pass/Fail recommendation of the items under test </a:t>
            </a:r>
            <a:endParaRPr lang="en-US" altLang="zh-TW" sz="2400" dirty="0" smtClean="0"/>
          </a:p>
          <a:p>
            <a:r>
              <a:rPr lang="en-US" altLang="zh-TW" sz="2400" dirty="0"/>
              <a:t>Team member contributions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59085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3382" y="2507673"/>
            <a:ext cx="9481848" cy="417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>
                <a:latin typeface="+mj-ea"/>
                <a:ea typeface="+mj-ea"/>
              </a:rPr>
              <a:t>在通過</a:t>
            </a:r>
            <a:r>
              <a:rPr lang="en-US" altLang="zh-TW" sz="3600" dirty="0" smtClean="0">
                <a:latin typeface="+mj-ea"/>
                <a:ea typeface="+mj-ea"/>
              </a:rPr>
              <a:t>Precondition(</a:t>
            </a:r>
            <a:r>
              <a:rPr lang="zh-TW" altLang="en-US" sz="3600" dirty="0" smtClean="0">
                <a:latin typeface="+mj-ea"/>
                <a:ea typeface="+mj-ea"/>
              </a:rPr>
              <a:t>成功登入系統</a:t>
            </a:r>
            <a:r>
              <a:rPr lang="en-US" altLang="zh-TW" sz="3600" dirty="0" smtClean="0">
                <a:latin typeface="+mj-ea"/>
                <a:ea typeface="+mj-ea"/>
              </a:rPr>
              <a:t>)</a:t>
            </a:r>
            <a:r>
              <a:rPr lang="zh-TW" altLang="en-US" sz="3600" dirty="0" smtClean="0">
                <a:latin typeface="+mj-ea"/>
                <a:ea typeface="+mj-ea"/>
              </a:rPr>
              <a:t>的情況下，通過所有的測試腳本，才算完成此測試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0079" y="574234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6366" y="2281646"/>
            <a:ext cx="8915400" cy="3777622"/>
          </a:xfrm>
        </p:spPr>
        <p:txBody>
          <a:bodyPr/>
          <a:lstStyle/>
          <a:p>
            <a:r>
              <a:rPr lang="zh-TW" altLang="en-US" sz="2800" dirty="0" smtClean="0"/>
              <a:t>我們採用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的方法來產生測試腳本</a:t>
            </a:r>
            <a:endParaRPr lang="en-US" altLang="zh-TW" sz="2800" dirty="0" smtClean="0"/>
          </a:p>
          <a:p>
            <a:r>
              <a:rPr lang="zh-TW" altLang="en-US" sz="2800" dirty="0" smtClean="0"/>
              <a:t>因為用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Case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方法最能表達使用者實際操作系統，因此用這方法產生的</a:t>
            </a:r>
            <a:r>
              <a:rPr lang="en-US" altLang="zh-TW" sz="2800" dirty="0" smtClean="0"/>
              <a:t>Test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會比較符合本系統需要做的驗</a:t>
            </a:r>
            <a:r>
              <a:rPr lang="zh-TW" altLang="en-US" sz="2800" dirty="0"/>
              <a:t>收</a:t>
            </a:r>
            <a:r>
              <a:rPr lang="zh-TW" altLang="en-US" sz="2800" dirty="0" smtClean="0"/>
              <a:t>測試</a:t>
            </a:r>
            <a:r>
              <a:rPr lang="en-US" altLang="zh-TW" sz="2800" dirty="0" smtClean="0"/>
              <a:t>(Acceptance Test)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4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8852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4" y="2118223"/>
            <a:ext cx="9820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35725" y="599172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18"/>
            <a:ext cx="8386382" cy="451104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113417" y="4171406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113417" y="5534298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to be tested and test cases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02955"/>
              </p:ext>
            </p:extLst>
          </p:nvPr>
        </p:nvGraphicFramePr>
        <p:xfrm>
          <a:off x="6063449" y="1284643"/>
          <a:ext cx="59592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15">
                  <a:extLst>
                    <a:ext uri="{9D8B030D-6E8A-4147-A177-3AD203B41FA5}">
                      <a16:colId xmlns:a16="http://schemas.microsoft.com/office/drawing/2014/main" val="336114895"/>
                    </a:ext>
                  </a:extLst>
                </a:gridCol>
                <a:gridCol w="3972830">
                  <a:extLst>
                    <a:ext uri="{9D8B030D-6E8A-4147-A177-3AD203B41FA5}">
                      <a16:colId xmlns:a16="http://schemas.microsoft.com/office/drawing/2014/main" val="2287306844"/>
                    </a:ext>
                  </a:extLst>
                </a:gridCol>
              </a:tblGrid>
              <a:tr h="2876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2712"/>
                  </a:ext>
                </a:extLst>
              </a:tr>
              <a:tr h="2445246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刪除多個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note(TC-11)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details(TC-15)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note(TC-21)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929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833"/>
              </p:ext>
            </p:extLst>
          </p:nvPr>
        </p:nvGraphicFramePr>
        <p:xfrm>
          <a:off x="195309" y="1284643"/>
          <a:ext cx="577024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protection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 password(TC-05)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更換密碼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4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使用英文和數字建立帳戶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使用非數字和英文建立帳戶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驗證信用卡種類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驗證對應信用卡的種類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the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還原刪除的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0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限制螢幕截圖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限制截圖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帳號登出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timeout(TC-23)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Logout(TC-25)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40695" y="5070196"/>
            <a:ext cx="2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14" y="1844027"/>
            <a:ext cx="225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351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Sample test case – </a:t>
            </a:r>
            <a:r>
              <a:rPr lang="en-US" altLang="zh-TW" dirty="0" err="1" smtClean="0"/>
              <a:t>autosave</a:t>
            </a:r>
            <a:r>
              <a:rPr lang="en-US" altLang="zh-TW" dirty="0" smtClean="0"/>
              <a:t> 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2" y="1905000"/>
            <a:ext cx="8820488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551</Words>
  <Application>Microsoft Office PowerPoint</Application>
  <PresentationFormat>寬螢幕</PresentationFormat>
  <Paragraphs>111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Final Project- Sealnote</vt:lpstr>
      <vt:lpstr>OUTLINE</vt:lpstr>
      <vt:lpstr>Test Criteria</vt:lpstr>
      <vt:lpstr>Test Method – Use Case</vt:lpstr>
      <vt:lpstr>Test Method – Use Case</vt:lpstr>
      <vt:lpstr>Test Method – Use Case</vt:lpstr>
      <vt:lpstr>Feature to be tested and test cases</vt:lpstr>
      <vt:lpstr>Test Tool</vt:lpstr>
      <vt:lpstr>Sample test case – autosave note</vt:lpstr>
      <vt:lpstr>Live Demo</vt:lpstr>
      <vt:lpstr>Test results</vt:lpstr>
      <vt:lpstr>Pass/Fail recommendation of the items under test </vt:lpstr>
      <vt:lpstr>Team member contributions and/or 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Sealnote</dc:title>
  <dc:creator>Jeff</dc:creator>
  <cp:lastModifiedBy>Jeff</cp:lastModifiedBy>
  <cp:revision>32</cp:revision>
  <dcterms:created xsi:type="dcterms:W3CDTF">2017-06-17T06:23:02Z</dcterms:created>
  <dcterms:modified xsi:type="dcterms:W3CDTF">2017-06-20T02:37:23Z</dcterms:modified>
</cp:coreProperties>
</file>