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71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6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2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16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27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8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7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6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93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5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8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0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8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7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AA33-7037-4DE6-BE2F-8A877610DC3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2590E0-9FD0-4694-A907-37006E990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Midterm Test Plan 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1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63" y="1441622"/>
            <a:ext cx="3497732" cy="5237076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1186286" y="2042984"/>
            <a:ext cx="4036540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64390" y="181425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自動儲存</a:t>
            </a:r>
            <a:r>
              <a:rPr lang="en-US" altLang="zh-TW" sz="2800" dirty="0"/>
              <a:t>note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58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8" y="1411080"/>
            <a:ext cx="3369313" cy="5044796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646412" y="4127158"/>
            <a:ext cx="2281881" cy="551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64390" y="181425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更換密碼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1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5" y="1532237"/>
            <a:ext cx="3236261" cy="488091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72272" y="1927653"/>
            <a:ext cx="1195642" cy="370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64390" y="181425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新增</a:t>
            </a:r>
            <a:r>
              <a:rPr lang="en-US" altLang="zh-TW" sz="2800" dirty="0"/>
              <a:t>tag</a:t>
            </a:r>
            <a:r>
              <a:rPr lang="zh-TW" altLang="zh-TW" sz="2800" dirty="0"/>
              <a:t>分類區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68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91" y="1581666"/>
            <a:ext cx="3240969" cy="492674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250722" y="1977081"/>
            <a:ext cx="617838" cy="551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4390" y="181425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刪除</a:t>
            </a:r>
            <a:r>
              <a:rPr lang="en-US" altLang="zh-TW" sz="2800" dirty="0"/>
              <a:t>tag</a:t>
            </a:r>
            <a:r>
              <a:rPr lang="zh-TW" altLang="zh-TW" sz="2800" dirty="0"/>
              <a:t>分類區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33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4390" y="181425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編輯</a:t>
            </a:r>
            <a:r>
              <a:rPr lang="en-US" altLang="zh-TW" sz="2800" dirty="0" smtClean="0"/>
              <a:t>tag</a:t>
            </a:r>
            <a:r>
              <a:rPr lang="zh-TW" altLang="zh-TW" sz="2800" dirty="0"/>
              <a:t>分類區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36" y="1548714"/>
            <a:ext cx="3393288" cy="50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4390" y="181425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最大創建</a:t>
            </a:r>
            <a:r>
              <a:rPr lang="en-US" altLang="zh-TW" sz="2800" dirty="0"/>
              <a:t>note</a:t>
            </a:r>
            <a:r>
              <a:rPr lang="zh-TW" altLang="zh-TW" sz="2800" dirty="0"/>
              <a:t>數量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1560785"/>
            <a:ext cx="3253946" cy="49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Not To Be Tested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08343"/>
              </p:ext>
            </p:extLst>
          </p:nvPr>
        </p:nvGraphicFramePr>
        <p:xfrm>
          <a:off x="1565186" y="1647567"/>
          <a:ext cx="9267570" cy="433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785"/>
                <a:gridCol w="4633785"/>
              </a:tblGrid>
              <a:tr h="687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To Be Tested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Reason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290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Secure window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暫時不知如何驗證</a:t>
                      </a:r>
                    </a:p>
                  </a:txBody>
                  <a:tcPr anchor="ctr"/>
                </a:tc>
              </a:tr>
              <a:tr h="7290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Notes view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暫時不知如何驗證</a:t>
                      </a:r>
                    </a:p>
                  </a:txBody>
                  <a:tcPr anchor="ctr"/>
                </a:tc>
              </a:tr>
              <a:tr h="7290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Notes</a:t>
                      </a:r>
                      <a:r>
                        <a:rPr lang="zh-TW" altLang="zh-TW" sz="1800" dirty="0" smtClean="0"/>
                        <a:t>背景顏色</a:t>
                      </a:r>
                      <a:endParaRPr lang="en-US" altLang="zh-TW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暫時</a:t>
                      </a:r>
                      <a:r>
                        <a:rPr lang="zh-TW" altLang="en-US" dirty="0" smtClean="0"/>
                        <a:t>不知如何驗證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290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dirty="0" smtClean="0"/>
                        <a:t>資料備份、還原</a:t>
                      </a:r>
                      <a:endParaRPr lang="en-US" altLang="zh-TW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需跳脫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做驗證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290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Share note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需橫跨兩個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做驗證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602" y="2631836"/>
            <a:ext cx="2113917" cy="191309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37845" y="4534338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WebDriver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2623" y="706488"/>
            <a:ext cx="8911687" cy="1280890"/>
          </a:xfrm>
        </p:spPr>
        <p:txBody>
          <a:bodyPr/>
          <a:lstStyle/>
          <a:p>
            <a:pPr algn="ctr"/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46" y="1536088"/>
            <a:ext cx="2579225" cy="2579225"/>
          </a:xfrm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1961903" y="4275437"/>
            <a:ext cx="9333471" cy="22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SealNote</a:t>
            </a:r>
            <a:r>
              <a:rPr lang="en-US" altLang="zh-TW" dirty="0"/>
              <a:t> is simple notes/notepad application which focuses on security and simplicity. </a:t>
            </a:r>
          </a:p>
          <a:p>
            <a:r>
              <a:rPr lang="en-US" altLang="zh-TW" dirty="0" smtClean="0"/>
              <a:t>Your </a:t>
            </a:r>
            <a:r>
              <a:rPr lang="en-US" altLang="zh-TW" dirty="0"/>
              <a:t>notes are password protected using 256-bit AES </a:t>
            </a:r>
            <a:r>
              <a:rPr lang="en-US" altLang="zh-TW" dirty="0" smtClean="0"/>
              <a:t>encryption.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7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4384" y="615872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Purpose of test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70228" y="219126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dirty="0"/>
              <a:t>我們的</a:t>
            </a:r>
            <a:r>
              <a:rPr lang="en-US" altLang="zh-TW" sz="2400" dirty="0"/>
              <a:t>test plan</a:t>
            </a:r>
            <a:r>
              <a:rPr lang="zh-TW" altLang="zh-TW" sz="2400" dirty="0"/>
              <a:t>分成兩</a:t>
            </a:r>
            <a:r>
              <a:rPr lang="zh-TW" altLang="zh-TW" sz="2400" dirty="0" smtClean="0"/>
              <a:t>種</a:t>
            </a:r>
            <a:r>
              <a:rPr lang="en-US" altLang="zh-TW" sz="2400" dirty="0" smtClean="0"/>
              <a:t>: </a:t>
            </a:r>
          </a:p>
          <a:p>
            <a:r>
              <a:rPr lang="en-US" altLang="zh-TW" sz="2400" dirty="0" smtClean="0"/>
              <a:t>1. </a:t>
            </a:r>
            <a:r>
              <a:rPr lang="zh-TW" altLang="zh-TW" sz="2400" dirty="0" smtClean="0"/>
              <a:t>針對</a:t>
            </a:r>
            <a:r>
              <a:rPr lang="zh-TW" altLang="zh-TW" sz="2400" dirty="0"/>
              <a:t>畫面上</a:t>
            </a:r>
            <a:r>
              <a:rPr lang="zh-TW" altLang="zh-TW" sz="2400" dirty="0" smtClean="0"/>
              <a:t>的</a:t>
            </a:r>
            <a:r>
              <a:rPr lang="en-US" altLang="zh-TW" sz="2400" dirty="0" smtClean="0"/>
              <a:t> UI </a:t>
            </a:r>
            <a:r>
              <a:rPr lang="zh-TW" altLang="zh-TW" sz="2400" dirty="0" smtClean="0"/>
              <a:t>反映</a:t>
            </a:r>
            <a:r>
              <a:rPr lang="zh-TW" altLang="zh-TW" sz="2400" dirty="0"/>
              <a:t>之後的事件進行測試，並看與我們的需求是否</a:t>
            </a:r>
            <a:r>
              <a:rPr lang="zh-TW" altLang="zh-TW" sz="2400" dirty="0" smtClean="0"/>
              <a:t>一致</a:t>
            </a:r>
            <a:endParaRPr lang="en-US" altLang="zh-TW" sz="2400" dirty="0" smtClean="0"/>
          </a:p>
          <a:p>
            <a:r>
              <a:rPr lang="en-US" altLang="zh-TW" sz="2400" dirty="0" smtClean="0"/>
              <a:t>2. </a:t>
            </a:r>
            <a:r>
              <a:rPr lang="zh-TW" altLang="zh-TW" sz="2400" dirty="0" smtClean="0"/>
              <a:t>針對</a:t>
            </a:r>
            <a:r>
              <a:rPr lang="zh-TW" altLang="zh-TW" sz="2400" dirty="0"/>
              <a:t>系統負載下去進行測試，看會不會對程式造成影響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1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0" y="1451791"/>
            <a:ext cx="3309708" cy="5144978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7736" y="57930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75408" y="1904872"/>
            <a:ext cx="6087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</a:t>
            </a:r>
            <a:r>
              <a:rPr lang="zh-TW" altLang="zh-TW" sz="2800" dirty="0" smtClean="0"/>
              <a:t>帳戶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密碼錯誤</a:t>
            </a:r>
            <a:r>
              <a:rPr lang="zh-TW" altLang="zh-TW" sz="2800" dirty="0" smtClean="0"/>
              <a:t>事件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04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0" y="1266441"/>
            <a:ext cx="3570187" cy="5457568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04735" y="1217013"/>
            <a:ext cx="576648" cy="551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64255" y="53775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2055" y="1614616"/>
            <a:ext cx="6087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plain text 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credit card </a:t>
            </a:r>
            <a:r>
              <a:rPr lang="en-US" altLang="zh-TW" sz="2800" dirty="0" smtClean="0"/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login details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51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64255" y="53775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2055" y="1614616"/>
            <a:ext cx="6087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編輯</a:t>
            </a:r>
            <a:r>
              <a:rPr lang="en-US" altLang="zh-TW" sz="2800" dirty="0" smtClean="0"/>
              <a:t>plain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編輯</a:t>
            </a:r>
            <a:r>
              <a:rPr lang="en-US" altLang="zh-TW" sz="2800" dirty="0" smtClean="0"/>
              <a:t>credit card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編輯</a:t>
            </a:r>
            <a:r>
              <a:rPr lang="en-US" altLang="zh-TW" sz="2800" dirty="0" smtClean="0"/>
              <a:t>login details</a:t>
            </a:r>
            <a:endParaRPr lang="zh-TW" altLang="en-US" sz="28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4" y="1326292"/>
            <a:ext cx="3434002" cy="52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0" y="1266441"/>
            <a:ext cx="3570187" cy="5457568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04735" y="1217013"/>
            <a:ext cx="576648" cy="551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64255" y="53775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2055" y="1614616"/>
            <a:ext cx="6087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plain text 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credit card </a:t>
            </a:r>
            <a:r>
              <a:rPr lang="en-US" altLang="zh-TW" sz="2800" dirty="0" smtClean="0"/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login details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79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0" y="1266441"/>
            <a:ext cx="3570187" cy="5457568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04735" y="1217013"/>
            <a:ext cx="576648" cy="551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64255" y="53775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2055" y="1614616"/>
            <a:ext cx="6087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plain text 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credit card </a:t>
            </a:r>
            <a:r>
              <a:rPr lang="en-US" altLang="zh-TW" sz="2800" dirty="0" smtClean="0"/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/>
              <a:t>建立新的</a:t>
            </a:r>
            <a:r>
              <a:rPr lang="en-US" altLang="zh-TW" sz="2800" dirty="0"/>
              <a:t>login details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78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8968" y="59953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Features To Be Tested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64390" y="1814255"/>
            <a:ext cx="6087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刪除一個</a:t>
            </a:r>
            <a:r>
              <a:rPr lang="en-US" altLang="zh-TW" sz="2800" dirty="0" smtClean="0"/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刪除</a:t>
            </a:r>
            <a:r>
              <a:rPr lang="zh-TW" altLang="zh-TW" sz="2800" dirty="0"/>
              <a:t>多個</a:t>
            </a:r>
            <a:r>
              <a:rPr lang="en-US" altLang="zh-TW" sz="2800" dirty="0"/>
              <a:t>note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46" y="1538288"/>
            <a:ext cx="3312666" cy="5085554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356364" y="1460029"/>
            <a:ext cx="576648" cy="551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8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273</Words>
  <Application>Microsoft Office PowerPoint</Application>
  <PresentationFormat>寬螢幕</PresentationFormat>
  <Paragraphs>61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Century Gothic</vt:lpstr>
      <vt:lpstr>Wingdings 3</vt:lpstr>
      <vt:lpstr>絲縷</vt:lpstr>
      <vt:lpstr>Midterm Test Plan - Sealnote</vt:lpstr>
      <vt:lpstr>Sealnote</vt:lpstr>
      <vt:lpstr>Purpose of test plan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Not To Be Tested</vt:lpstr>
      <vt:lpstr>Test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Joker</dc:creator>
  <cp:lastModifiedBy>Joker</cp:lastModifiedBy>
  <cp:revision>25</cp:revision>
  <dcterms:created xsi:type="dcterms:W3CDTF">2017-05-16T03:56:47Z</dcterms:created>
  <dcterms:modified xsi:type="dcterms:W3CDTF">2017-05-16T07:37:05Z</dcterms:modified>
</cp:coreProperties>
</file>