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4" r:id="rId3"/>
    <p:sldId id="275" r:id="rId4"/>
    <p:sldId id="283" r:id="rId5"/>
    <p:sldId id="284" r:id="rId6"/>
    <p:sldId id="276" r:id="rId7"/>
    <p:sldId id="273" r:id="rId8"/>
    <p:sldId id="277" r:id="rId9"/>
    <p:sldId id="278" r:id="rId10"/>
    <p:sldId id="279" r:id="rId11"/>
    <p:sldId id="281" r:id="rId12"/>
    <p:sldId id="282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272E-704C-4300-89E2-8B5BC6379786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3755D68-5B1C-41A2-A2CD-38BE0A35B5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9668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272E-704C-4300-89E2-8B5BC6379786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3755D68-5B1C-41A2-A2CD-38BE0A35B5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2668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272E-704C-4300-89E2-8B5BC6379786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3755D68-5B1C-41A2-A2CD-38BE0A35B5F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6829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272E-704C-4300-89E2-8B5BC6379786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3755D68-5B1C-41A2-A2CD-38BE0A35B5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4356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272E-704C-4300-89E2-8B5BC6379786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3755D68-5B1C-41A2-A2CD-38BE0A35B5F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931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272E-704C-4300-89E2-8B5BC6379786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3755D68-5B1C-41A2-A2CD-38BE0A35B5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1865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272E-704C-4300-89E2-8B5BC6379786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5D68-5B1C-41A2-A2CD-38BE0A35B5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4447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272E-704C-4300-89E2-8B5BC6379786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5D68-5B1C-41A2-A2CD-38BE0A35B5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70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272E-704C-4300-89E2-8B5BC6379786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5D68-5B1C-41A2-A2CD-38BE0A35B5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684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272E-704C-4300-89E2-8B5BC6379786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3755D68-5B1C-41A2-A2CD-38BE0A35B5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3970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272E-704C-4300-89E2-8B5BC6379786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3755D68-5B1C-41A2-A2CD-38BE0A35B5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6155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272E-704C-4300-89E2-8B5BC6379786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3755D68-5B1C-41A2-A2CD-38BE0A35B5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650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272E-704C-4300-89E2-8B5BC6379786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5D68-5B1C-41A2-A2CD-38BE0A35B5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4218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272E-704C-4300-89E2-8B5BC6379786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5D68-5B1C-41A2-A2CD-38BE0A35B5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1246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272E-704C-4300-89E2-8B5BC6379786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5D68-5B1C-41A2-A2CD-38BE0A35B5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746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272E-704C-4300-89E2-8B5BC6379786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3755D68-5B1C-41A2-A2CD-38BE0A35B5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996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2272E-704C-4300-89E2-8B5BC6379786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3755D68-5B1C-41A2-A2CD-38BE0A35B5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95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252150"/>
            <a:ext cx="9144000" cy="1162179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Final Project- </a:t>
            </a:r>
            <a:r>
              <a:rPr lang="en-US" altLang="zh-TW" dirty="0" err="1" smtClean="0"/>
              <a:t>Sealnote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49170" y="4340774"/>
            <a:ext cx="8915399" cy="1746989"/>
          </a:xfrm>
        </p:spPr>
        <p:txBody>
          <a:bodyPr>
            <a:normAutofit fontScale="40000" lnSpcReduction="20000"/>
          </a:bodyPr>
          <a:lstStyle/>
          <a:p>
            <a:r>
              <a:rPr lang="zh-TW" altLang="en-US" sz="6200" dirty="0"/>
              <a:t>組員</a:t>
            </a:r>
            <a:r>
              <a:rPr lang="en-US" altLang="zh-TW" sz="6200" dirty="0"/>
              <a:t>:</a:t>
            </a:r>
          </a:p>
          <a:p>
            <a:r>
              <a:rPr lang="en-US" altLang="zh-TW" sz="6200" dirty="0"/>
              <a:t>105598003   </a:t>
            </a:r>
            <a:r>
              <a:rPr lang="zh-TW" altLang="en-US" sz="6200" dirty="0"/>
              <a:t>劉彥麟 </a:t>
            </a:r>
          </a:p>
          <a:p>
            <a:r>
              <a:rPr lang="en-US" altLang="zh-TW" sz="6200" dirty="0"/>
              <a:t>105598048   </a:t>
            </a:r>
            <a:r>
              <a:rPr lang="zh-TW" altLang="en-US" sz="6200" dirty="0"/>
              <a:t>陳政</a:t>
            </a:r>
            <a:r>
              <a:rPr lang="zh-TW" altLang="en-US" sz="6200" dirty="0" smtClean="0"/>
              <a:t>皓</a:t>
            </a:r>
            <a:endParaRPr lang="zh-TW" altLang="en-US" sz="6200" dirty="0"/>
          </a:p>
          <a:p>
            <a:r>
              <a:rPr lang="en-US" altLang="zh-TW" sz="6200" dirty="0"/>
              <a:t>105598074   </a:t>
            </a:r>
            <a:r>
              <a:rPr lang="zh-TW" altLang="en-US" sz="6200" dirty="0"/>
              <a:t>呂昭陞</a:t>
            </a:r>
          </a:p>
          <a:p>
            <a:endParaRPr lang="zh-TW" altLang="en-US" dirty="0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775" y="3164373"/>
            <a:ext cx="2579225" cy="257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42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 results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289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Pass/Fail recommendation of the </a:t>
            </a:r>
            <a:r>
              <a:rPr lang="en-US" altLang="zh-TW" u="sng" dirty="0"/>
              <a:t>items under test</a:t>
            </a:r>
            <a:r>
              <a:rPr lang="en-US" altLang="zh-TW" dirty="0"/>
              <a:t> based on your own criteria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839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Team member contributions and/or </a:t>
            </a:r>
            <a:r>
              <a:rPr lang="en-US" altLang="zh-TW" u="sng" dirty="0"/>
              <a:t>feedbacks</a:t>
            </a:r>
            <a:endParaRPr lang="zh-TW" altLang="en-US" dirty="0"/>
          </a:p>
        </p:txBody>
      </p:sp>
      <p:graphicFrame>
        <p:nvGraphicFramePr>
          <p:cNvPr id="9" name="內容版面配置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539635"/>
              </p:ext>
            </p:extLst>
          </p:nvPr>
        </p:nvGraphicFramePr>
        <p:xfrm>
          <a:off x="2048885" y="1264555"/>
          <a:ext cx="89154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="" xmlns:a16="http://schemas.microsoft.com/office/drawing/2014/main" val="3240625493"/>
                    </a:ext>
                  </a:extLst>
                </a:gridCol>
                <a:gridCol w="2971800">
                  <a:extLst>
                    <a:ext uri="{9D8B030D-6E8A-4147-A177-3AD203B41FA5}">
                      <a16:colId xmlns="" xmlns:a16="http://schemas.microsoft.com/office/drawing/2014/main" val="3357027883"/>
                    </a:ext>
                  </a:extLst>
                </a:gridCol>
                <a:gridCol w="2971800">
                  <a:extLst>
                    <a:ext uri="{9D8B030D-6E8A-4147-A177-3AD203B41FA5}">
                      <a16:colId xmlns="" xmlns:a16="http://schemas.microsoft.com/office/drawing/2014/main" val="534445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zh-TW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測試人員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Hour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76637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劉彥麟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陳政皓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呂昭陞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4/7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2HR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47732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劉彥麟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陳政皓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呂昭陞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5/15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2HR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6724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劉彥麟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陳政皓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呂昭陞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5/16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1.5HR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20529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劉彥麟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陳政皓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呂昭陞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5/17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2HR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34511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劉彥麟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陳政皓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呂昭陞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6/10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7HR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13613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劉彥麟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陳政皓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呂昭陞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6/12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5HR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98647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劉彥麟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陳政皓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呂昭陞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6/13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7HR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7875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劉彥麟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陳政皓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呂昭陞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6/14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2HR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14172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劉彥麟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陳政皓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呂昭陞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6/15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3HR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07466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劉彥麟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陳政皓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呂昭陞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6/16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7HR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51173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劉彥麟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陳政皓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呂昭陞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6/17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4HR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3843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劉彥麟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陳政皓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呂昭陞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6/19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r>
                        <a:rPr lang="en-US" altLang="zh-TW" smtClean="0"/>
                        <a:t>HR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26196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84264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71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 Criteria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73382" y="2507673"/>
            <a:ext cx="9481848" cy="41794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3600" dirty="0" smtClean="0">
                <a:latin typeface="+mj-ea"/>
                <a:ea typeface="+mj-ea"/>
              </a:rPr>
              <a:t>在通過</a:t>
            </a:r>
            <a:r>
              <a:rPr lang="en-US" altLang="zh-TW" sz="3600" dirty="0" smtClean="0">
                <a:latin typeface="+mj-ea"/>
                <a:ea typeface="+mj-ea"/>
              </a:rPr>
              <a:t>Precondition(</a:t>
            </a:r>
            <a:r>
              <a:rPr lang="zh-TW" altLang="en-US" sz="3600" dirty="0" smtClean="0">
                <a:latin typeface="+mj-ea"/>
                <a:ea typeface="+mj-ea"/>
              </a:rPr>
              <a:t>成功登入系統</a:t>
            </a:r>
            <a:r>
              <a:rPr lang="en-US" altLang="zh-TW" sz="3600" dirty="0" smtClean="0">
                <a:latin typeface="+mj-ea"/>
                <a:ea typeface="+mj-ea"/>
              </a:rPr>
              <a:t>)</a:t>
            </a:r>
            <a:r>
              <a:rPr lang="zh-TW" altLang="en-US" sz="3600" dirty="0" smtClean="0">
                <a:latin typeface="+mj-ea"/>
                <a:ea typeface="+mj-ea"/>
              </a:rPr>
              <a:t>的情況下，通過所有的測試腳本，才算完成此測試</a:t>
            </a:r>
            <a:endParaRPr lang="zh-TW" altLang="en-US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3675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 Method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Use Case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36366" y="2281646"/>
            <a:ext cx="8915400" cy="3777622"/>
          </a:xfrm>
        </p:spPr>
        <p:txBody>
          <a:bodyPr/>
          <a:lstStyle/>
          <a:p>
            <a:r>
              <a:rPr lang="zh-TW" altLang="en-US" sz="2800" dirty="0" smtClean="0"/>
              <a:t>我們採用 </a:t>
            </a:r>
            <a:r>
              <a:rPr lang="en-US" altLang="zh-TW" sz="2800" dirty="0" smtClean="0"/>
              <a:t>Use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Case</a:t>
            </a:r>
            <a:r>
              <a:rPr lang="zh-TW" altLang="en-US" sz="2800" dirty="0" smtClean="0"/>
              <a:t>的方法來產生測試腳本</a:t>
            </a:r>
            <a:endParaRPr lang="en-US" altLang="zh-TW" sz="2800" dirty="0" smtClean="0"/>
          </a:p>
          <a:p>
            <a:r>
              <a:rPr lang="zh-TW" altLang="en-US" sz="2800" dirty="0" smtClean="0"/>
              <a:t>因為用</a:t>
            </a:r>
            <a:r>
              <a:rPr lang="en-US" altLang="zh-TW" sz="2800" dirty="0"/>
              <a:t>Use</a:t>
            </a:r>
            <a:r>
              <a:rPr lang="zh-TW" altLang="en-US" sz="2800" dirty="0"/>
              <a:t> </a:t>
            </a:r>
            <a:r>
              <a:rPr lang="en-US" altLang="zh-TW" sz="2800" dirty="0"/>
              <a:t>Case</a:t>
            </a:r>
            <a:r>
              <a:rPr lang="zh-TW" altLang="en-US" sz="2800" dirty="0"/>
              <a:t>的</a:t>
            </a:r>
            <a:r>
              <a:rPr lang="zh-TW" altLang="en-US" sz="2800" dirty="0" smtClean="0"/>
              <a:t>方法最能表達使用者實際操作系統，因此用這方法產生的</a:t>
            </a:r>
            <a:r>
              <a:rPr lang="en-US" altLang="zh-TW" sz="2800" dirty="0" smtClean="0"/>
              <a:t>Test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Case</a:t>
            </a:r>
            <a:r>
              <a:rPr lang="zh-TW" altLang="en-US" sz="2800" dirty="0" smtClean="0"/>
              <a:t>會比較符合本系統需要做的驗</a:t>
            </a:r>
            <a:r>
              <a:rPr lang="zh-TW" altLang="en-US" sz="2800" dirty="0"/>
              <a:t>收</a:t>
            </a:r>
            <a:r>
              <a:rPr lang="zh-TW" altLang="en-US" sz="2800" dirty="0" smtClean="0"/>
              <a:t>測試</a:t>
            </a:r>
            <a:r>
              <a:rPr lang="en-US" altLang="zh-TW" sz="2800" dirty="0" smtClean="0"/>
              <a:t>(Acceptance Test)</a:t>
            </a:r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22242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 Method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Use Case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44" y="2118223"/>
            <a:ext cx="98202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82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altLang="zh-TW" dirty="0" smtClean="0"/>
              <a:t>Test Method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Use Case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645918"/>
            <a:ext cx="8386382" cy="4511042"/>
          </a:xfrm>
          <a:prstGeom prst="rect">
            <a:avLst/>
          </a:prstGeom>
        </p:spPr>
      </p:pic>
      <p:sp>
        <p:nvSpPr>
          <p:cNvPr id="12" name="向右箭號 11"/>
          <p:cNvSpPr/>
          <p:nvPr/>
        </p:nvSpPr>
        <p:spPr>
          <a:xfrm>
            <a:off x="6113417" y="4171406"/>
            <a:ext cx="2220686" cy="531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TestCase</a:t>
            </a:r>
            <a:r>
              <a:rPr lang="en-US" altLang="zh-TW" dirty="0" smtClean="0"/>
              <a:t> 1</a:t>
            </a:r>
            <a:endParaRPr lang="zh-TW" altLang="en-US" dirty="0"/>
          </a:p>
        </p:txBody>
      </p:sp>
      <p:sp>
        <p:nvSpPr>
          <p:cNvPr id="14" name="向右箭號 13"/>
          <p:cNvSpPr/>
          <p:nvPr/>
        </p:nvSpPr>
        <p:spPr>
          <a:xfrm>
            <a:off x="6113417" y="5534298"/>
            <a:ext cx="2220686" cy="531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TestCase</a:t>
            </a:r>
            <a:r>
              <a:rPr lang="en-US" altLang="zh-TW" dirty="0" smtClean="0"/>
              <a:t> 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935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Feature to be tested and test cases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5702955"/>
              </p:ext>
            </p:extLst>
          </p:nvPr>
        </p:nvGraphicFramePr>
        <p:xfrm>
          <a:off x="6063449" y="1284643"/>
          <a:ext cx="5959245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415">
                  <a:extLst>
                    <a:ext uri="{9D8B030D-6E8A-4147-A177-3AD203B41FA5}">
                      <a16:colId xmlns="" xmlns:a16="http://schemas.microsoft.com/office/drawing/2014/main" val="336114895"/>
                    </a:ext>
                  </a:extLst>
                </a:gridCol>
                <a:gridCol w="3972830">
                  <a:extLst>
                    <a:ext uri="{9D8B030D-6E8A-4147-A177-3AD203B41FA5}">
                      <a16:colId xmlns="" xmlns:a16="http://schemas.microsoft.com/office/drawing/2014/main" val="2287306844"/>
                    </a:ext>
                  </a:extLst>
                </a:gridCol>
              </a:tblGrid>
              <a:tr h="28767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Feature to Test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Test cases 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60652712"/>
                  </a:ext>
                </a:extLst>
              </a:tr>
              <a:tr h="2445246"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CRUD for notes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建立新的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plain text(TC-06)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Note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內容輸入空白是否可儲存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(TC-07)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編輯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plain text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內容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(TC-08)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刪除多個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plain text(TC-09)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建立新的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credit card note(TC-11)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Credit card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內容輸入空白是否可儲存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(TC-12)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編輯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credit card note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內容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(TC-14)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建立新的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 details(TC-15)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 detail 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內容輸入空白是否可儲存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(TC-16)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編輯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 details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內容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(TC-17)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自動儲存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note(TC-21)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3429292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36833"/>
              </p:ext>
            </p:extLst>
          </p:nvPr>
        </p:nvGraphicFramePr>
        <p:xfrm>
          <a:off x="195309" y="1284643"/>
          <a:ext cx="5770241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3413"/>
                <a:gridCol w="3846828"/>
              </a:tblGrid>
              <a:tr h="3032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Feature to Test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Test cases </a:t>
                      </a:r>
                      <a:endParaRPr lang="zh-TW" altLang="en-US" dirty="0"/>
                    </a:p>
                  </a:txBody>
                  <a:tcPr/>
                </a:tc>
              </a:tr>
              <a:tr h="530601"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 protection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Invalid password(TC-05)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更換密碼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(TC-22)</a:t>
                      </a:r>
                      <a:endParaRPr lang="zh-TW" altLang="en-US" dirty="0"/>
                    </a:p>
                  </a:txBody>
                  <a:tcPr/>
                </a:tc>
              </a:tr>
              <a:tr h="985401"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輸入種類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使用數字建立帳戶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(TC-01)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使用英文建立帳戶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(TC-02)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使用英文和數字建立帳戶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(TC-03)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使用非數字和英文建立帳戶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(TC-04)</a:t>
                      </a:r>
                      <a:endParaRPr lang="zh-TW" altLang="en-US" dirty="0"/>
                    </a:p>
                  </a:txBody>
                  <a:tcPr/>
                </a:tc>
              </a:tr>
              <a:tr h="303200">
                <a:tc>
                  <a:txBody>
                    <a:bodyPr/>
                    <a:lstStyle/>
                    <a:p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驗證信用卡種類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驗證對應信用卡的種類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(TC-13)</a:t>
                      </a:r>
                    </a:p>
                  </a:txBody>
                  <a:tcPr/>
                </a:tc>
              </a:tr>
              <a:tr h="303200"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Restore the notes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還原刪除的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plain text(TC-10)</a:t>
                      </a:r>
                      <a:endParaRPr lang="zh-TW" altLang="en-US" dirty="0"/>
                    </a:p>
                  </a:txBody>
                  <a:tcPr/>
                </a:tc>
              </a:tr>
              <a:tr h="758001"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CRUD for tag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新增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分類區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(TC-18)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刪除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分類區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(TC-19)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編輯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分類區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(TC-20)</a:t>
                      </a:r>
                      <a:endParaRPr lang="zh-TW" altLang="en-US" dirty="0"/>
                    </a:p>
                  </a:txBody>
                  <a:tcPr/>
                </a:tc>
              </a:tr>
              <a:tr h="303200">
                <a:tc>
                  <a:txBody>
                    <a:bodyPr/>
                    <a:lstStyle/>
                    <a:p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限制螢幕截圖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限制截圖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(TC-24)</a:t>
                      </a:r>
                      <a:endParaRPr lang="zh-TW" altLang="en-US" dirty="0"/>
                    </a:p>
                  </a:txBody>
                  <a:tcPr/>
                </a:tc>
              </a:tr>
              <a:tr h="303200">
                <a:tc>
                  <a:txBody>
                    <a:bodyPr/>
                    <a:lstStyle/>
                    <a:p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帳號登出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 timeout(TC-23)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Logout(TC-25)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897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23152" y="797104"/>
            <a:ext cx="8911687" cy="1280890"/>
          </a:xfrm>
        </p:spPr>
        <p:txBody>
          <a:bodyPr/>
          <a:lstStyle/>
          <a:p>
            <a:pPr algn="ctr"/>
            <a:r>
              <a:rPr lang="en-US" altLang="zh-TW" dirty="0"/>
              <a:t>Test </a:t>
            </a:r>
            <a:r>
              <a:rPr lang="en-US" altLang="zh-TW" dirty="0" smtClean="0"/>
              <a:t>Tool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047" y="2806967"/>
            <a:ext cx="6029517" cy="156283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8140695" y="5070196"/>
            <a:ext cx="241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Robot Framework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414" y="1844027"/>
            <a:ext cx="225742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94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Sample test case – </a:t>
            </a:r>
            <a:r>
              <a:rPr lang="en-US" altLang="zh-TW" dirty="0" err="1" smtClean="0"/>
              <a:t>autosave</a:t>
            </a:r>
            <a:r>
              <a:rPr lang="en-US" altLang="zh-TW" dirty="0" smtClean="0"/>
              <a:t> note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1692" y="1905000"/>
            <a:ext cx="8820488" cy="389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30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Live 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839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229</TotalTime>
  <Words>464</Words>
  <Application>Microsoft Office PowerPoint</Application>
  <PresentationFormat>寬螢幕</PresentationFormat>
  <Paragraphs>98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微軟正黑體</vt:lpstr>
      <vt:lpstr>Arial</vt:lpstr>
      <vt:lpstr>Century Gothic</vt:lpstr>
      <vt:lpstr>Wingdings 3</vt:lpstr>
      <vt:lpstr>絲縷</vt:lpstr>
      <vt:lpstr>Final Project- Sealnote</vt:lpstr>
      <vt:lpstr>Test Criteria</vt:lpstr>
      <vt:lpstr>Test Method – Use Case</vt:lpstr>
      <vt:lpstr>Test Method – Use Case</vt:lpstr>
      <vt:lpstr>Test Method – Use Case</vt:lpstr>
      <vt:lpstr>Feature to be tested and test cases</vt:lpstr>
      <vt:lpstr>Test Tool</vt:lpstr>
      <vt:lpstr>Sample test case – autosave note</vt:lpstr>
      <vt:lpstr>Live Demo</vt:lpstr>
      <vt:lpstr>Test results</vt:lpstr>
      <vt:lpstr>Pass/Fail recommendation of the items under test based on your own criteria</vt:lpstr>
      <vt:lpstr>Team member contributions and/or feedbacks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Project- Sealnote</dc:title>
  <dc:creator>Jeff</dc:creator>
  <cp:lastModifiedBy>Joker</cp:lastModifiedBy>
  <cp:revision>24</cp:revision>
  <dcterms:created xsi:type="dcterms:W3CDTF">2017-06-17T06:23:02Z</dcterms:created>
  <dcterms:modified xsi:type="dcterms:W3CDTF">2017-06-19T08:32:48Z</dcterms:modified>
</cp:coreProperties>
</file>