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76" r:id="rId5"/>
    <p:sldId id="273" r:id="rId6"/>
    <p:sldId id="277" r:id="rId7"/>
    <p:sldId id="278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82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5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3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4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272E-704C-4300-89E2-8B5BC6379786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9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52150"/>
            <a:ext cx="9144000" cy="11621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Project- </a:t>
            </a:r>
            <a:r>
              <a:rPr lang="en-US" altLang="zh-TW" dirty="0" err="1" smtClean="0"/>
              <a:t>Sealnote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49170" y="4340774"/>
            <a:ext cx="8915399" cy="1746989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6200" dirty="0"/>
              <a:t>組員</a:t>
            </a:r>
            <a:r>
              <a:rPr lang="en-US" altLang="zh-TW" sz="6200" dirty="0"/>
              <a:t>:</a:t>
            </a:r>
          </a:p>
          <a:p>
            <a:r>
              <a:rPr lang="en-US" altLang="zh-TW" sz="6200" dirty="0"/>
              <a:t>105598003   </a:t>
            </a:r>
            <a:r>
              <a:rPr lang="zh-TW" altLang="en-US" sz="6200" dirty="0"/>
              <a:t>劉彥麟 </a:t>
            </a:r>
          </a:p>
          <a:p>
            <a:r>
              <a:rPr lang="en-US" altLang="zh-TW" sz="6200" dirty="0"/>
              <a:t>105598048   </a:t>
            </a:r>
            <a:r>
              <a:rPr lang="zh-TW" altLang="en-US" sz="6200" dirty="0"/>
              <a:t>陳政</a:t>
            </a:r>
            <a:r>
              <a:rPr lang="zh-TW" altLang="en-US" sz="6200" dirty="0" smtClean="0"/>
              <a:t>皓</a:t>
            </a:r>
            <a:endParaRPr lang="zh-TW" altLang="en-US" sz="6200" dirty="0"/>
          </a:p>
          <a:p>
            <a:r>
              <a:rPr lang="en-US" altLang="zh-TW" sz="6200" dirty="0"/>
              <a:t>105598074   </a:t>
            </a:r>
            <a:r>
              <a:rPr lang="zh-TW" altLang="en-US" sz="6200" dirty="0"/>
              <a:t>呂昭陞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member contributions and/or </a:t>
            </a:r>
            <a:r>
              <a:rPr lang="en-US" altLang="zh-TW" u="sng" dirty="0"/>
              <a:t>feedbacks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34024"/>
              </p:ext>
            </p:extLst>
          </p:nvPr>
        </p:nvGraphicFramePr>
        <p:xfrm>
          <a:off x="2048885" y="1264555"/>
          <a:ext cx="891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24062549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570278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3444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測試人員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1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7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r>
                        <a:rPr lang="en-US" altLang="zh-TW" dirty="0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3382" y="2507673"/>
            <a:ext cx="9481848" cy="417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 smtClean="0">
                <a:latin typeface="+mj-ea"/>
                <a:ea typeface="+mj-ea"/>
              </a:rPr>
              <a:t>在通過</a:t>
            </a:r>
            <a:r>
              <a:rPr lang="en-US" altLang="zh-TW" sz="3600" dirty="0" smtClean="0">
                <a:latin typeface="+mj-ea"/>
                <a:ea typeface="+mj-ea"/>
              </a:rPr>
              <a:t>Precondition(</a:t>
            </a:r>
            <a:r>
              <a:rPr lang="zh-TW" altLang="en-US" sz="3600" dirty="0" smtClean="0">
                <a:latin typeface="+mj-ea"/>
                <a:ea typeface="+mj-ea"/>
              </a:rPr>
              <a:t>成功登入系統</a:t>
            </a:r>
            <a:r>
              <a:rPr lang="en-US" altLang="zh-TW" sz="3600" dirty="0" smtClean="0">
                <a:latin typeface="+mj-ea"/>
                <a:ea typeface="+mj-ea"/>
              </a:rPr>
              <a:t>)</a:t>
            </a:r>
            <a:r>
              <a:rPr lang="zh-TW" altLang="en-US" sz="3600" dirty="0" smtClean="0">
                <a:latin typeface="+mj-ea"/>
                <a:ea typeface="+mj-ea"/>
              </a:rPr>
              <a:t>的情況下，通過所有的測試腳本，才算完成此測試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7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我們想要測試在正常或非正常的使用者操作下，系統是否能正常執行或拋出錯誤訊息，因此採用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來產生測試腳本。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24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to be tested and test cases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741744"/>
              </p:ext>
            </p:extLst>
          </p:nvPr>
        </p:nvGraphicFramePr>
        <p:xfrm>
          <a:off x="3131126" y="149629"/>
          <a:ext cx="719584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616">
                  <a:extLst>
                    <a:ext uri="{9D8B030D-6E8A-4147-A177-3AD203B41FA5}">
                      <a16:colId xmlns:a16="http://schemas.microsoft.com/office/drawing/2014/main" val="336114895"/>
                    </a:ext>
                  </a:extLst>
                </a:gridCol>
                <a:gridCol w="4797233">
                  <a:extLst>
                    <a:ext uri="{9D8B030D-6E8A-4147-A177-3AD203B41FA5}">
                      <a16:colId xmlns:a16="http://schemas.microsoft.com/office/drawing/2014/main" val="2287306844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5271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protection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 password(TC-05)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更換密碼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73253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(TC-01)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(TC-02)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使用英文和數字建立帳戶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(TC-03)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使用非數字和英文建立帳戶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9622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驗證信用卡種類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驗證對應信用卡的種類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2087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text(TC-06)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(TC-07)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(TC-08)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刪除多個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text(TC-09)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note(TC-11)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(TC-12)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(TC-14)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details(TC-15)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(TC-16)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(TC-17)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自動儲存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note(TC-21)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9292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the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還原刪除的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0963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(TC-18)</a:t>
                      </a:r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</a:t>
                      </a:r>
                      <a:r>
                        <a:rPr lang="en-US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(TC-19)</a:t>
                      </a:r>
                      <a:r>
                        <a:rPr lang="zh-TW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8393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限制螢幕截圖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限制截圖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4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帳號登出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timeout(TC-23)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Logout(TC-25)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6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3152" y="797104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Test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47" y="2806967"/>
            <a:ext cx="6029517" cy="15628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602" y="2631836"/>
            <a:ext cx="2113917" cy="191309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37845" y="4534338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WebDriver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test case – </a:t>
            </a:r>
            <a:r>
              <a:rPr lang="en-US" altLang="zh-TW" dirty="0" err="1" smtClean="0"/>
              <a:t>autosave</a:t>
            </a:r>
            <a:r>
              <a:rPr lang="en-US" altLang="zh-TW" dirty="0" smtClean="0"/>
              <a:t> note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92" y="1905000"/>
            <a:ext cx="8820488" cy="3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Pass/Fail recommendation of the </a:t>
            </a:r>
            <a:r>
              <a:rPr lang="en-US" altLang="zh-TW" u="sng" dirty="0"/>
              <a:t>items under test</a:t>
            </a:r>
            <a:r>
              <a:rPr lang="en-US" altLang="zh-TW" dirty="0"/>
              <a:t> based on your own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432</Words>
  <Application>Microsoft Office PowerPoint</Application>
  <PresentationFormat>寬螢幕</PresentationFormat>
  <Paragraphs>70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Century Gothic</vt:lpstr>
      <vt:lpstr>Wingdings 3</vt:lpstr>
      <vt:lpstr>絲縷</vt:lpstr>
      <vt:lpstr>Final Project- Sealnote</vt:lpstr>
      <vt:lpstr>Test Criteria</vt:lpstr>
      <vt:lpstr>Test Method – Use Case</vt:lpstr>
      <vt:lpstr>Feature to be tested and test cases</vt:lpstr>
      <vt:lpstr>Test Tool</vt:lpstr>
      <vt:lpstr>Sample test case – autosave note</vt:lpstr>
      <vt:lpstr>Live Demo</vt:lpstr>
      <vt:lpstr>Test results</vt:lpstr>
      <vt:lpstr>Pass/Fail recommendation of the items under test based on your own criteria</vt:lpstr>
      <vt:lpstr>Team member contributions and/or feedbacks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Sealnote</dc:title>
  <dc:creator>Jeff</dc:creator>
  <cp:lastModifiedBy>Jeff</cp:lastModifiedBy>
  <cp:revision>11</cp:revision>
  <dcterms:created xsi:type="dcterms:W3CDTF">2017-06-17T06:23:02Z</dcterms:created>
  <dcterms:modified xsi:type="dcterms:W3CDTF">2017-06-17T09:33:03Z</dcterms:modified>
</cp:coreProperties>
</file>