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58.jpg" ContentType="image/jpg"/>
  <Override PartName="/ppt/media/image59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314" r:id="rId3"/>
    <p:sldId id="319" r:id="rId4"/>
    <p:sldId id="315" r:id="rId5"/>
    <p:sldId id="316" r:id="rId6"/>
    <p:sldId id="317" r:id="rId7"/>
    <p:sldId id="318" r:id="rId8"/>
    <p:sldId id="326" r:id="rId9"/>
    <p:sldId id="329" r:id="rId10"/>
    <p:sldId id="327" r:id="rId11"/>
    <p:sldId id="330" r:id="rId12"/>
    <p:sldId id="331" r:id="rId13"/>
    <p:sldId id="328" r:id="rId14"/>
    <p:sldId id="320" r:id="rId15"/>
    <p:sldId id="258" r:id="rId16"/>
    <p:sldId id="259" r:id="rId17"/>
    <p:sldId id="260" r:id="rId18"/>
    <p:sldId id="261" r:id="rId19"/>
    <p:sldId id="262" r:id="rId20"/>
    <p:sldId id="264" r:id="rId21"/>
    <p:sldId id="266" r:id="rId22"/>
    <p:sldId id="325" r:id="rId23"/>
    <p:sldId id="306" r:id="rId24"/>
    <p:sldId id="309" r:id="rId25"/>
    <p:sldId id="310" r:id="rId26"/>
    <p:sldId id="311" r:id="rId27"/>
    <p:sldId id="321" r:id="rId2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1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7"/>
            <a:ext cx="7772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2"/>
            <a:ext cx="64008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8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736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736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95500" cy="5143500"/>
          </a:xfrm>
          <a:custGeom>
            <a:avLst/>
            <a:gdLst/>
            <a:ahLst/>
            <a:cxnLst/>
            <a:rect l="l" t="t" r="r" b="b"/>
            <a:pathLst>
              <a:path w="2095500" h="5143500">
                <a:moveTo>
                  <a:pt x="0" y="5143489"/>
                </a:moveTo>
                <a:lnTo>
                  <a:pt x="2095195" y="5143489"/>
                </a:lnTo>
                <a:lnTo>
                  <a:pt x="2095195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6EA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736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6"/>
            <a:ext cx="397764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6"/>
            <a:ext cx="397764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95500" cy="5143500"/>
          </a:xfrm>
          <a:custGeom>
            <a:avLst/>
            <a:gdLst/>
            <a:ahLst/>
            <a:cxnLst/>
            <a:rect l="l" t="t" r="r" b="b"/>
            <a:pathLst>
              <a:path w="2095500" h="5143500">
                <a:moveTo>
                  <a:pt x="0" y="5143489"/>
                </a:moveTo>
                <a:lnTo>
                  <a:pt x="2095195" y="5143489"/>
                </a:lnTo>
                <a:lnTo>
                  <a:pt x="2095195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6EA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736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95500" cy="5143500"/>
          </a:xfrm>
          <a:custGeom>
            <a:avLst/>
            <a:gdLst/>
            <a:ahLst/>
            <a:cxnLst/>
            <a:rect l="l" t="t" r="r" b="b"/>
            <a:pathLst>
              <a:path w="2095500" h="5143500">
                <a:moveTo>
                  <a:pt x="0" y="5143489"/>
                </a:moveTo>
                <a:lnTo>
                  <a:pt x="2095195" y="5143489"/>
                </a:lnTo>
                <a:lnTo>
                  <a:pt x="2095195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6EA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685800" y="2548890"/>
            <a:ext cx="7848600" cy="1429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19050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1" y="1799843"/>
            <a:ext cx="7614919" cy="63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7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1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95500" cy="5143500"/>
          </a:xfrm>
          <a:custGeom>
            <a:avLst/>
            <a:gdLst/>
            <a:ahLst/>
            <a:cxnLst/>
            <a:rect l="l" t="t" r="r" b="b"/>
            <a:pathLst>
              <a:path w="2095500" h="5143500">
                <a:moveTo>
                  <a:pt x="0" y="5143489"/>
                </a:moveTo>
                <a:lnTo>
                  <a:pt x="2095195" y="5143489"/>
                </a:lnTo>
                <a:lnTo>
                  <a:pt x="2095195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6EA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534" y="600517"/>
            <a:ext cx="8018939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736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2389" y="1505999"/>
            <a:ext cx="4915534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736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7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7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7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27432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1" y="523303"/>
            <a:ext cx="807211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1" y="1448276"/>
            <a:ext cx="80721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5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5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6EA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14967" y="2137194"/>
            <a:ext cx="4736465" cy="56425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05840" marR="5080" indent="-993775">
              <a:lnSpc>
                <a:spcPct val="100299"/>
              </a:lnSpc>
              <a:spcBef>
                <a:spcPts val="80"/>
              </a:spcBef>
            </a:pPr>
            <a:r>
              <a:rPr lang="zh-CN" altLang="en-US" sz="3600" b="1" spc="125" dirty="0">
                <a:solidFill>
                  <a:srgbClr val="FFFFFF"/>
                </a:solidFill>
                <a:latin typeface="Calibri"/>
                <a:cs typeface="Calibri"/>
              </a:rPr>
              <a:t>基于</a:t>
            </a:r>
            <a:r>
              <a:rPr lang="en-US" altLang="zh-CN" sz="3600" b="1" spc="125" dirty="0" err="1">
                <a:solidFill>
                  <a:srgbClr val="FFFFFF"/>
                </a:solidFill>
                <a:latin typeface="Calibri"/>
                <a:cs typeface="Calibri"/>
              </a:rPr>
              <a:t>Solr</a:t>
            </a:r>
            <a:r>
              <a:rPr lang="zh-CN" altLang="en-US" sz="3600" b="1" spc="125" dirty="0">
                <a:solidFill>
                  <a:srgbClr val="FFFFFF"/>
                </a:solidFill>
                <a:latin typeface="Calibri"/>
                <a:cs typeface="Calibri"/>
              </a:rPr>
              <a:t>的企业级搜索</a:t>
            </a:r>
            <a:endParaRPr sz="3600" b="1" spc="125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551" y="4545855"/>
            <a:ext cx="2827653" cy="448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lang="en-US" sz="1400" b="1" spc="125" dirty="0">
                <a:solidFill>
                  <a:srgbClr val="FFFFFF"/>
                </a:solidFill>
                <a:latin typeface="Calibri"/>
                <a:cs typeface="Calibri"/>
              </a:rPr>
              <a:t>Software Center of BOC, Xi’an</a:t>
            </a:r>
            <a:endParaRPr sz="1400" dirty="0">
              <a:latin typeface="Calibri"/>
              <a:cs typeface="Calibri"/>
            </a:endParaRPr>
          </a:p>
          <a:p>
            <a:pPr marL="1372235">
              <a:lnSpc>
                <a:spcPts val="1664"/>
              </a:lnSpc>
            </a:pPr>
            <a:r>
              <a:rPr sz="1400" b="1" spc="100" dirty="0">
                <a:solidFill>
                  <a:srgbClr val="FFFFFF"/>
                </a:solidFill>
                <a:latin typeface="Calibri"/>
                <a:cs typeface="Calibri"/>
              </a:rPr>
              <a:t>201</a:t>
            </a:r>
            <a:r>
              <a:rPr lang="en-US" altLang="zh-CN" sz="1400" b="1" spc="1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1400" b="1" spc="100" dirty="0">
                <a:solidFill>
                  <a:srgbClr val="FFFFFF"/>
                </a:solidFill>
                <a:latin typeface="Calibri"/>
                <a:cs typeface="Calibri"/>
              </a:rPr>
              <a:t>-10-</a:t>
            </a:r>
            <a:r>
              <a:rPr lang="en-US" altLang="zh-CN" sz="1400" b="1" spc="100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6051" y="4542005"/>
            <a:ext cx="121920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spc="125" dirty="0">
                <a:solidFill>
                  <a:srgbClr val="FFFFFF"/>
                </a:solidFill>
                <a:cs typeface="Calibri"/>
              </a:rPr>
              <a:t>罗皓</a:t>
            </a:r>
            <a:endParaRPr sz="1400" b="1" spc="125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7649" y="181025"/>
            <a:ext cx="3328218" cy="1479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1309" y="181026"/>
            <a:ext cx="1364122" cy="1513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1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BAEF1D-9B3C-49E3-B671-47B02BA1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21" y="0"/>
            <a:ext cx="3865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4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62FAEC-640B-4022-9C8D-5AE28599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08" y="0"/>
            <a:ext cx="41451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5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FA0C61-50CA-4165-AB17-AD676FD9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83" y="0"/>
            <a:ext cx="54812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095968" y="1206259"/>
            <a:ext cx="536223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-45" dirty="0">
                <a:solidFill>
                  <a:srgbClr val="073662"/>
                </a:solidFill>
                <a:latin typeface="Arial"/>
                <a:cs typeface="Arial"/>
              </a:rPr>
              <a:t>企业级搜索简介</a:t>
            </a:r>
            <a:endParaRPr sz="3000" spc="-45" dirty="0">
              <a:solidFill>
                <a:srgbClr val="07366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-45" dirty="0">
                <a:solidFill>
                  <a:srgbClr val="92D050"/>
                </a:solidFill>
                <a:latin typeface="Arial"/>
                <a:cs typeface="Arial"/>
              </a:rPr>
              <a:t>使用</a:t>
            </a:r>
            <a:r>
              <a:rPr lang="en-US" altLang="zh-CN" sz="3000" spc="-45" dirty="0" err="1">
                <a:solidFill>
                  <a:srgbClr val="92D050"/>
                </a:solidFill>
                <a:latin typeface="Arial"/>
                <a:cs typeface="Arial"/>
              </a:rPr>
              <a:t>Solr</a:t>
            </a:r>
            <a:r>
              <a:rPr lang="zh-CN" altLang="en-US" sz="3000" spc="-45" dirty="0">
                <a:solidFill>
                  <a:srgbClr val="92D050"/>
                </a:solidFill>
                <a:latin typeface="Arial"/>
                <a:cs typeface="Arial"/>
              </a:rPr>
              <a:t>构建企业级搜索方案</a:t>
            </a:r>
            <a:endParaRPr sz="300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15" dirty="0">
                <a:solidFill>
                  <a:srgbClr val="073662"/>
                </a:solidFill>
                <a:latin typeface="Arial"/>
                <a:cs typeface="Arial"/>
              </a:rPr>
              <a:t>结合语义的搜索方案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182103" y="0"/>
            <a:ext cx="1118235" cy="2129622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endParaRPr sz="9600" dirty="0">
              <a:latin typeface="Calibri"/>
              <a:cs typeface="Calibri"/>
            </a:endParaRPr>
          </a:p>
          <a:p>
            <a:pPr marL="107314" marR="5080">
              <a:lnSpc>
                <a:spcPct val="100699"/>
              </a:lnSpc>
              <a:spcBef>
                <a:spcPts val="434"/>
              </a:spcBef>
            </a:pPr>
            <a:r>
              <a:rPr lang="zh-CN" altLang="en-US" sz="1800" b="1" spc="215" dirty="0">
                <a:solidFill>
                  <a:srgbClr val="FFFFFF"/>
                </a:solidFill>
                <a:latin typeface="Calibri"/>
                <a:cs typeface="Calibri"/>
              </a:rPr>
              <a:t>大纲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45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355" y="221428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9" y="185770"/>
                </a:moveTo>
                <a:lnTo>
                  <a:pt x="176567" y="21999"/>
                </a:lnTo>
                <a:lnTo>
                  <a:pt x="178605" y="19961"/>
                </a:lnTo>
                <a:lnTo>
                  <a:pt x="180645" y="17398"/>
                </a:lnTo>
                <a:lnTo>
                  <a:pt x="186275" y="13805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3"/>
                </a:lnTo>
                <a:lnTo>
                  <a:pt x="220567" y="504"/>
                </a:lnTo>
                <a:lnTo>
                  <a:pt x="227230" y="0"/>
                </a:lnTo>
                <a:lnTo>
                  <a:pt x="322414" y="0"/>
                </a:lnTo>
                <a:lnTo>
                  <a:pt x="324957" y="0"/>
                </a:lnTo>
                <a:lnTo>
                  <a:pt x="327522" y="1008"/>
                </a:lnTo>
                <a:lnTo>
                  <a:pt x="333152" y="2542"/>
                </a:lnTo>
                <a:lnTo>
                  <a:pt x="338279" y="5631"/>
                </a:lnTo>
                <a:lnTo>
                  <a:pt x="342377" y="8699"/>
                </a:lnTo>
                <a:lnTo>
                  <a:pt x="344414" y="11262"/>
                </a:lnTo>
                <a:lnTo>
                  <a:pt x="346452" y="13805"/>
                </a:lnTo>
                <a:lnTo>
                  <a:pt x="347987" y="16368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49" y="24563"/>
                </a:lnTo>
                <a:lnTo>
                  <a:pt x="351077" y="31203"/>
                </a:lnTo>
                <a:lnTo>
                  <a:pt x="351077" y="125885"/>
                </a:lnTo>
                <a:lnTo>
                  <a:pt x="350549" y="132545"/>
                </a:lnTo>
                <a:lnTo>
                  <a:pt x="349542" y="139185"/>
                </a:lnTo>
                <a:lnTo>
                  <a:pt x="347482" y="145847"/>
                </a:lnTo>
                <a:lnTo>
                  <a:pt x="344414" y="152487"/>
                </a:lnTo>
                <a:lnTo>
                  <a:pt x="343384" y="156585"/>
                </a:lnTo>
                <a:lnTo>
                  <a:pt x="342377" y="160177"/>
                </a:lnTo>
                <a:lnTo>
                  <a:pt x="340317" y="163245"/>
                </a:lnTo>
                <a:lnTo>
                  <a:pt x="338784" y="166312"/>
                </a:lnTo>
                <a:lnTo>
                  <a:pt x="334687" y="171440"/>
                </a:lnTo>
                <a:lnTo>
                  <a:pt x="331114" y="176547"/>
                </a:lnTo>
                <a:lnTo>
                  <a:pt x="165810" y="340317"/>
                </a:lnTo>
                <a:lnTo>
                  <a:pt x="163770" y="342355"/>
                </a:lnTo>
                <a:lnTo>
                  <a:pt x="161712" y="344415"/>
                </a:lnTo>
                <a:lnTo>
                  <a:pt x="159147" y="345950"/>
                </a:lnTo>
                <a:lnTo>
                  <a:pt x="156605" y="346957"/>
                </a:lnTo>
                <a:lnTo>
                  <a:pt x="150975" y="348492"/>
                </a:lnTo>
                <a:lnTo>
                  <a:pt x="145847" y="349017"/>
                </a:lnTo>
                <a:lnTo>
                  <a:pt x="139712" y="348492"/>
                </a:lnTo>
                <a:lnTo>
                  <a:pt x="136645" y="347987"/>
                </a:lnTo>
                <a:lnTo>
                  <a:pt x="134080" y="346957"/>
                </a:lnTo>
                <a:lnTo>
                  <a:pt x="131012" y="345950"/>
                </a:lnTo>
                <a:lnTo>
                  <a:pt x="128450" y="344415"/>
                </a:lnTo>
                <a:lnTo>
                  <a:pt x="125885" y="342355"/>
                </a:lnTo>
                <a:lnTo>
                  <a:pt x="123847" y="340317"/>
                </a:lnTo>
                <a:lnTo>
                  <a:pt x="8699" y="227732"/>
                </a:lnTo>
                <a:lnTo>
                  <a:pt x="5631" y="222605"/>
                </a:lnTo>
                <a:lnTo>
                  <a:pt x="2563" y="217500"/>
                </a:lnTo>
                <a:lnTo>
                  <a:pt x="504" y="212372"/>
                </a:lnTo>
                <a:lnTo>
                  <a:pt x="0" y="210335"/>
                </a:lnTo>
                <a:lnTo>
                  <a:pt x="0" y="207770"/>
                </a:lnTo>
                <a:lnTo>
                  <a:pt x="0" y="204177"/>
                </a:lnTo>
                <a:lnTo>
                  <a:pt x="504" y="201635"/>
                </a:lnTo>
                <a:lnTo>
                  <a:pt x="2563" y="196005"/>
                </a:lnTo>
                <a:lnTo>
                  <a:pt x="5631" y="190372"/>
                </a:lnTo>
                <a:lnTo>
                  <a:pt x="8699" y="18577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308" y="27515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4097" y="34292"/>
                </a:moveTo>
                <a:lnTo>
                  <a:pt x="7669" y="37359"/>
                </a:lnTo>
                <a:lnTo>
                  <a:pt x="11242" y="39399"/>
                </a:lnTo>
                <a:lnTo>
                  <a:pt x="14834" y="40429"/>
                </a:lnTo>
                <a:lnTo>
                  <a:pt x="19437" y="40429"/>
                </a:lnTo>
                <a:lnTo>
                  <a:pt x="23534" y="40429"/>
                </a:lnTo>
                <a:lnTo>
                  <a:pt x="27127" y="39399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7" y="31224"/>
                </a:lnTo>
                <a:lnTo>
                  <a:pt x="37359" y="27632"/>
                </a:lnTo>
                <a:lnTo>
                  <a:pt x="38369" y="24564"/>
                </a:lnTo>
                <a:lnTo>
                  <a:pt x="38894" y="20992"/>
                </a:lnTo>
                <a:lnTo>
                  <a:pt x="38369" y="16894"/>
                </a:lnTo>
                <a:lnTo>
                  <a:pt x="37359" y="12797"/>
                </a:lnTo>
                <a:lnTo>
                  <a:pt x="35827" y="9204"/>
                </a:lnTo>
                <a:lnTo>
                  <a:pt x="32737" y="6137"/>
                </a:lnTo>
                <a:lnTo>
                  <a:pt x="30194" y="3572"/>
                </a:lnTo>
                <a:lnTo>
                  <a:pt x="27127" y="2039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9"/>
                </a:lnTo>
                <a:lnTo>
                  <a:pt x="7669" y="3572"/>
                </a:lnTo>
                <a:lnTo>
                  <a:pt x="4097" y="6137"/>
                </a:lnTo>
                <a:lnTo>
                  <a:pt x="2542" y="9204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6036" y="227564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4" y="80854"/>
                </a:lnTo>
                <a:lnTo>
                  <a:pt x="302451" y="78817"/>
                </a:lnTo>
                <a:lnTo>
                  <a:pt x="307054" y="77262"/>
                </a:lnTo>
                <a:lnTo>
                  <a:pt x="311151" y="76254"/>
                </a:lnTo>
                <a:lnTo>
                  <a:pt x="315751" y="75224"/>
                </a:lnTo>
                <a:lnTo>
                  <a:pt x="320354" y="73187"/>
                </a:lnTo>
                <a:lnTo>
                  <a:pt x="324451" y="70622"/>
                </a:lnTo>
                <a:lnTo>
                  <a:pt x="329054" y="67029"/>
                </a:lnTo>
                <a:lnTo>
                  <a:pt x="332646" y="62952"/>
                </a:lnTo>
                <a:lnTo>
                  <a:pt x="334684" y="58329"/>
                </a:lnTo>
                <a:lnTo>
                  <a:pt x="336219" y="53224"/>
                </a:lnTo>
                <a:lnTo>
                  <a:pt x="336724" y="47592"/>
                </a:lnTo>
                <a:lnTo>
                  <a:pt x="336219" y="42992"/>
                </a:lnTo>
                <a:lnTo>
                  <a:pt x="335714" y="38369"/>
                </a:lnTo>
                <a:lnTo>
                  <a:pt x="334181" y="34292"/>
                </a:lnTo>
                <a:lnTo>
                  <a:pt x="321889" y="14834"/>
                </a:lnTo>
                <a:lnTo>
                  <a:pt x="289129" y="0"/>
                </a:lnTo>
                <a:lnTo>
                  <a:pt x="283519" y="504"/>
                </a:lnTo>
                <a:lnTo>
                  <a:pt x="278391" y="2038"/>
                </a:lnTo>
                <a:lnTo>
                  <a:pt x="273791" y="4097"/>
                </a:lnTo>
                <a:lnTo>
                  <a:pt x="269694" y="7669"/>
                </a:lnTo>
                <a:lnTo>
                  <a:pt x="266099" y="11766"/>
                </a:lnTo>
                <a:lnTo>
                  <a:pt x="263556" y="16368"/>
                </a:lnTo>
                <a:lnTo>
                  <a:pt x="262024" y="20466"/>
                </a:lnTo>
                <a:lnTo>
                  <a:pt x="260994" y="25067"/>
                </a:lnTo>
                <a:lnTo>
                  <a:pt x="259459" y="29669"/>
                </a:lnTo>
                <a:lnTo>
                  <a:pt x="257926" y="33767"/>
                </a:lnTo>
                <a:lnTo>
                  <a:pt x="255866" y="38369"/>
                </a:lnTo>
                <a:lnTo>
                  <a:pt x="252294" y="41962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4" y="53224"/>
                </a:lnTo>
                <a:lnTo>
                  <a:pt x="232837" y="54232"/>
                </a:lnTo>
                <a:lnTo>
                  <a:pt x="228762" y="54232"/>
                </a:lnTo>
                <a:lnTo>
                  <a:pt x="225169" y="53224"/>
                </a:lnTo>
                <a:lnTo>
                  <a:pt x="221597" y="50659"/>
                </a:lnTo>
                <a:lnTo>
                  <a:pt x="218002" y="48097"/>
                </a:lnTo>
                <a:lnTo>
                  <a:pt x="214432" y="43999"/>
                </a:lnTo>
                <a:lnTo>
                  <a:pt x="210837" y="39922"/>
                </a:lnTo>
                <a:lnTo>
                  <a:pt x="203167" y="29669"/>
                </a:lnTo>
                <a:lnTo>
                  <a:pt x="193944" y="18427"/>
                </a:lnTo>
                <a:lnTo>
                  <a:pt x="188837" y="12271"/>
                </a:lnTo>
                <a:lnTo>
                  <a:pt x="183207" y="6135"/>
                </a:lnTo>
                <a:lnTo>
                  <a:pt x="180139" y="3571"/>
                </a:lnTo>
                <a:lnTo>
                  <a:pt x="176042" y="1533"/>
                </a:lnTo>
                <a:lnTo>
                  <a:pt x="172469" y="504"/>
                </a:lnTo>
                <a:lnTo>
                  <a:pt x="168372" y="0"/>
                </a:lnTo>
                <a:lnTo>
                  <a:pt x="141749" y="15864"/>
                </a:lnTo>
                <a:lnTo>
                  <a:pt x="135109" y="20466"/>
                </a:lnTo>
                <a:lnTo>
                  <a:pt x="111554" y="50659"/>
                </a:lnTo>
                <a:lnTo>
                  <a:pt x="110544" y="53729"/>
                </a:lnTo>
                <a:lnTo>
                  <a:pt x="110019" y="56797"/>
                </a:lnTo>
                <a:lnTo>
                  <a:pt x="110019" y="59864"/>
                </a:lnTo>
                <a:lnTo>
                  <a:pt x="117709" y="75729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4"/>
                </a:lnTo>
                <a:lnTo>
                  <a:pt x="134584" y="83924"/>
                </a:lnTo>
                <a:lnTo>
                  <a:pt x="139184" y="84952"/>
                </a:lnTo>
                <a:lnTo>
                  <a:pt x="143807" y="86992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4" y="96719"/>
                </a:lnTo>
                <a:lnTo>
                  <a:pt x="157612" y="101322"/>
                </a:lnTo>
                <a:lnTo>
                  <a:pt x="159147" y="106449"/>
                </a:lnTo>
                <a:lnTo>
                  <a:pt x="159672" y="112584"/>
                </a:lnTo>
                <a:lnTo>
                  <a:pt x="159147" y="116682"/>
                </a:lnTo>
                <a:lnTo>
                  <a:pt x="158642" y="121284"/>
                </a:lnTo>
                <a:lnTo>
                  <a:pt x="157109" y="125382"/>
                </a:lnTo>
                <a:lnTo>
                  <a:pt x="155574" y="129479"/>
                </a:lnTo>
                <a:lnTo>
                  <a:pt x="153514" y="133554"/>
                </a:lnTo>
                <a:lnTo>
                  <a:pt x="150972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4"/>
                </a:lnTo>
                <a:lnTo>
                  <a:pt x="134079" y="153012"/>
                </a:lnTo>
                <a:lnTo>
                  <a:pt x="129982" y="155577"/>
                </a:lnTo>
                <a:lnTo>
                  <a:pt x="125884" y="157109"/>
                </a:lnTo>
                <a:lnTo>
                  <a:pt x="121282" y="158644"/>
                </a:lnTo>
                <a:lnTo>
                  <a:pt x="116679" y="159147"/>
                </a:lnTo>
                <a:lnTo>
                  <a:pt x="112582" y="159674"/>
                </a:lnTo>
                <a:lnTo>
                  <a:pt x="106952" y="159147"/>
                </a:lnTo>
                <a:lnTo>
                  <a:pt x="101847" y="157614"/>
                </a:lnTo>
                <a:lnTo>
                  <a:pt x="96719" y="155577"/>
                </a:lnTo>
                <a:lnTo>
                  <a:pt x="92622" y="151982"/>
                </a:lnTo>
                <a:lnTo>
                  <a:pt x="89049" y="147884"/>
                </a:lnTo>
                <a:lnTo>
                  <a:pt x="86487" y="143284"/>
                </a:lnTo>
                <a:lnTo>
                  <a:pt x="84952" y="138682"/>
                </a:lnTo>
                <a:lnTo>
                  <a:pt x="83417" y="134079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7" y="117689"/>
                </a:lnTo>
                <a:lnTo>
                  <a:pt x="59862" y="110022"/>
                </a:lnTo>
                <a:lnTo>
                  <a:pt x="56794" y="110022"/>
                </a:lnTo>
                <a:lnTo>
                  <a:pt x="53727" y="110547"/>
                </a:lnTo>
                <a:lnTo>
                  <a:pt x="50659" y="111554"/>
                </a:lnTo>
                <a:lnTo>
                  <a:pt x="47087" y="112584"/>
                </a:lnTo>
                <a:lnTo>
                  <a:pt x="15862" y="141749"/>
                </a:lnTo>
                <a:lnTo>
                  <a:pt x="11262" y="147884"/>
                </a:lnTo>
                <a:lnTo>
                  <a:pt x="7667" y="153517"/>
                </a:lnTo>
                <a:lnTo>
                  <a:pt x="2037" y="163244"/>
                </a:lnTo>
                <a:lnTo>
                  <a:pt x="502" y="166314"/>
                </a:lnTo>
                <a:lnTo>
                  <a:pt x="0" y="168372"/>
                </a:lnTo>
                <a:lnTo>
                  <a:pt x="502" y="172449"/>
                </a:lnTo>
                <a:lnTo>
                  <a:pt x="1532" y="176042"/>
                </a:lnTo>
                <a:lnTo>
                  <a:pt x="3569" y="180139"/>
                </a:lnTo>
                <a:lnTo>
                  <a:pt x="6134" y="183207"/>
                </a:lnTo>
                <a:lnTo>
                  <a:pt x="12269" y="188839"/>
                </a:lnTo>
                <a:lnTo>
                  <a:pt x="18427" y="193944"/>
                </a:lnTo>
                <a:lnTo>
                  <a:pt x="29667" y="203169"/>
                </a:lnTo>
                <a:lnTo>
                  <a:pt x="39922" y="210839"/>
                </a:lnTo>
                <a:lnTo>
                  <a:pt x="43999" y="214432"/>
                </a:lnTo>
                <a:lnTo>
                  <a:pt x="48097" y="218004"/>
                </a:lnTo>
                <a:lnTo>
                  <a:pt x="50659" y="221597"/>
                </a:lnTo>
                <a:lnTo>
                  <a:pt x="53222" y="225169"/>
                </a:lnTo>
                <a:lnTo>
                  <a:pt x="54252" y="228762"/>
                </a:lnTo>
                <a:lnTo>
                  <a:pt x="54252" y="232839"/>
                </a:lnTo>
                <a:lnTo>
                  <a:pt x="53222" y="236937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59" y="252296"/>
                </a:lnTo>
                <a:lnTo>
                  <a:pt x="20969" y="261499"/>
                </a:lnTo>
                <a:lnTo>
                  <a:pt x="16367" y="263559"/>
                </a:lnTo>
                <a:lnTo>
                  <a:pt x="12269" y="266101"/>
                </a:lnTo>
                <a:lnTo>
                  <a:pt x="7667" y="269694"/>
                </a:lnTo>
                <a:lnTo>
                  <a:pt x="4097" y="273791"/>
                </a:lnTo>
                <a:lnTo>
                  <a:pt x="2037" y="278394"/>
                </a:lnTo>
                <a:lnTo>
                  <a:pt x="502" y="283499"/>
                </a:lnTo>
                <a:lnTo>
                  <a:pt x="0" y="289131"/>
                </a:lnTo>
                <a:lnTo>
                  <a:pt x="14832" y="321889"/>
                </a:lnTo>
                <a:lnTo>
                  <a:pt x="18427" y="324956"/>
                </a:lnTo>
                <a:lnTo>
                  <a:pt x="21999" y="327521"/>
                </a:lnTo>
                <a:lnTo>
                  <a:pt x="26097" y="330084"/>
                </a:lnTo>
                <a:lnTo>
                  <a:pt x="30194" y="332649"/>
                </a:lnTo>
                <a:lnTo>
                  <a:pt x="34289" y="334181"/>
                </a:lnTo>
                <a:lnTo>
                  <a:pt x="38892" y="335716"/>
                </a:lnTo>
                <a:lnTo>
                  <a:pt x="42989" y="336219"/>
                </a:lnTo>
                <a:lnTo>
                  <a:pt x="47592" y="336724"/>
                </a:lnTo>
                <a:lnTo>
                  <a:pt x="53222" y="336219"/>
                </a:lnTo>
                <a:lnTo>
                  <a:pt x="58329" y="334686"/>
                </a:lnTo>
                <a:lnTo>
                  <a:pt x="62952" y="332649"/>
                </a:lnTo>
                <a:lnTo>
                  <a:pt x="67027" y="329054"/>
                </a:lnTo>
                <a:lnTo>
                  <a:pt x="70622" y="324956"/>
                </a:lnTo>
                <a:lnTo>
                  <a:pt x="73184" y="320356"/>
                </a:lnTo>
                <a:lnTo>
                  <a:pt x="74719" y="316259"/>
                </a:lnTo>
                <a:lnTo>
                  <a:pt x="75727" y="311656"/>
                </a:lnTo>
                <a:lnTo>
                  <a:pt x="77282" y="307054"/>
                </a:lnTo>
                <a:lnTo>
                  <a:pt x="78817" y="302956"/>
                </a:lnTo>
                <a:lnTo>
                  <a:pt x="80854" y="298356"/>
                </a:lnTo>
                <a:lnTo>
                  <a:pt x="84427" y="294761"/>
                </a:lnTo>
                <a:lnTo>
                  <a:pt x="90057" y="289656"/>
                </a:lnTo>
                <a:lnTo>
                  <a:pt x="95184" y="285559"/>
                </a:lnTo>
                <a:lnTo>
                  <a:pt x="99787" y="283499"/>
                </a:lnTo>
                <a:lnTo>
                  <a:pt x="103884" y="282491"/>
                </a:lnTo>
                <a:lnTo>
                  <a:pt x="107982" y="282491"/>
                </a:lnTo>
                <a:lnTo>
                  <a:pt x="133574" y="307054"/>
                </a:lnTo>
                <a:lnTo>
                  <a:pt x="142779" y="318316"/>
                </a:lnTo>
                <a:lnTo>
                  <a:pt x="147884" y="324454"/>
                </a:lnTo>
                <a:lnTo>
                  <a:pt x="153514" y="330589"/>
                </a:lnTo>
                <a:lnTo>
                  <a:pt x="156604" y="333151"/>
                </a:lnTo>
                <a:lnTo>
                  <a:pt x="160682" y="335191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9"/>
                </a:lnTo>
                <a:lnTo>
                  <a:pt x="225169" y="286064"/>
                </a:lnTo>
                <a:lnTo>
                  <a:pt x="226197" y="282996"/>
                </a:lnTo>
                <a:lnTo>
                  <a:pt x="226702" y="279926"/>
                </a:lnTo>
                <a:lnTo>
                  <a:pt x="226702" y="276859"/>
                </a:lnTo>
                <a:lnTo>
                  <a:pt x="219032" y="260994"/>
                </a:lnTo>
                <a:lnTo>
                  <a:pt x="197537" y="251771"/>
                </a:lnTo>
                <a:lnTo>
                  <a:pt x="192934" y="249731"/>
                </a:lnTo>
                <a:lnTo>
                  <a:pt x="188837" y="247694"/>
                </a:lnTo>
                <a:lnTo>
                  <a:pt x="184739" y="244102"/>
                </a:lnTo>
                <a:lnTo>
                  <a:pt x="181167" y="240004"/>
                </a:lnTo>
                <a:lnTo>
                  <a:pt x="179109" y="235402"/>
                </a:lnTo>
                <a:lnTo>
                  <a:pt x="177574" y="230297"/>
                </a:lnTo>
                <a:lnTo>
                  <a:pt x="177069" y="224139"/>
                </a:lnTo>
                <a:lnTo>
                  <a:pt x="177574" y="220042"/>
                </a:lnTo>
                <a:lnTo>
                  <a:pt x="178079" y="215439"/>
                </a:lnTo>
                <a:lnTo>
                  <a:pt x="179612" y="211342"/>
                </a:lnTo>
                <a:lnTo>
                  <a:pt x="191904" y="191907"/>
                </a:lnTo>
                <a:lnTo>
                  <a:pt x="195477" y="188839"/>
                </a:lnTo>
                <a:lnTo>
                  <a:pt x="199069" y="186274"/>
                </a:lnTo>
                <a:lnTo>
                  <a:pt x="202642" y="183712"/>
                </a:lnTo>
                <a:lnTo>
                  <a:pt x="206739" y="181147"/>
                </a:lnTo>
                <a:lnTo>
                  <a:pt x="210837" y="179614"/>
                </a:lnTo>
                <a:lnTo>
                  <a:pt x="215439" y="178079"/>
                </a:lnTo>
                <a:lnTo>
                  <a:pt x="220062" y="177577"/>
                </a:lnTo>
                <a:lnTo>
                  <a:pt x="224139" y="177072"/>
                </a:lnTo>
                <a:lnTo>
                  <a:pt x="229769" y="177577"/>
                </a:lnTo>
                <a:lnTo>
                  <a:pt x="234897" y="179109"/>
                </a:lnTo>
                <a:lnTo>
                  <a:pt x="240002" y="181147"/>
                </a:lnTo>
                <a:lnTo>
                  <a:pt x="244099" y="184742"/>
                </a:lnTo>
                <a:lnTo>
                  <a:pt x="254334" y="206742"/>
                </a:lnTo>
                <a:lnTo>
                  <a:pt x="255866" y="210839"/>
                </a:lnTo>
                <a:lnTo>
                  <a:pt x="257926" y="214937"/>
                </a:lnTo>
                <a:lnTo>
                  <a:pt x="260994" y="219034"/>
                </a:lnTo>
                <a:lnTo>
                  <a:pt x="276859" y="226704"/>
                </a:lnTo>
                <a:lnTo>
                  <a:pt x="279926" y="226704"/>
                </a:lnTo>
                <a:lnTo>
                  <a:pt x="282994" y="226199"/>
                </a:lnTo>
                <a:lnTo>
                  <a:pt x="286061" y="225169"/>
                </a:lnTo>
                <a:lnTo>
                  <a:pt x="289654" y="224139"/>
                </a:lnTo>
                <a:lnTo>
                  <a:pt x="320859" y="194974"/>
                </a:lnTo>
                <a:lnTo>
                  <a:pt x="325481" y="188839"/>
                </a:lnTo>
                <a:lnTo>
                  <a:pt x="329054" y="183207"/>
                </a:lnTo>
                <a:lnTo>
                  <a:pt x="334684" y="173479"/>
                </a:lnTo>
                <a:lnTo>
                  <a:pt x="336219" y="170412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89" y="160682"/>
                </a:lnTo>
                <a:lnTo>
                  <a:pt x="333151" y="156584"/>
                </a:lnTo>
                <a:lnTo>
                  <a:pt x="330586" y="153517"/>
                </a:lnTo>
                <a:lnTo>
                  <a:pt x="324451" y="147884"/>
                </a:lnTo>
                <a:lnTo>
                  <a:pt x="318316" y="142779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1" y="115147"/>
                </a:lnTo>
                <a:lnTo>
                  <a:pt x="283519" y="111554"/>
                </a:lnTo>
                <a:lnTo>
                  <a:pt x="282489" y="107982"/>
                </a:lnTo>
                <a:lnTo>
                  <a:pt x="282489" y="103884"/>
                </a:lnTo>
                <a:lnTo>
                  <a:pt x="283519" y="99787"/>
                </a:lnTo>
                <a:lnTo>
                  <a:pt x="285556" y="95187"/>
                </a:lnTo>
                <a:lnTo>
                  <a:pt x="289129" y="90059"/>
                </a:lnTo>
                <a:lnTo>
                  <a:pt x="294761" y="844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0844" y="180485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5">
                <a:moveTo>
                  <a:pt x="221599" y="0"/>
                </a:moveTo>
                <a:lnTo>
                  <a:pt x="27124" y="0"/>
                </a:lnTo>
                <a:lnTo>
                  <a:pt x="21499" y="504"/>
                </a:lnTo>
                <a:lnTo>
                  <a:pt x="16374" y="2038"/>
                </a:lnTo>
                <a:lnTo>
                  <a:pt x="0" y="27126"/>
                </a:lnTo>
                <a:lnTo>
                  <a:pt x="0" y="403775"/>
                </a:lnTo>
                <a:lnTo>
                  <a:pt x="27124" y="430902"/>
                </a:lnTo>
                <a:lnTo>
                  <a:pt x="221599" y="430902"/>
                </a:lnTo>
                <a:lnTo>
                  <a:pt x="248699" y="403775"/>
                </a:lnTo>
                <a:lnTo>
                  <a:pt x="248699" y="27126"/>
                </a:lnTo>
                <a:lnTo>
                  <a:pt x="221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1393" y="200951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24" y="0"/>
                </a:moveTo>
                <a:lnTo>
                  <a:pt x="21474" y="0"/>
                </a:lnTo>
                <a:lnTo>
                  <a:pt x="24024" y="504"/>
                </a:lnTo>
                <a:lnTo>
                  <a:pt x="25574" y="2059"/>
                </a:lnTo>
                <a:lnTo>
                  <a:pt x="27099" y="3593"/>
                </a:lnTo>
                <a:lnTo>
                  <a:pt x="27624" y="6135"/>
                </a:lnTo>
                <a:lnTo>
                  <a:pt x="27099" y="8194"/>
                </a:lnTo>
                <a:lnTo>
                  <a:pt x="25574" y="10233"/>
                </a:lnTo>
                <a:lnTo>
                  <a:pt x="24024" y="11262"/>
                </a:lnTo>
                <a:lnTo>
                  <a:pt x="21474" y="11766"/>
                </a:lnTo>
                <a:lnTo>
                  <a:pt x="6124" y="11766"/>
                </a:lnTo>
                <a:lnTo>
                  <a:pt x="3574" y="11262"/>
                </a:lnTo>
                <a:lnTo>
                  <a:pt x="2024" y="10233"/>
                </a:lnTo>
                <a:lnTo>
                  <a:pt x="499" y="8194"/>
                </a:lnTo>
                <a:lnTo>
                  <a:pt x="0" y="6135"/>
                </a:lnTo>
                <a:lnTo>
                  <a:pt x="499" y="3593"/>
                </a:lnTo>
                <a:lnTo>
                  <a:pt x="2024" y="2059"/>
                </a:lnTo>
                <a:lnTo>
                  <a:pt x="3574" y="504"/>
                </a:lnTo>
                <a:lnTo>
                  <a:pt x="612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7297" y="5530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899" y="35827"/>
                </a:moveTo>
                <a:lnTo>
                  <a:pt x="14324" y="35322"/>
                </a:lnTo>
                <a:lnTo>
                  <a:pt x="10724" y="34292"/>
                </a:lnTo>
                <a:lnTo>
                  <a:pt x="0" y="17924"/>
                </a:lnTo>
                <a:lnTo>
                  <a:pt x="17899" y="0"/>
                </a:lnTo>
                <a:lnTo>
                  <a:pt x="35824" y="17924"/>
                </a:lnTo>
                <a:lnTo>
                  <a:pt x="17899" y="358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7970" y="234214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74" y="296316"/>
                </a:moveTo>
                <a:lnTo>
                  <a:pt x="0" y="296316"/>
                </a:lnTo>
                <a:lnTo>
                  <a:pt x="0" y="0"/>
                </a:lnTo>
                <a:lnTo>
                  <a:pt x="194474" y="0"/>
                </a:lnTo>
                <a:lnTo>
                  <a:pt x="194474" y="296316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0364" y="220913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8"/>
                </a:lnTo>
                <a:lnTo>
                  <a:pt x="80854" y="10737"/>
                </a:lnTo>
                <a:lnTo>
                  <a:pt x="38892" y="38892"/>
                </a:lnTo>
                <a:lnTo>
                  <a:pt x="15862" y="69592"/>
                </a:lnTo>
                <a:lnTo>
                  <a:pt x="8194" y="86990"/>
                </a:lnTo>
                <a:lnTo>
                  <a:pt x="6134" y="93127"/>
                </a:lnTo>
                <a:lnTo>
                  <a:pt x="0" y="125380"/>
                </a:lnTo>
                <a:lnTo>
                  <a:pt x="0" y="132525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0"/>
                </a:lnTo>
                <a:lnTo>
                  <a:pt x="63457" y="245635"/>
                </a:lnTo>
                <a:lnTo>
                  <a:pt x="87012" y="256372"/>
                </a:lnTo>
                <a:lnTo>
                  <a:pt x="93147" y="258432"/>
                </a:lnTo>
                <a:lnTo>
                  <a:pt x="125379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2"/>
                </a:lnTo>
                <a:lnTo>
                  <a:pt x="177574" y="256372"/>
                </a:lnTo>
                <a:lnTo>
                  <a:pt x="183732" y="254334"/>
                </a:lnTo>
                <a:lnTo>
                  <a:pt x="189362" y="251769"/>
                </a:lnTo>
                <a:lnTo>
                  <a:pt x="194974" y="248702"/>
                </a:lnTo>
                <a:lnTo>
                  <a:pt x="200604" y="245635"/>
                </a:lnTo>
                <a:lnTo>
                  <a:pt x="234392" y="216470"/>
                </a:lnTo>
                <a:lnTo>
                  <a:pt x="253829" y="183712"/>
                </a:lnTo>
                <a:lnTo>
                  <a:pt x="256391" y="178080"/>
                </a:lnTo>
                <a:lnTo>
                  <a:pt x="258431" y="171945"/>
                </a:lnTo>
                <a:lnTo>
                  <a:pt x="260489" y="165285"/>
                </a:lnTo>
                <a:lnTo>
                  <a:pt x="261519" y="159147"/>
                </a:lnTo>
                <a:lnTo>
                  <a:pt x="263054" y="152487"/>
                </a:lnTo>
                <a:lnTo>
                  <a:pt x="263559" y="145847"/>
                </a:lnTo>
                <a:lnTo>
                  <a:pt x="264061" y="139187"/>
                </a:lnTo>
                <a:lnTo>
                  <a:pt x="264586" y="132525"/>
                </a:lnTo>
                <a:lnTo>
                  <a:pt x="264061" y="125380"/>
                </a:lnTo>
                <a:lnTo>
                  <a:pt x="263559" y="118720"/>
                </a:lnTo>
                <a:lnTo>
                  <a:pt x="263054" y="112060"/>
                </a:lnTo>
                <a:lnTo>
                  <a:pt x="261519" y="105922"/>
                </a:lnTo>
                <a:lnTo>
                  <a:pt x="260489" y="99262"/>
                </a:lnTo>
                <a:lnTo>
                  <a:pt x="258431" y="93127"/>
                </a:lnTo>
                <a:lnTo>
                  <a:pt x="256391" y="86990"/>
                </a:lnTo>
                <a:lnTo>
                  <a:pt x="253829" y="80855"/>
                </a:lnTo>
                <a:lnTo>
                  <a:pt x="251266" y="75225"/>
                </a:lnTo>
                <a:lnTo>
                  <a:pt x="248199" y="69592"/>
                </a:lnTo>
                <a:lnTo>
                  <a:pt x="245129" y="63962"/>
                </a:lnTo>
                <a:lnTo>
                  <a:pt x="242062" y="58330"/>
                </a:lnTo>
                <a:lnTo>
                  <a:pt x="206237" y="22504"/>
                </a:lnTo>
                <a:lnTo>
                  <a:pt x="200604" y="19436"/>
                </a:lnTo>
                <a:lnTo>
                  <a:pt x="194974" y="16368"/>
                </a:lnTo>
                <a:lnTo>
                  <a:pt x="158642" y="3067"/>
                </a:lnTo>
                <a:lnTo>
                  <a:pt x="152507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4993" y="245524"/>
            <a:ext cx="324334" cy="331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713" y="848282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7" y="0"/>
                </a:moveTo>
                <a:lnTo>
                  <a:pt x="161187" y="0"/>
                </a:lnTo>
                <a:lnTo>
                  <a:pt x="152487" y="502"/>
                </a:lnTo>
                <a:lnTo>
                  <a:pt x="111554" y="8697"/>
                </a:lnTo>
                <a:lnTo>
                  <a:pt x="103887" y="11239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4" y="20464"/>
                </a:lnTo>
                <a:lnTo>
                  <a:pt x="49632" y="41959"/>
                </a:lnTo>
                <a:lnTo>
                  <a:pt x="29164" y="63457"/>
                </a:lnTo>
                <a:lnTo>
                  <a:pt x="24564" y="69067"/>
                </a:lnTo>
                <a:lnTo>
                  <a:pt x="7669" y="101319"/>
                </a:lnTo>
                <a:lnTo>
                  <a:pt x="5107" y="107959"/>
                </a:lnTo>
                <a:lnTo>
                  <a:pt x="3572" y="115127"/>
                </a:lnTo>
                <a:lnTo>
                  <a:pt x="2039" y="122292"/>
                </a:lnTo>
                <a:lnTo>
                  <a:pt x="1009" y="129457"/>
                </a:lnTo>
                <a:lnTo>
                  <a:pt x="0" y="136622"/>
                </a:lnTo>
                <a:lnTo>
                  <a:pt x="0" y="144312"/>
                </a:lnTo>
                <a:lnTo>
                  <a:pt x="0" y="151982"/>
                </a:lnTo>
                <a:lnTo>
                  <a:pt x="1009" y="160177"/>
                </a:lnTo>
                <a:lnTo>
                  <a:pt x="2039" y="167847"/>
                </a:lnTo>
                <a:lnTo>
                  <a:pt x="4097" y="175012"/>
                </a:lnTo>
                <a:lnTo>
                  <a:pt x="6137" y="182682"/>
                </a:lnTo>
                <a:lnTo>
                  <a:pt x="23029" y="216974"/>
                </a:lnTo>
                <a:lnTo>
                  <a:pt x="28137" y="223634"/>
                </a:lnTo>
                <a:lnTo>
                  <a:pt x="32737" y="229769"/>
                </a:lnTo>
                <a:lnTo>
                  <a:pt x="38369" y="235402"/>
                </a:lnTo>
                <a:lnTo>
                  <a:pt x="43999" y="241032"/>
                </a:lnTo>
                <a:lnTo>
                  <a:pt x="50137" y="246664"/>
                </a:lnTo>
                <a:lnTo>
                  <a:pt x="56292" y="251769"/>
                </a:lnTo>
                <a:lnTo>
                  <a:pt x="52194" y="259459"/>
                </a:lnTo>
                <a:lnTo>
                  <a:pt x="47594" y="267129"/>
                </a:lnTo>
                <a:lnTo>
                  <a:pt x="19962" y="297324"/>
                </a:lnTo>
                <a:lnTo>
                  <a:pt x="15339" y="300391"/>
                </a:lnTo>
                <a:lnTo>
                  <a:pt x="10737" y="303461"/>
                </a:lnTo>
                <a:lnTo>
                  <a:pt x="5632" y="305499"/>
                </a:lnTo>
                <a:lnTo>
                  <a:pt x="0" y="308061"/>
                </a:lnTo>
                <a:lnTo>
                  <a:pt x="2542" y="308061"/>
                </a:lnTo>
                <a:lnTo>
                  <a:pt x="10234" y="309091"/>
                </a:lnTo>
                <a:lnTo>
                  <a:pt x="21497" y="309091"/>
                </a:lnTo>
                <a:lnTo>
                  <a:pt x="28662" y="309091"/>
                </a:lnTo>
                <a:lnTo>
                  <a:pt x="35827" y="308586"/>
                </a:lnTo>
                <a:lnTo>
                  <a:pt x="78797" y="295791"/>
                </a:lnTo>
                <a:lnTo>
                  <a:pt x="104389" y="277364"/>
                </a:lnTo>
                <a:lnTo>
                  <a:pt x="144314" y="287091"/>
                </a:lnTo>
                <a:lnTo>
                  <a:pt x="161187" y="288626"/>
                </a:lnTo>
                <a:lnTo>
                  <a:pt x="169907" y="288626"/>
                </a:lnTo>
                <a:lnTo>
                  <a:pt x="178607" y="288626"/>
                </a:lnTo>
                <a:lnTo>
                  <a:pt x="187304" y="288101"/>
                </a:lnTo>
                <a:lnTo>
                  <a:pt x="196004" y="287091"/>
                </a:lnTo>
                <a:lnTo>
                  <a:pt x="204179" y="285559"/>
                </a:lnTo>
                <a:lnTo>
                  <a:pt x="212374" y="284024"/>
                </a:lnTo>
                <a:lnTo>
                  <a:pt x="250764" y="271226"/>
                </a:lnTo>
                <a:lnTo>
                  <a:pt x="257929" y="267634"/>
                </a:lnTo>
                <a:lnTo>
                  <a:pt x="265094" y="264061"/>
                </a:lnTo>
                <a:lnTo>
                  <a:pt x="271734" y="259964"/>
                </a:lnTo>
                <a:lnTo>
                  <a:pt x="277869" y="255866"/>
                </a:lnTo>
                <a:lnTo>
                  <a:pt x="284026" y="251266"/>
                </a:lnTo>
                <a:lnTo>
                  <a:pt x="290161" y="246139"/>
                </a:lnTo>
                <a:lnTo>
                  <a:pt x="295794" y="241537"/>
                </a:lnTo>
                <a:lnTo>
                  <a:pt x="300899" y="235904"/>
                </a:lnTo>
                <a:lnTo>
                  <a:pt x="306026" y="230799"/>
                </a:lnTo>
                <a:lnTo>
                  <a:pt x="310626" y="225167"/>
                </a:lnTo>
                <a:lnTo>
                  <a:pt x="332124" y="187282"/>
                </a:lnTo>
                <a:lnTo>
                  <a:pt x="339794" y="151477"/>
                </a:lnTo>
                <a:lnTo>
                  <a:pt x="339794" y="144312"/>
                </a:lnTo>
                <a:lnTo>
                  <a:pt x="339794" y="136622"/>
                </a:lnTo>
                <a:lnTo>
                  <a:pt x="338784" y="129457"/>
                </a:lnTo>
                <a:lnTo>
                  <a:pt x="337754" y="122292"/>
                </a:lnTo>
                <a:lnTo>
                  <a:pt x="336221" y="115127"/>
                </a:lnTo>
                <a:lnTo>
                  <a:pt x="334686" y="107959"/>
                </a:lnTo>
                <a:lnTo>
                  <a:pt x="332124" y="101319"/>
                </a:lnTo>
                <a:lnTo>
                  <a:pt x="329559" y="94659"/>
                </a:lnTo>
                <a:lnTo>
                  <a:pt x="310626" y="63457"/>
                </a:lnTo>
                <a:lnTo>
                  <a:pt x="306026" y="57824"/>
                </a:lnTo>
                <a:lnTo>
                  <a:pt x="271734" y="28639"/>
                </a:lnTo>
                <a:lnTo>
                  <a:pt x="250764" y="17397"/>
                </a:lnTo>
                <a:lnTo>
                  <a:pt x="243597" y="13804"/>
                </a:lnTo>
                <a:lnTo>
                  <a:pt x="235907" y="11239"/>
                </a:lnTo>
                <a:lnTo>
                  <a:pt x="228237" y="8697"/>
                </a:lnTo>
                <a:lnTo>
                  <a:pt x="220569" y="6134"/>
                </a:lnTo>
                <a:lnTo>
                  <a:pt x="178607" y="0"/>
                </a:lnTo>
                <a:lnTo>
                  <a:pt x="169907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57" y="864709"/>
            <a:ext cx="207690" cy="276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0878" y="860552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21" y="28134"/>
                </a:moveTo>
                <a:lnTo>
                  <a:pt x="238492" y="21494"/>
                </a:lnTo>
                <a:lnTo>
                  <a:pt x="228259" y="16369"/>
                </a:lnTo>
                <a:lnTo>
                  <a:pt x="183229" y="2037"/>
                </a:lnTo>
                <a:lnTo>
                  <a:pt x="158667" y="0"/>
                </a:lnTo>
                <a:lnTo>
                  <a:pt x="150472" y="0"/>
                </a:lnTo>
                <a:lnTo>
                  <a:pt x="142277" y="1029"/>
                </a:lnTo>
                <a:lnTo>
                  <a:pt x="104412" y="9729"/>
                </a:lnTo>
                <a:lnTo>
                  <a:pt x="97247" y="12272"/>
                </a:lnTo>
                <a:lnTo>
                  <a:pt x="90082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9" y="27127"/>
                </a:lnTo>
                <a:lnTo>
                  <a:pt x="63984" y="31202"/>
                </a:lnTo>
                <a:lnTo>
                  <a:pt x="57847" y="36329"/>
                </a:lnTo>
                <a:lnTo>
                  <a:pt x="52217" y="40932"/>
                </a:lnTo>
                <a:lnTo>
                  <a:pt x="46584" y="46564"/>
                </a:lnTo>
                <a:lnTo>
                  <a:pt x="41457" y="51689"/>
                </a:lnTo>
                <a:lnTo>
                  <a:pt x="36352" y="57827"/>
                </a:lnTo>
                <a:lnTo>
                  <a:pt x="31729" y="63457"/>
                </a:lnTo>
                <a:lnTo>
                  <a:pt x="27127" y="69592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4"/>
                </a:lnTo>
                <a:lnTo>
                  <a:pt x="12797" y="96719"/>
                </a:lnTo>
                <a:lnTo>
                  <a:pt x="9729" y="103884"/>
                </a:lnTo>
                <a:lnTo>
                  <a:pt x="7164" y="111049"/>
                </a:lnTo>
                <a:lnTo>
                  <a:pt x="527" y="149944"/>
                </a:lnTo>
                <a:lnTo>
                  <a:pt x="0" y="158119"/>
                </a:lnTo>
                <a:lnTo>
                  <a:pt x="527" y="166314"/>
                </a:lnTo>
                <a:lnTo>
                  <a:pt x="1029" y="174509"/>
                </a:lnTo>
                <a:lnTo>
                  <a:pt x="2059" y="182177"/>
                </a:lnTo>
                <a:lnTo>
                  <a:pt x="12797" y="220042"/>
                </a:lnTo>
                <a:lnTo>
                  <a:pt x="36352" y="258936"/>
                </a:lnTo>
                <a:lnTo>
                  <a:pt x="70119" y="289656"/>
                </a:lnTo>
                <a:lnTo>
                  <a:pt x="83419" y="297326"/>
                </a:lnTo>
                <a:lnTo>
                  <a:pt x="90082" y="300919"/>
                </a:lnTo>
                <a:lnTo>
                  <a:pt x="97247" y="303986"/>
                </a:lnTo>
                <a:lnTo>
                  <a:pt x="104412" y="307054"/>
                </a:lnTo>
                <a:lnTo>
                  <a:pt x="111577" y="309619"/>
                </a:lnTo>
                <a:lnTo>
                  <a:pt x="119247" y="311656"/>
                </a:lnTo>
                <a:lnTo>
                  <a:pt x="126937" y="313191"/>
                </a:lnTo>
                <a:lnTo>
                  <a:pt x="134607" y="314724"/>
                </a:lnTo>
                <a:lnTo>
                  <a:pt x="142277" y="315754"/>
                </a:lnTo>
                <a:lnTo>
                  <a:pt x="150472" y="316259"/>
                </a:lnTo>
                <a:lnTo>
                  <a:pt x="158667" y="316784"/>
                </a:lnTo>
                <a:lnTo>
                  <a:pt x="166839" y="316259"/>
                </a:lnTo>
                <a:lnTo>
                  <a:pt x="174529" y="315754"/>
                </a:lnTo>
                <a:lnTo>
                  <a:pt x="212899" y="307054"/>
                </a:lnTo>
                <a:lnTo>
                  <a:pt x="220064" y="303986"/>
                </a:lnTo>
                <a:lnTo>
                  <a:pt x="227229" y="300919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47192" y="289656"/>
                </a:lnTo>
                <a:lnTo>
                  <a:pt x="280959" y="258936"/>
                </a:lnTo>
                <a:lnTo>
                  <a:pt x="289656" y="246664"/>
                </a:lnTo>
                <a:lnTo>
                  <a:pt x="293754" y="240529"/>
                </a:lnTo>
                <a:lnTo>
                  <a:pt x="309619" y="205207"/>
                </a:lnTo>
                <a:lnTo>
                  <a:pt x="312181" y="198042"/>
                </a:lnTo>
                <a:lnTo>
                  <a:pt x="313716" y="190372"/>
                </a:lnTo>
                <a:lnTo>
                  <a:pt x="315251" y="182177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51" y="75224"/>
                </a:lnTo>
                <a:lnTo>
                  <a:pt x="286084" y="6499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3509" y="808403"/>
            <a:ext cx="362724" cy="388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9427" y="835007"/>
            <a:ext cx="447154" cy="335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5897" y="85210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99" y="0"/>
                </a:moveTo>
                <a:lnTo>
                  <a:pt x="149399" y="0"/>
                </a:lnTo>
                <a:lnTo>
                  <a:pt x="141749" y="1029"/>
                </a:lnTo>
                <a:lnTo>
                  <a:pt x="103374" y="9729"/>
                </a:lnTo>
                <a:lnTo>
                  <a:pt x="96199" y="12272"/>
                </a:lnTo>
                <a:lnTo>
                  <a:pt x="57324" y="35827"/>
                </a:lnTo>
                <a:lnTo>
                  <a:pt x="27124" y="69594"/>
                </a:lnTo>
                <a:lnTo>
                  <a:pt x="23024" y="75729"/>
                </a:lnTo>
                <a:lnTo>
                  <a:pt x="18924" y="82389"/>
                </a:lnTo>
                <a:lnTo>
                  <a:pt x="15324" y="89052"/>
                </a:lnTo>
                <a:lnTo>
                  <a:pt x="12249" y="96217"/>
                </a:lnTo>
                <a:lnTo>
                  <a:pt x="9724" y="103382"/>
                </a:lnTo>
                <a:lnTo>
                  <a:pt x="7149" y="110547"/>
                </a:lnTo>
                <a:lnTo>
                  <a:pt x="5099" y="118217"/>
                </a:lnTo>
                <a:lnTo>
                  <a:pt x="3049" y="125887"/>
                </a:lnTo>
                <a:lnTo>
                  <a:pt x="2024" y="133577"/>
                </a:lnTo>
                <a:lnTo>
                  <a:pt x="1024" y="141749"/>
                </a:lnTo>
                <a:lnTo>
                  <a:pt x="0" y="149442"/>
                </a:lnTo>
                <a:lnTo>
                  <a:pt x="0" y="157614"/>
                </a:lnTo>
                <a:lnTo>
                  <a:pt x="0" y="165809"/>
                </a:lnTo>
                <a:lnTo>
                  <a:pt x="1024" y="173479"/>
                </a:lnTo>
                <a:lnTo>
                  <a:pt x="9724" y="211869"/>
                </a:lnTo>
                <a:lnTo>
                  <a:pt x="12249" y="219034"/>
                </a:lnTo>
                <a:lnTo>
                  <a:pt x="15324" y="226199"/>
                </a:lnTo>
                <a:lnTo>
                  <a:pt x="18924" y="232839"/>
                </a:lnTo>
                <a:lnTo>
                  <a:pt x="23024" y="239499"/>
                </a:lnTo>
                <a:lnTo>
                  <a:pt x="27124" y="245637"/>
                </a:lnTo>
                <a:lnTo>
                  <a:pt x="31199" y="251791"/>
                </a:lnTo>
                <a:lnTo>
                  <a:pt x="63449" y="284026"/>
                </a:lnTo>
                <a:lnTo>
                  <a:pt x="103374" y="305521"/>
                </a:lnTo>
                <a:lnTo>
                  <a:pt x="110524" y="308084"/>
                </a:lnTo>
                <a:lnTo>
                  <a:pt x="118199" y="310124"/>
                </a:lnTo>
                <a:lnTo>
                  <a:pt x="125874" y="312161"/>
                </a:lnTo>
                <a:lnTo>
                  <a:pt x="133549" y="313191"/>
                </a:lnTo>
                <a:lnTo>
                  <a:pt x="141749" y="314221"/>
                </a:lnTo>
                <a:lnTo>
                  <a:pt x="149399" y="315251"/>
                </a:lnTo>
                <a:lnTo>
                  <a:pt x="157599" y="315251"/>
                </a:lnTo>
                <a:lnTo>
                  <a:pt x="165799" y="315251"/>
                </a:lnTo>
                <a:lnTo>
                  <a:pt x="173474" y="314221"/>
                </a:lnTo>
                <a:lnTo>
                  <a:pt x="181674" y="313191"/>
                </a:lnTo>
                <a:lnTo>
                  <a:pt x="189324" y="312161"/>
                </a:lnTo>
                <a:lnTo>
                  <a:pt x="196999" y="310124"/>
                </a:lnTo>
                <a:lnTo>
                  <a:pt x="204699" y="308084"/>
                </a:lnTo>
                <a:lnTo>
                  <a:pt x="211849" y="305521"/>
                </a:lnTo>
                <a:lnTo>
                  <a:pt x="219024" y="302959"/>
                </a:lnTo>
                <a:lnTo>
                  <a:pt x="226199" y="299889"/>
                </a:lnTo>
                <a:lnTo>
                  <a:pt x="232824" y="296296"/>
                </a:lnTo>
                <a:lnTo>
                  <a:pt x="239499" y="292221"/>
                </a:lnTo>
                <a:lnTo>
                  <a:pt x="245624" y="288124"/>
                </a:lnTo>
                <a:lnTo>
                  <a:pt x="251749" y="284026"/>
                </a:lnTo>
                <a:lnTo>
                  <a:pt x="257924" y="279424"/>
                </a:lnTo>
                <a:lnTo>
                  <a:pt x="263549" y="274296"/>
                </a:lnTo>
                <a:lnTo>
                  <a:pt x="269174" y="269191"/>
                </a:lnTo>
                <a:lnTo>
                  <a:pt x="274299" y="263559"/>
                </a:lnTo>
                <a:lnTo>
                  <a:pt x="279424" y="257929"/>
                </a:lnTo>
                <a:lnTo>
                  <a:pt x="284024" y="251791"/>
                </a:lnTo>
                <a:lnTo>
                  <a:pt x="305499" y="211869"/>
                </a:lnTo>
                <a:lnTo>
                  <a:pt x="308049" y="204704"/>
                </a:lnTo>
                <a:lnTo>
                  <a:pt x="310124" y="197034"/>
                </a:lnTo>
                <a:lnTo>
                  <a:pt x="312149" y="189344"/>
                </a:lnTo>
                <a:lnTo>
                  <a:pt x="313174" y="181674"/>
                </a:lnTo>
                <a:lnTo>
                  <a:pt x="314199" y="173479"/>
                </a:lnTo>
                <a:lnTo>
                  <a:pt x="315224" y="165809"/>
                </a:lnTo>
                <a:lnTo>
                  <a:pt x="315224" y="157614"/>
                </a:lnTo>
                <a:lnTo>
                  <a:pt x="157599" y="157614"/>
                </a:lnTo>
                <a:lnTo>
                  <a:pt x="157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5834" y="832192"/>
            <a:ext cx="169799" cy="165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9825" y="1596149"/>
            <a:ext cx="94564" cy="1969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4458" y="1478915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6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29"/>
                </a:lnTo>
                <a:lnTo>
                  <a:pt x="150449" y="322391"/>
                </a:lnTo>
                <a:lnTo>
                  <a:pt x="161187" y="323926"/>
                </a:lnTo>
                <a:lnTo>
                  <a:pt x="170917" y="324956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6"/>
                </a:lnTo>
                <a:lnTo>
                  <a:pt x="235404" y="296799"/>
                </a:lnTo>
                <a:lnTo>
                  <a:pt x="234899" y="293226"/>
                </a:lnTo>
                <a:lnTo>
                  <a:pt x="233869" y="290159"/>
                </a:lnTo>
                <a:lnTo>
                  <a:pt x="231809" y="287091"/>
                </a:lnTo>
                <a:lnTo>
                  <a:pt x="228742" y="284529"/>
                </a:lnTo>
                <a:lnTo>
                  <a:pt x="231307" y="284024"/>
                </a:lnTo>
                <a:lnTo>
                  <a:pt x="233869" y="282994"/>
                </a:lnTo>
                <a:lnTo>
                  <a:pt x="236432" y="281964"/>
                </a:lnTo>
                <a:lnTo>
                  <a:pt x="244607" y="251266"/>
                </a:lnTo>
                <a:lnTo>
                  <a:pt x="244607" y="248701"/>
                </a:lnTo>
                <a:lnTo>
                  <a:pt x="244607" y="246664"/>
                </a:lnTo>
                <a:lnTo>
                  <a:pt x="244102" y="244099"/>
                </a:lnTo>
                <a:lnTo>
                  <a:pt x="243072" y="242062"/>
                </a:lnTo>
                <a:lnTo>
                  <a:pt x="240509" y="238469"/>
                </a:lnTo>
                <a:lnTo>
                  <a:pt x="238974" y="236934"/>
                </a:lnTo>
                <a:lnTo>
                  <a:pt x="237442" y="235402"/>
                </a:lnTo>
                <a:lnTo>
                  <a:pt x="240004" y="234897"/>
                </a:lnTo>
                <a:lnTo>
                  <a:pt x="242064" y="233867"/>
                </a:lnTo>
                <a:lnTo>
                  <a:pt x="251771" y="202642"/>
                </a:lnTo>
                <a:lnTo>
                  <a:pt x="251771" y="200079"/>
                </a:lnTo>
                <a:lnTo>
                  <a:pt x="251771" y="197537"/>
                </a:lnTo>
                <a:lnTo>
                  <a:pt x="251266" y="194974"/>
                </a:lnTo>
                <a:lnTo>
                  <a:pt x="250239" y="192914"/>
                </a:lnTo>
                <a:lnTo>
                  <a:pt x="249209" y="190877"/>
                </a:lnTo>
                <a:lnTo>
                  <a:pt x="247674" y="189342"/>
                </a:lnTo>
                <a:lnTo>
                  <a:pt x="246142" y="187807"/>
                </a:lnTo>
                <a:lnTo>
                  <a:pt x="244102" y="186274"/>
                </a:lnTo>
                <a:lnTo>
                  <a:pt x="246142" y="185749"/>
                </a:lnTo>
                <a:lnTo>
                  <a:pt x="248199" y="184214"/>
                </a:lnTo>
                <a:lnTo>
                  <a:pt x="254839" y="174507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2"/>
                </a:lnTo>
                <a:lnTo>
                  <a:pt x="256374" y="148409"/>
                </a:lnTo>
                <a:lnTo>
                  <a:pt x="221577" y="130487"/>
                </a:lnTo>
                <a:lnTo>
                  <a:pt x="207247" y="128447"/>
                </a:lnTo>
                <a:lnTo>
                  <a:pt x="185247" y="126389"/>
                </a:lnTo>
                <a:lnTo>
                  <a:pt x="159149" y="124854"/>
                </a:lnTo>
                <a:lnTo>
                  <a:pt x="132547" y="123322"/>
                </a:lnTo>
                <a:lnTo>
                  <a:pt x="146352" y="85959"/>
                </a:lnTo>
                <a:lnTo>
                  <a:pt x="151984" y="45027"/>
                </a:lnTo>
                <a:lnTo>
                  <a:pt x="153014" y="32232"/>
                </a:lnTo>
                <a:lnTo>
                  <a:pt x="153014" y="20464"/>
                </a:lnTo>
                <a:lnTo>
                  <a:pt x="153014" y="16872"/>
                </a:lnTo>
                <a:lnTo>
                  <a:pt x="151479" y="12774"/>
                </a:lnTo>
                <a:lnTo>
                  <a:pt x="132547" y="0"/>
                </a:lnTo>
                <a:lnTo>
                  <a:pt x="124857" y="502"/>
                </a:lnTo>
                <a:lnTo>
                  <a:pt x="119749" y="1532"/>
                </a:lnTo>
                <a:lnTo>
                  <a:pt x="115652" y="3067"/>
                </a:lnTo>
                <a:lnTo>
                  <a:pt x="112584" y="4599"/>
                </a:lnTo>
                <a:lnTo>
                  <a:pt x="100292" y="42464"/>
                </a:lnTo>
                <a:lnTo>
                  <a:pt x="84429" y="77262"/>
                </a:lnTo>
                <a:lnTo>
                  <a:pt x="81359" y="82389"/>
                </a:lnTo>
                <a:lnTo>
                  <a:pt x="76759" y="86989"/>
                </a:lnTo>
                <a:lnTo>
                  <a:pt x="69594" y="94154"/>
                </a:lnTo>
                <a:lnTo>
                  <a:pt x="52699" y="110019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6291" y="1505767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2" y="0"/>
                </a:lnTo>
                <a:lnTo>
                  <a:pt x="8174" y="0"/>
                </a:lnTo>
                <a:lnTo>
                  <a:pt x="6134" y="524"/>
                </a:lnTo>
                <a:lnTo>
                  <a:pt x="4097" y="1534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9"/>
                </a:lnTo>
                <a:lnTo>
                  <a:pt x="2564" y="221094"/>
                </a:lnTo>
                <a:lnTo>
                  <a:pt x="4097" y="222102"/>
                </a:lnTo>
                <a:lnTo>
                  <a:pt x="6134" y="223132"/>
                </a:lnTo>
                <a:lnTo>
                  <a:pt x="8174" y="223637"/>
                </a:lnTo>
                <a:lnTo>
                  <a:pt x="10232" y="224162"/>
                </a:lnTo>
                <a:lnTo>
                  <a:pt x="342881" y="224162"/>
                </a:lnTo>
                <a:lnTo>
                  <a:pt x="344919" y="223637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2606" y="1484797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90">
                <a:moveTo>
                  <a:pt x="20464" y="20969"/>
                </a:moveTo>
                <a:lnTo>
                  <a:pt x="20464" y="10232"/>
                </a:lnTo>
                <a:lnTo>
                  <a:pt x="20464" y="8174"/>
                </a:lnTo>
                <a:lnTo>
                  <a:pt x="19457" y="6134"/>
                </a:lnTo>
                <a:lnTo>
                  <a:pt x="18932" y="4602"/>
                </a:lnTo>
                <a:lnTo>
                  <a:pt x="17397" y="3067"/>
                </a:lnTo>
                <a:lnTo>
                  <a:pt x="15864" y="1534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599" y="1534"/>
                </a:lnTo>
                <a:lnTo>
                  <a:pt x="3067" y="3067"/>
                </a:lnTo>
                <a:lnTo>
                  <a:pt x="1532" y="4602"/>
                </a:lnTo>
                <a:lnTo>
                  <a:pt x="1029" y="6134"/>
                </a:lnTo>
                <a:lnTo>
                  <a:pt x="0" y="8174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554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7"/>
                </a:lnTo>
                <a:lnTo>
                  <a:pt x="504" y="55262"/>
                </a:lnTo>
                <a:lnTo>
                  <a:pt x="0" y="57299"/>
                </a:lnTo>
                <a:lnTo>
                  <a:pt x="0" y="59359"/>
                </a:lnTo>
                <a:lnTo>
                  <a:pt x="504" y="61397"/>
                </a:lnTo>
                <a:lnTo>
                  <a:pt x="1534" y="62932"/>
                </a:lnTo>
                <a:lnTo>
                  <a:pt x="2564" y="64989"/>
                </a:lnTo>
                <a:lnTo>
                  <a:pt x="4097" y="65999"/>
                </a:lnTo>
                <a:lnTo>
                  <a:pt x="5632" y="67532"/>
                </a:lnTo>
                <a:lnTo>
                  <a:pt x="8194" y="68059"/>
                </a:lnTo>
                <a:lnTo>
                  <a:pt x="10234" y="68562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89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2958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89"/>
                </a:lnTo>
                <a:lnTo>
                  <a:pt x="35299" y="67029"/>
                </a:lnTo>
                <a:lnTo>
                  <a:pt x="37862" y="68059"/>
                </a:lnTo>
                <a:lnTo>
                  <a:pt x="40929" y="68562"/>
                </a:lnTo>
                <a:lnTo>
                  <a:pt x="42989" y="68059"/>
                </a:lnTo>
                <a:lnTo>
                  <a:pt x="45532" y="67532"/>
                </a:lnTo>
                <a:lnTo>
                  <a:pt x="47067" y="65999"/>
                </a:lnTo>
                <a:lnTo>
                  <a:pt x="48622" y="64989"/>
                </a:lnTo>
                <a:lnTo>
                  <a:pt x="49629" y="62932"/>
                </a:lnTo>
                <a:lnTo>
                  <a:pt x="50659" y="61397"/>
                </a:lnTo>
                <a:lnTo>
                  <a:pt x="51164" y="59359"/>
                </a:lnTo>
                <a:lnTo>
                  <a:pt x="51164" y="57299"/>
                </a:lnTo>
                <a:lnTo>
                  <a:pt x="50659" y="55262"/>
                </a:lnTo>
                <a:lnTo>
                  <a:pt x="50154" y="53727"/>
                </a:lnTo>
                <a:lnTo>
                  <a:pt x="23027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6755" y="1526236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3892" y="1561101"/>
            <a:ext cx="210742" cy="1134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918" y="1471235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09"/>
                </a:moveTo>
                <a:lnTo>
                  <a:pt x="0" y="161709"/>
                </a:lnTo>
                <a:lnTo>
                  <a:pt x="1029" y="153012"/>
                </a:lnTo>
                <a:lnTo>
                  <a:pt x="10232" y="112079"/>
                </a:lnTo>
                <a:lnTo>
                  <a:pt x="16893" y="96719"/>
                </a:lnTo>
                <a:lnTo>
                  <a:pt x="20487" y="89049"/>
                </a:lnTo>
                <a:lnTo>
                  <a:pt x="24563" y="81884"/>
                </a:lnTo>
                <a:lnTo>
                  <a:pt x="29186" y="75224"/>
                </a:lnTo>
                <a:lnTo>
                  <a:pt x="33788" y="68562"/>
                </a:lnTo>
                <a:lnTo>
                  <a:pt x="61922" y="38892"/>
                </a:lnTo>
                <a:lnTo>
                  <a:pt x="75245" y="29164"/>
                </a:lnTo>
                <a:lnTo>
                  <a:pt x="81885" y="24562"/>
                </a:lnTo>
                <a:lnTo>
                  <a:pt x="89050" y="20464"/>
                </a:lnTo>
                <a:lnTo>
                  <a:pt x="96720" y="16892"/>
                </a:lnTo>
                <a:lnTo>
                  <a:pt x="103885" y="13299"/>
                </a:lnTo>
                <a:lnTo>
                  <a:pt x="112080" y="10232"/>
                </a:lnTo>
                <a:lnTo>
                  <a:pt x="119750" y="7667"/>
                </a:lnTo>
                <a:lnTo>
                  <a:pt x="127944" y="5104"/>
                </a:lnTo>
                <a:lnTo>
                  <a:pt x="136139" y="3569"/>
                </a:lnTo>
                <a:lnTo>
                  <a:pt x="144312" y="2037"/>
                </a:lnTo>
                <a:lnTo>
                  <a:pt x="153012" y="1027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29" y="1027"/>
                </a:lnTo>
                <a:lnTo>
                  <a:pt x="196529" y="2037"/>
                </a:lnTo>
                <a:lnTo>
                  <a:pt x="204702" y="3569"/>
                </a:lnTo>
                <a:lnTo>
                  <a:pt x="212897" y="5104"/>
                </a:lnTo>
                <a:lnTo>
                  <a:pt x="221092" y="7667"/>
                </a:lnTo>
                <a:lnTo>
                  <a:pt x="229267" y="10232"/>
                </a:lnTo>
                <a:lnTo>
                  <a:pt x="236957" y="13299"/>
                </a:lnTo>
                <a:lnTo>
                  <a:pt x="244122" y="16892"/>
                </a:lnTo>
                <a:lnTo>
                  <a:pt x="251792" y="20464"/>
                </a:lnTo>
                <a:lnTo>
                  <a:pt x="285054" y="44524"/>
                </a:lnTo>
                <a:lnTo>
                  <a:pt x="290687" y="50154"/>
                </a:lnTo>
                <a:lnTo>
                  <a:pt x="296822" y="55787"/>
                </a:lnTo>
                <a:lnTo>
                  <a:pt x="301949" y="61922"/>
                </a:lnTo>
                <a:lnTo>
                  <a:pt x="307054" y="68562"/>
                </a:lnTo>
                <a:lnTo>
                  <a:pt x="311657" y="75224"/>
                </a:lnTo>
                <a:lnTo>
                  <a:pt x="316279" y="81884"/>
                </a:lnTo>
                <a:lnTo>
                  <a:pt x="320377" y="89049"/>
                </a:lnTo>
                <a:lnTo>
                  <a:pt x="323949" y="96719"/>
                </a:lnTo>
                <a:lnTo>
                  <a:pt x="327522" y="103884"/>
                </a:lnTo>
                <a:lnTo>
                  <a:pt x="338784" y="144312"/>
                </a:lnTo>
                <a:lnTo>
                  <a:pt x="340842" y="161709"/>
                </a:lnTo>
                <a:lnTo>
                  <a:pt x="340842" y="170409"/>
                </a:lnTo>
                <a:lnTo>
                  <a:pt x="340842" y="179109"/>
                </a:lnTo>
                <a:lnTo>
                  <a:pt x="339814" y="187807"/>
                </a:lnTo>
                <a:lnTo>
                  <a:pt x="338784" y="196507"/>
                </a:lnTo>
                <a:lnTo>
                  <a:pt x="337249" y="204702"/>
                </a:lnTo>
                <a:lnTo>
                  <a:pt x="335717" y="212897"/>
                </a:lnTo>
                <a:lnTo>
                  <a:pt x="333152" y="221072"/>
                </a:lnTo>
                <a:lnTo>
                  <a:pt x="330609" y="228762"/>
                </a:lnTo>
                <a:lnTo>
                  <a:pt x="327522" y="236934"/>
                </a:lnTo>
                <a:lnTo>
                  <a:pt x="323949" y="244102"/>
                </a:lnTo>
                <a:lnTo>
                  <a:pt x="320377" y="251791"/>
                </a:lnTo>
                <a:lnTo>
                  <a:pt x="316279" y="258934"/>
                </a:lnTo>
                <a:lnTo>
                  <a:pt x="311657" y="265596"/>
                </a:lnTo>
                <a:lnTo>
                  <a:pt x="307054" y="272256"/>
                </a:lnTo>
                <a:lnTo>
                  <a:pt x="301949" y="278896"/>
                </a:lnTo>
                <a:lnTo>
                  <a:pt x="296822" y="285054"/>
                </a:lnTo>
                <a:lnTo>
                  <a:pt x="290687" y="290684"/>
                </a:lnTo>
                <a:lnTo>
                  <a:pt x="285054" y="296296"/>
                </a:lnTo>
                <a:lnTo>
                  <a:pt x="251792" y="320354"/>
                </a:lnTo>
                <a:lnTo>
                  <a:pt x="244122" y="323946"/>
                </a:lnTo>
                <a:lnTo>
                  <a:pt x="236957" y="327519"/>
                </a:lnTo>
                <a:lnTo>
                  <a:pt x="229267" y="330586"/>
                </a:lnTo>
                <a:lnTo>
                  <a:pt x="221092" y="333151"/>
                </a:lnTo>
                <a:lnTo>
                  <a:pt x="212897" y="335714"/>
                </a:lnTo>
                <a:lnTo>
                  <a:pt x="204702" y="337249"/>
                </a:lnTo>
                <a:lnTo>
                  <a:pt x="196529" y="338781"/>
                </a:lnTo>
                <a:lnTo>
                  <a:pt x="187829" y="339811"/>
                </a:lnTo>
                <a:lnTo>
                  <a:pt x="179132" y="340821"/>
                </a:lnTo>
                <a:lnTo>
                  <a:pt x="170432" y="340821"/>
                </a:lnTo>
                <a:lnTo>
                  <a:pt x="161712" y="340821"/>
                </a:lnTo>
                <a:lnTo>
                  <a:pt x="153012" y="339811"/>
                </a:lnTo>
                <a:lnTo>
                  <a:pt x="144312" y="338781"/>
                </a:lnTo>
                <a:lnTo>
                  <a:pt x="136139" y="337249"/>
                </a:lnTo>
                <a:lnTo>
                  <a:pt x="127944" y="335714"/>
                </a:lnTo>
                <a:lnTo>
                  <a:pt x="119750" y="333151"/>
                </a:lnTo>
                <a:lnTo>
                  <a:pt x="112080" y="330586"/>
                </a:lnTo>
                <a:lnTo>
                  <a:pt x="103885" y="327519"/>
                </a:lnTo>
                <a:lnTo>
                  <a:pt x="96720" y="323946"/>
                </a:lnTo>
                <a:lnTo>
                  <a:pt x="89050" y="320354"/>
                </a:lnTo>
                <a:lnTo>
                  <a:pt x="81885" y="316256"/>
                </a:lnTo>
                <a:lnTo>
                  <a:pt x="75245" y="311654"/>
                </a:lnTo>
                <a:lnTo>
                  <a:pt x="68585" y="307054"/>
                </a:lnTo>
                <a:lnTo>
                  <a:pt x="38894" y="278896"/>
                </a:lnTo>
                <a:lnTo>
                  <a:pt x="29186" y="265596"/>
                </a:lnTo>
                <a:lnTo>
                  <a:pt x="24563" y="258934"/>
                </a:lnTo>
                <a:lnTo>
                  <a:pt x="20487" y="251791"/>
                </a:lnTo>
                <a:lnTo>
                  <a:pt x="16893" y="244102"/>
                </a:lnTo>
                <a:lnTo>
                  <a:pt x="13321" y="236934"/>
                </a:lnTo>
                <a:lnTo>
                  <a:pt x="10232" y="228762"/>
                </a:lnTo>
                <a:lnTo>
                  <a:pt x="7690" y="221072"/>
                </a:lnTo>
                <a:lnTo>
                  <a:pt x="5126" y="212897"/>
                </a:lnTo>
                <a:lnTo>
                  <a:pt x="3593" y="204702"/>
                </a:lnTo>
                <a:lnTo>
                  <a:pt x="2059" y="196507"/>
                </a:lnTo>
                <a:lnTo>
                  <a:pt x="1029" y="187807"/>
                </a:lnTo>
                <a:lnTo>
                  <a:pt x="0" y="179109"/>
                </a:lnTo>
                <a:lnTo>
                  <a:pt x="0" y="170409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3411" y="1577226"/>
            <a:ext cx="177984" cy="134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0892" y="1475334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299" y="0"/>
                </a:moveTo>
                <a:lnTo>
                  <a:pt x="157599" y="502"/>
                </a:lnTo>
                <a:lnTo>
                  <a:pt x="149424" y="1007"/>
                </a:lnTo>
                <a:lnTo>
                  <a:pt x="108999" y="10232"/>
                </a:lnTo>
                <a:lnTo>
                  <a:pt x="101824" y="13299"/>
                </a:lnTo>
                <a:lnTo>
                  <a:pt x="94149" y="16367"/>
                </a:lnTo>
                <a:lnTo>
                  <a:pt x="86999" y="19939"/>
                </a:lnTo>
                <a:lnTo>
                  <a:pt x="80324" y="24037"/>
                </a:lnTo>
                <a:lnTo>
                  <a:pt x="73149" y="28639"/>
                </a:lnTo>
                <a:lnTo>
                  <a:pt x="67024" y="33262"/>
                </a:lnTo>
                <a:lnTo>
                  <a:pt x="60374" y="37862"/>
                </a:lnTo>
                <a:lnTo>
                  <a:pt x="54749" y="43494"/>
                </a:lnTo>
                <a:lnTo>
                  <a:pt x="48599" y="48599"/>
                </a:lnTo>
                <a:lnTo>
                  <a:pt x="43499" y="54757"/>
                </a:lnTo>
                <a:lnTo>
                  <a:pt x="37849" y="60367"/>
                </a:lnTo>
                <a:lnTo>
                  <a:pt x="33249" y="67027"/>
                </a:lnTo>
                <a:lnTo>
                  <a:pt x="28624" y="73164"/>
                </a:lnTo>
                <a:lnTo>
                  <a:pt x="24024" y="80329"/>
                </a:lnTo>
                <a:lnTo>
                  <a:pt x="19949" y="86989"/>
                </a:lnTo>
                <a:lnTo>
                  <a:pt x="16374" y="94154"/>
                </a:lnTo>
                <a:lnTo>
                  <a:pt x="13299" y="101824"/>
                </a:lnTo>
                <a:lnTo>
                  <a:pt x="10224" y="108989"/>
                </a:lnTo>
                <a:lnTo>
                  <a:pt x="7674" y="116659"/>
                </a:lnTo>
                <a:lnTo>
                  <a:pt x="5099" y="124854"/>
                </a:lnTo>
                <a:lnTo>
                  <a:pt x="3574" y="133049"/>
                </a:lnTo>
                <a:lnTo>
                  <a:pt x="2024" y="141222"/>
                </a:lnTo>
                <a:lnTo>
                  <a:pt x="999" y="149417"/>
                </a:lnTo>
                <a:lnTo>
                  <a:pt x="499" y="157612"/>
                </a:lnTo>
                <a:lnTo>
                  <a:pt x="0" y="166312"/>
                </a:lnTo>
                <a:lnTo>
                  <a:pt x="499" y="175012"/>
                </a:lnTo>
                <a:lnTo>
                  <a:pt x="999" y="183207"/>
                </a:lnTo>
                <a:lnTo>
                  <a:pt x="2024" y="191379"/>
                </a:lnTo>
                <a:lnTo>
                  <a:pt x="3574" y="199574"/>
                </a:lnTo>
                <a:lnTo>
                  <a:pt x="5099" y="207769"/>
                </a:lnTo>
                <a:lnTo>
                  <a:pt x="7674" y="215944"/>
                </a:lnTo>
                <a:lnTo>
                  <a:pt x="10224" y="223634"/>
                </a:lnTo>
                <a:lnTo>
                  <a:pt x="13299" y="230799"/>
                </a:lnTo>
                <a:lnTo>
                  <a:pt x="16374" y="238469"/>
                </a:lnTo>
                <a:lnTo>
                  <a:pt x="19949" y="245634"/>
                </a:lnTo>
                <a:lnTo>
                  <a:pt x="24024" y="252294"/>
                </a:lnTo>
                <a:lnTo>
                  <a:pt x="28624" y="259439"/>
                </a:lnTo>
                <a:lnTo>
                  <a:pt x="33249" y="265596"/>
                </a:lnTo>
                <a:lnTo>
                  <a:pt x="37849" y="272236"/>
                </a:lnTo>
                <a:lnTo>
                  <a:pt x="43499" y="277866"/>
                </a:lnTo>
                <a:lnTo>
                  <a:pt x="48599" y="284024"/>
                </a:lnTo>
                <a:lnTo>
                  <a:pt x="54749" y="289129"/>
                </a:lnTo>
                <a:lnTo>
                  <a:pt x="60374" y="294761"/>
                </a:lnTo>
                <a:lnTo>
                  <a:pt x="67024" y="299361"/>
                </a:lnTo>
                <a:lnTo>
                  <a:pt x="73149" y="303964"/>
                </a:lnTo>
                <a:lnTo>
                  <a:pt x="80324" y="308586"/>
                </a:lnTo>
                <a:lnTo>
                  <a:pt x="86999" y="312664"/>
                </a:lnTo>
                <a:lnTo>
                  <a:pt x="94149" y="316256"/>
                </a:lnTo>
                <a:lnTo>
                  <a:pt x="101824" y="319324"/>
                </a:lnTo>
                <a:lnTo>
                  <a:pt x="108999" y="322391"/>
                </a:lnTo>
                <a:lnTo>
                  <a:pt x="149424" y="331616"/>
                </a:lnTo>
                <a:lnTo>
                  <a:pt x="166299" y="332626"/>
                </a:lnTo>
                <a:lnTo>
                  <a:pt x="207774" y="327519"/>
                </a:lnTo>
                <a:lnTo>
                  <a:pt x="230799" y="319324"/>
                </a:lnTo>
                <a:lnTo>
                  <a:pt x="238474" y="316256"/>
                </a:lnTo>
                <a:lnTo>
                  <a:pt x="245624" y="312664"/>
                </a:lnTo>
                <a:lnTo>
                  <a:pt x="252299" y="308586"/>
                </a:lnTo>
                <a:lnTo>
                  <a:pt x="259449" y="303964"/>
                </a:lnTo>
                <a:lnTo>
                  <a:pt x="265599" y="299361"/>
                </a:lnTo>
                <a:lnTo>
                  <a:pt x="272224" y="294761"/>
                </a:lnTo>
                <a:lnTo>
                  <a:pt x="277874" y="289129"/>
                </a:lnTo>
                <a:lnTo>
                  <a:pt x="284024" y="284024"/>
                </a:lnTo>
                <a:lnTo>
                  <a:pt x="289124" y="277866"/>
                </a:lnTo>
                <a:lnTo>
                  <a:pt x="294749" y="272236"/>
                </a:lnTo>
                <a:lnTo>
                  <a:pt x="299349" y="265596"/>
                </a:lnTo>
                <a:lnTo>
                  <a:pt x="303974" y="259439"/>
                </a:lnTo>
                <a:lnTo>
                  <a:pt x="308574" y="252294"/>
                </a:lnTo>
                <a:lnTo>
                  <a:pt x="312674" y="245634"/>
                </a:lnTo>
                <a:lnTo>
                  <a:pt x="316249" y="238469"/>
                </a:lnTo>
                <a:lnTo>
                  <a:pt x="319324" y="230799"/>
                </a:lnTo>
                <a:lnTo>
                  <a:pt x="322399" y="223634"/>
                </a:lnTo>
                <a:lnTo>
                  <a:pt x="324949" y="215944"/>
                </a:lnTo>
                <a:lnTo>
                  <a:pt x="327524" y="207769"/>
                </a:lnTo>
                <a:lnTo>
                  <a:pt x="329049" y="199574"/>
                </a:lnTo>
                <a:lnTo>
                  <a:pt x="330574" y="191379"/>
                </a:lnTo>
                <a:lnTo>
                  <a:pt x="331624" y="183207"/>
                </a:lnTo>
                <a:lnTo>
                  <a:pt x="332124" y="175012"/>
                </a:lnTo>
                <a:lnTo>
                  <a:pt x="332624" y="166312"/>
                </a:lnTo>
                <a:lnTo>
                  <a:pt x="332124" y="157612"/>
                </a:lnTo>
                <a:lnTo>
                  <a:pt x="331624" y="149417"/>
                </a:lnTo>
                <a:lnTo>
                  <a:pt x="330574" y="141222"/>
                </a:lnTo>
                <a:lnTo>
                  <a:pt x="329049" y="133049"/>
                </a:lnTo>
                <a:lnTo>
                  <a:pt x="327524" y="124854"/>
                </a:lnTo>
                <a:lnTo>
                  <a:pt x="324949" y="116659"/>
                </a:lnTo>
                <a:lnTo>
                  <a:pt x="322399" y="108989"/>
                </a:lnTo>
                <a:lnTo>
                  <a:pt x="319324" y="101824"/>
                </a:lnTo>
                <a:lnTo>
                  <a:pt x="316249" y="94154"/>
                </a:lnTo>
                <a:lnTo>
                  <a:pt x="312674" y="86989"/>
                </a:lnTo>
                <a:lnTo>
                  <a:pt x="308574" y="80329"/>
                </a:lnTo>
                <a:lnTo>
                  <a:pt x="303974" y="73164"/>
                </a:lnTo>
                <a:lnTo>
                  <a:pt x="299349" y="67027"/>
                </a:lnTo>
                <a:lnTo>
                  <a:pt x="294749" y="60367"/>
                </a:lnTo>
                <a:lnTo>
                  <a:pt x="289124" y="54757"/>
                </a:lnTo>
                <a:lnTo>
                  <a:pt x="284024" y="48599"/>
                </a:lnTo>
                <a:lnTo>
                  <a:pt x="277874" y="43494"/>
                </a:lnTo>
                <a:lnTo>
                  <a:pt x="272224" y="37862"/>
                </a:lnTo>
                <a:lnTo>
                  <a:pt x="265599" y="33262"/>
                </a:lnTo>
                <a:lnTo>
                  <a:pt x="259449" y="28639"/>
                </a:lnTo>
                <a:lnTo>
                  <a:pt x="252299" y="24037"/>
                </a:lnTo>
                <a:lnTo>
                  <a:pt x="245624" y="19939"/>
                </a:lnTo>
                <a:lnTo>
                  <a:pt x="238474" y="16367"/>
                </a:lnTo>
                <a:lnTo>
                  <a:pt x="230799" y="13299"/>
                </a:lnTo>
                <a:lnTo>
                  <a:pt x="223624" y="10232"/>
                </a:lnTo>
                <a:lnTo>
                  <a:pt x="183199" y="1007"/>
                </a:lnTo>
                <a:lnTo>
                  <a:pt x="1662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1367" y="149579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24" y="291694"/>
                </a:moveTo>
                <a:lnTo>
                  <a:pt x="138174" y="291694"/>
                </a:lnTo>
                <a:lnTo>
                  <a:pt x="130999" y="290664"/>
                </a:lnTo>
                <a:lnTo>
                  <a:pt x="123824" y="290161"/>
                </a:lnTo>
                <a:lnTo>
                  <a:pt x="116674" y="288626"/>
                </a:lnTo>
                <a:lnTo>
                  <a:pt x="109499" y="287091"/>
                </a:lnTo>
                <a:lnTo>
                  <a:pt x="102349" y="285034"/>
                </a:lnTo>
                <a:lnTo>
                  <a:pt x="95674" y="282996"/>
                </a:lnTo>
                <a:lnTo>
                  <a:pt x="89049" y="279926"/>
                </a:lnTo>
                <a:lnTo>
                  <a:pt x="82874" y="277364"/>
                </a:lnTo>
                <a:lnTo>
                  <a:pt x="76249" y="273791"/>
                </a:lnTo>
                <a:lnTo>
                  <a:pt x="70074" y="270704"/>
                </a:lnTo>
                <a:lnTo>
                  <a:pt x="64449" y="266626"/>
                </a:lnTo>
                <a:lnTo>
                  <a:pt x="58849" y="262529"/>
                </a:lnTo>
                <a:lnTo>
                  <a:pt x="53224" y="258431"/>
                </a:lnTo>
                <a:lnTo>
                  <a:pt x="48074" y="253829"/>
                </a:lnTo>
                <a:lnTo>
                  <a:pt x="42974" y="248704"/>
                </a:lnTo>
                <a:lnTo>
                  <a:pt x="37849" y="243597"/>
                </a:lnTo>
                <a:lnTo>
                  <a:pt x="33249" y="238469"/>
                </a:lnTo>
                <a:lnTo>
                  <a:pt x="29149" y="232839"/>
                </a:lnTo>
                <a:lnTo>
                  <a:pt x="25049" y="227207"/>
                </a:lnTo>
                <a:lnTo>
                  <a:pt x="20949" y="221577"/>
                </a:lnTo>
                <a:lnTo>
                  <a:pt x="17899" y="215442"/>
                </a:lnTo>
                <a:lnTo>
                  <a:pt x="14324" y="208802"/>
                </a:lnTo>
                <a:lnTo>
                  <a:pt x="11749" y="202644"/>
                </a:lnTo>
                <a:lnTo>
                  <a:pt x="999" y="160682"/>
                </a:lnTo>
                <a:lnTo>
                  <a:pt x="0" y="153517"/>
                </a:lnTo>
                <a:lnTo>
                  <a:pt x="0" y="145847"/>
                </a:lnTo>
                <a:lnTo>
                  <a:pt x="0" y="138177"/>
                </a:lnTo>
                <a:lnTo>
                  <a:pt x="999" y="131012"/>
                </a:lnTo>
                <a:lnTo>
                  <a:pt x="11749" y="89029"/>
                </a:lnTo>
                <a:lnTo>
                  <a:pt x="14324" y="82894"/>
                </a:lnTo>
                <a:lnTo>
                  <a:pt x="17899" y="76254"/>
                </a:lnTo>
                <a:lnTo>
                  <a:pt x="20949" y="70097"/>
                </a:lnTo>
                <a:lnTo>
                  <a:pt x="25049" y="64467"/>
                </a:lnTo>
                <a:lnTo>
                  <a:pt x="29149" y="58854"/>
                </a:lnTo>
                <a:lnTo>
                  <a:pt x="33249" y="53224"/>
                </a:lnTo>
                <a:lnTo>
                  <a:pt x="37849" y="48097"/>
                </a:lnTo>
                <a:lnTo>
                  <a:pt x="42974" y="42992"/>
                </a:lnTo>
                <a:lnTo>
                  <a:pt x="48074" y="37864"/>
                </a:lnTo>
                <a:lnTo>
                  <a:pt x="53224" y="33262"/>
                </a:lnTo>
                <a:lnTo>
                  <a:pt x="58849" y="29164"/>
                </a:lnTo>
                <a:lnTo>
                  <a:pt x="64449" y="25067"/>
                </a:lnTo>
                <a:lnTo>
                  <a:pt x="70074" y="20969"/>
                </a:lnTo>
                <a:lnTo>
                  <a:pt x="76249" y="17902"/>
                </a:lnTo>
                <a:lnTo>
                  <a:pt x="82874" y="14329"/>
                </a:lnTo>
                <a:lnTo>
                  <a:pt x="89049" y="11767"/>
                </a:lnTo>
                <a:lnTo>
                  <a:pt x="95674" y="8699"/>
                </a:lnTo>
                <a:lnTo>
                  <a:pt x="102349" y="6639"/>
                </a:lnTo>
                <a:lnTo>
                  <a:pt x="109499" y="4602"/>
                </a:lnTo>
                <a:lnTo>
                  <a:pt x="116674" y="3067"/>
                </a:lnTo>
                <a:lnTo>
                  <a:pt x="123824" y="1534"/>
                </a:lnTo>
                <a:lnTo>
                  <a:pt x="130999" y="1007"/>
                </a:lnTo>
                <a:lnTo>
                  <a:pt x="138174" y="0"/>
                </a:lnTo>
                <a:lnTo>
                  <a:pt x="145824" y="0"/>
                </a:lnTo>
                <a:lnTo>
                  <a:pt x="153499" y="0"/>
                </a:lnTo>
                <a:lnTo>
                  <a:pt x="160674" y="1007"/>
                </a:lnTo>
                <a:lnTo>
                  <a:pt x="202624" y="11767"/>
                </a:lnTo>
                <a:lnTo>
                  <a:pt x="208799" y="14329"/>
                </a:lnTo>
                <a:lnTo>
                  <a:pt x="215424" y="17902"/>
                </a:lnTo>
                <a:lnTo>
                  <a:pt x="221574" y="20969"/>
                </a:lnTo>
                <a:lnTo>
                  <a:pt x="227199" y="25067"/>
                </a:lnTo>
                <a:lnTo>
                  <a:pt x="232824" y="29164"/>
                </a:lnTo>
                <a:lnTo>
                  <a:pt x="238449" y="33262"/>
                </a:lnTo>
                <a:lnTo>
                  <a:pt x="243574" y="37864"/>
                </a:lnTo>
                <a:lnTo>
                  <a:pt x="248699" y="42992"/>
                </a:lnTo>
                <a:lnTo>
                  <a:pt x="253824" y="48097"/>
                </a:lnTo>
                <a:lnTo>
                  <a:pt x="258424" y="53224"/>
                </a:lnTo>
                <a:lnTo>
                  <a:pt x="262524" y="58854"/>
                </a:lnTo>
                <a:lnTo>
                  <a:pt x="266624" y="64467"/>
                </a:lnTo>
                <a:lnTo>
                  <a:pt x="270724" y="70097"/>
                </a:lnTo>
                <a:lnTo>
                  <a:pt x="273774" y="76254"/>
                </a:lnTo>
                <a:lnTo>
                  <a:pt x="277349" y="82894"/>
                </a:lnTo>
                <a:lnTo>
                  <a:pt x="279924" y="89029"/>
                </a:lnTo>
                <a:lnTo>
                  <a:pt x="290649" y="131012"/>
                </a:lnTo>
                <a:lnTo>
                  <a:pt x="291674" y="138177"/>
                </a:lnTo>
                <a:lnTo>
                  <a:pt x="291674" y="145847"/>
                </a:lnTo>
                <a:lnTo>
                  <a:pt x="291674" y="153517"/>
                </a:lnTo>
                <a:lnTo>
                  <a:pt x="290649" y="160682"/>
                </a:lnTo>
                <a:lnTo>
                  <a:pt x="279924" y="202644"/>
                </a:lnTo>
                <a:lnTo>
                  <a:pt x="277349" y="208802"/>
                </a:lnTo>
                <a:lnTo>
                  <a:pt x="273774" y="215442"/>
                </a:lnTo>
                <a:lnTo>
                  <a:pt x="270724" y="221577"/>
                </a:lnTo>
                <a:lnTo>
                  <a:pt x="266624" y="227207"/>
                </a:lnTo>
                <a:lnTo>
                  <a:pt x="262524" y="232839"/>
                </a:lnTo>
                <a:lnTo>
                  <a:pt x="258424" y="238469"/>
                </a:lnTo>
                <a:lnTo>
                  <a:pt x="253824" y="243597"/>
                </a:lnTo>
                <a:lnTo>
                  <a:pt x="248699" y="248704"/>
                </a:lnTo>
                <a:lnTo>
                  <a:pt x="243574" y="253829"/>
                </a:lnTo>
                <a:lnTo>
                  <a:pt x="238449" y="258431"/>
                </a:lnTo>
                <a:lnTo>
                  <a:pt x="232824" y="262529"/>
                </a:lnTo>
                <a:lnTo>
                  <a:pt x="227199" y="266626"/>
                </a:lnTo>
                <a:lnTo>
                  <a:pt x="221574" y="270704"/>
                </a:lnTo>
                <a:lnTo>
                  <a:pt x="215424" y="273791"/>
                </a:lnTo>
                <a:lnTo>
                  <a:pt x="208799" y="277364"/>
                </a:lnTo>
                <a:lnTo>
                  <a:pt x="202624" y="279926"/>
                </a:lnTo>
                <a:lnTo>
                  <a:pt x="195999" y="282996"/>
                </a:lnTo>
                <a:lnTo>
                  <a:pt x="189324" y="285034"/>
                </a:lnTo>
                <a:lnTo>
                  <a:pt x="182174" y="287091"/>
                </a:lnTo>
                <a:lnTo>
                  <a:pt x="174999" y="288626"/>
                </a:lnTo>
                <a:lnTo>
                  <a:pt x="167824" y="290161"/>
                </a:lnTo>
                <a:lnTo>
                  <a:pt x="160674" y="290664"/>
                </a:lnTo>
                <a:lnTo>
                  <a:pt x="153499" y="291694"/>
                </a:lnTo>
                <a:lnTo>
                  <a:pt x="145824" y="291694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8746" y="1549526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4" h="142875">
                <a:moveTo>
                  <a:pt x="0" y="0"/>
                </a:moveTo>
                <a:lnTo>
                  <a:pt x="0" y="96214"/>
                </a:lnTo>
                <a:lnTo>
                  <a:pt x="46049" y="142274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37192" y="1495796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2456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4542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4546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90">
                <a:moveTo>
                  <a:pt x="0" y="0"/>
                </a:moveTo>
                <a:lnTo>
                  <a:pt x="11774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792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792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5">
                <a:moveTo>
                  <a:pt x="0" y="0"/>
                </a:moveTo>
                <a:lnTo>
                  <a:pt x="20999" y="117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1371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4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0792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792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4">
                <a:moveTo>
                  <a:pt x="0" y="1176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4546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0" y="20992"/>
                </a:moveTo>
                <a:lnTo>
                  <a:pt x="117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4542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37192" y="176293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98096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11774" y="2099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09866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42616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4">
                <a:moveTo>
                  <a:pt x="20999" y="11767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616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58495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49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42616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5">
                <a:moveTo>
                  <a:pt x="0" y="1178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63616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98096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90">
                <a:moveTo>
                  <a:pt x="11774" y="0"/>
                </a:moveTo>
                <a:lnTo>
                  <a:pt x="0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9866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28081" y="1582596"/>
            <a:ext cx="107374" cy="2363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78397" y="1470469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5" h="258444">
                <a:moveTo>
                  <a:pt x="150974" y="258431"/>
                </a:moveTo>
                <a:lnTo>
                  <a:pt x="153524" y="247169"/>
                </a:lnTo>
                <a:lnTo>
                  <a:pt x="157099" y="236432"/>
                </a:lnTo>
                <a:lnTo>
                  <a:pt x="161199" y="226199"/>
                </a:lnTo>
                <a:lnTo>
                  <a:pt x="165799" y="216974"/>
                </a:lnTo>
                <a:lnTo>
                  <a:pt x="170924" y="208274"/>
                </a:lnTo>
                <a:lnTo>
                  <a:pt x="176049" y="199574"/>
                </a:lnTo>
                <a:lnTo>
                  <a:pt x="198049" y="166837"/>
                </a:lnTo>
                <a:lnTo>
                  <a:pt x="213399" y="129982"/>
                </a:lnTo>
                <a:lnTo>
                  <a:pt x="215974" y="107982"/>
                </a:lnTo>
                <a:lnTo>
                  <a:pt x="207274" y="66019"/>
                </a:lnTo>
                <a:lnTo>
                  <a:pt x="184224" y="31727"/>
                </a:lnTo>
                <a:lnTo>
                  <a:pt x="149949" y="8697"/>
                </a:lnTo>
                <a:lnTo>
                  <a:pt x="107974" y="0"/>
                </a:lnTo>
                <a:lnTo>
                  <a:pt x="66024" y="8697"/>
                </a:lnTo>
                <a:lnTo>
                  <a:pt x="31724" y="31727"/>
                </a:lnTo>
                <a:lnTo>
                  <a:pt x="8699" y="66019"/>
                </a:lnTo>
                <a:lnTo>
                  <a:pt x="0" y="107982"/>
                </a:lnTo>
                <a:lnTo>
                  <a:pt x="8699" y="149439"/>
                </a:lnTo>
                <a:lnTo>
                  <a:pt x="28649" y="183207"/>
                </a:lnTo>
                <a:lnTo>
                  <a:pt x="39924" y="199574"/>
                </a:lnTo>
                <a:lnTo>
                  <a:pt x="45024" y="208274"/>
                </a:lnTo>
                <a:lnTo>
                  <a:pt x="50149" y="216974"/>
                </a:lnTo>
                <a:lnTo>
                  <a:pt x="54749" y="226199"/>
                </a:lnTo>
                <a:lnTo>
                  <a:pt x="58849" y="236432"/>
                </a:lnTo>
                <a:lnTo>
                  <a:pt x="62424" y="247169"/>
                </a:lnTo>
                <a:lnTo>
                  <a:pt x="64999" y="258431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2431" y="1577468"/>
            <a:ext cx="102224" cy="1595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6471" y="207350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4" h="398145">
                <a:moveTo>
                  <a:pt x="325499" y="374610"/>
                </a:moveTo>
                <a:lnTo>
                  <a:pt x="324999" y="378183"/>
                </a:lnTo>
                <a:lnTo>
                  <a:pt x="323949" y="381775"/>
                </a:lnTo>
                <a:lnTo>
                  <a:pt x="306049" y="397640"/>
                </a:lnTo>
                <a:lnTo>
                  <a:pt x="21499" y="397640"/>
                </a:lnTo>
                <a:lnTo>
                  <a:pt x="0" y="374610"/>
                </a:lnTo>
                <a:lnTo>
                  <a:pt x="0" y="18427"/>
                </a:lnTo>
                <a:lnTo>
                  <a:pt x="17399" y="504"/>
                </a:lnTo>
                <a:lnTo>
                  <a:pt x="204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82067" y="186883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99" y="70622"/>
                </a:moveTo>
                <a:lnTo>
                  <a:pt x="317299" y="372551"/>
                </a:lnTo>
                <a:lnTo>
                  <a:pt x="316799" y="375619"/>
                </a:lnTo>
                <a:lnTo>
                  <a:pt x="315749" y="378706"/>
                </a:lnTo>
                <a:lnTo>
                  <a:pt x="300924" y="388939"/>
                </a:lnTo>
                <a:lnTo>
                  <a:pt x="16374" y="388939"/>
                </a:lnTo>
                <a:lnTo>
                  <a:pt x="0" y="372551"/>
                </a:lnTo>
                <a:lnTo>
                  <a:pt x="0" y="16368"/>
                </a:lnTo>
                <a:lnTo>
                  <a:pt x="13299" y="0"/>
                </a:lnTo>
                <a:lnTo>
                  <a:pt x="16374" y="0"/>
                </a:lnTo>
                <a:lnTo>
                  <a:pt x="246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4267" y="4616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257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34271" y="41564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34271" y="36905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34271" y="3224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2658" y="180794"/>
            <a:ext cx="82799" cy="827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56944" y="221428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4" h="349250">
                <a:moveTo>
                  <a:pt x="8699" y="185770"/>
                </a:moveTo>
                <a:lnTo>
                  <a:pt x="176574" y="21999"/>
                </a:lnTo>
                <a:lnTo>
                  <a:pt x="178599" y="19961"/>
                </a:lnTo>
                <a:lnTo>
                  <a:pt x="180649" y="17398"/>
                </a:lnTo>
                <a:lnTo>
                  <a:pt x="186274" y="13805"/>
                </a:lnTo>
                <a:lnTo>
                  <a:pt x="192424" y="10232"/>
                </a:lnTo>
                <a:lnTo>
                  <a:pt x="198574" y="6639"/>
                </a:lnTo>
                <a:lnTo>
                  <a:pt x="206749" y="3572"/>
                </a:lnTo>
                <a:lnTo>
                  <a:pt x="213899" y="1533"/>
                </a:lnTo>
                <a:lnTo>
                  <a:pt x="220574" y="504"/>
                </a:lnTo>
                <a:lnTo>
                  <a:pt x="227224" y="0"/>
                </a:lnTo>
                <a:lnTo>
                  <a:pt x="322424" y="0"/>
                </a:lnTo>
                <a:lnTo>
                  <a:pt x="324949" y="0"/>
                </a:lnTo>
                <a:lnTo>
                  <a:pt x="327524" y="1008"/>
                </a:lnTo>
                <a:lnTo>
                  <a:pt x="333149" y="2542"/>
                </a:lnTo>
                <a:lnTo>
                  <a:pt x="338274" y="5631"/>
                </a:lnTo>
                <a:lnTo>
                  <a:pt x="342374" y="8699"/>
                </a:lnTo>
                <a:lnTo>
                  <a:pt x="351074" y="31203"/>
                </a:lnTo>
                <a:lnTo>
                  <a:pt x="351074" y="125885"/>
                </a:lnTo>
                <a:lnTo>
                  <a:pt x="350549" y="132545"/>
                </a:lnTo>
                <a:lnTo>
                  <a:pt x="349549" y="139185"/>
                </a:lnTo>
                <a:lnTo>
                  <a:pt x="347474" y="145847"/>
                </a:lnTo>
                <a:lnTo>
                  <a:pt x="344424" y="152487"/>
                </a:lnTo>
                <a:lnTo>
                  <a:pt x="343399" y="156585"/>
                </a:lnTo>
                <a:lnTo>
                  <a:pt x="342374" y="160177"/>
                </a:lnTo>
                <a:lnTo>
                  <a:pt x="340324" y="163245"/>
                </a:lnTo>
                <a:lnTo>
                  <a:pt x="338774" y="166312"/>
                </a:lnTo>
                <a:lnTo>
                  <a:pt x="334699" y="171440"/>
                </a:lnTo>
                <a:lnTo>
                  <a:pt x="331124" y="176547"/>
                </a:lnTo>
                <a:lnTo>
                  <a:pt x="165799" y="340317"/>
                </a:lnTo>
                <a:lnTo>
                  <a:pt x="163774" y="342355"/>
                </a:lnTo>
                <a:lnTo>
                  <a:pt x="161724" y="344415"/>
                </a:lnTo>
                <a:lnTo>
                  <a:pt x="159149" y="345950"/>
                </a:lnTo>
                <a:lnTo>
                  <a:pt x="156599" y="346957"/>
                </a:lnTo>
                <a:lnTo>
                  <a:pt x="150974" y="348492"/>
                </a:lnTo>
                <a:lnTo>
                  <a:pt x="145849" y="349017"/>
                </a:lnTo>
                <a:lnTo>
                  <a:pt x="139724" y="348492"/>
                </a:lnTo>
                <a:lnTo>
                  <a:pt x="136649" y="347987"/>
                </a:lnTo>
                <a:lnTo>
                  <a:pt x="134074" y="346957"/>
                </a:lnTo>
                <a:lnTo>
                  <a:pt x="131024" y="345950"/>
                </a:lnTo>
                <a:lnTo>
                  <a:pt x="128449" y="344415"/>
                </a:lnTo>
                <a:lnTo>
                  <a:pt x="125899" y="342355"/>
                </a:lnTo>
                <a:lnTo>
                  <a:pt x="123849" y="340317"/>
                </a:lnTo>
                <a:lnTo>
                  <a:pt x="8699" y="227732"/>
                </a:lnTo>
                <a:lnTo>
                  <a:pt x="5624" y="222605"/>
                </a:lnTo>
                <a:lnTo>
                  <a:pt x="2574" y="217500"/>
                </a:lnTo>
                <a:lnTo>
                  <a:pt x="499" y="212372"/>
                </a:lnTo>
                <a:lnTo>
                  <a:pt x="0" y="210335"/>
                </a:lnTo>
                <a:lnTo>
                  <a:pt x="0" y="207770"/>
                </a:lnTo>
                <a:lnTo>
                  <a:pt x="0" y="204177"/>
                </a:lnTo>
                <a:lnTo>
                  <a:pt x="499" y="201635"/>
                </a:lnTo>
                <a:lnTo>
                  <a:pt x="2574" y="196005"/>
                </a:lnTo>
                <a:lnTo>
                  <a:pt x="5624" y="190372"/>
                </a:lnTo>
                <a:lnTo>
                  <a:pt x="8699" y="18577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15890" y="27515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4099" y="34292"/>
                </a:moveTo>
                <a:lnTo>
                  <a:pt x="7674" y="37359"/>
                </a:lnTo>
                <a:lnTo>
                  <a:pt x="11249" y="39399"/>
                </a:lnTo>
                <a:lnTo>
                  <a:pt x="14849" y="40429"/>
                </a:lnTo>
                <a:lnTo>
                  <a:pt x="19449" y="40429"/>
                </a:lnTo>
                <a:lnTo>
                  <a:pt x="23549" y="40429"/>
                </a:lnTo>
                <a:lnTo>
                  <a:pt x="27124" y="39399"/>
                </a:lnTo>
                <a:lnTo>
                  <a:pt x="30199" y="37359"/>
                </a:lnTo>
                <a:lnTo>
                  <a:pt x="32749" y="34292"/>
                </a:lnTo>
                <a:lnTo>
                  <a:pt x="35824" y="31224"/>
                </a:lnTo>
                <a:lnTo>
                  <a:pt x="37374" y="27632"/>
                </a:lnTo>
                <a:lnTo>
                  <a:pt x="38374" y="24564"/>
                </a:lnTo>
                <a:lnTo>
                  <a:pt x="38899" y="20992"/>
                </a:lnTo>
                <a:lnTo>
                  <a:pt x="38374" y="16894"/>
                </a:lnTo>
                <a:lnTo>
                  <a:pt x="37374" y="12797"/>
                </a:lnTo>
                <a:lnTo>
                  <a:pt x="35824" y="9204"/>
                </a:lnTo>
                <a:lnTo>
                  <a:pt x="32749" y="6137"/>
                </a:lnTo>
                <a:lnTo>
                  <a:pt x="30199" y="3572"/>
                </a:lnTo>
                <a:lnTo>
                  <a:pt x="27124" y="2039"/>
                </a:lnTo>
                <a:lnTo>
                  <a:pt x="23549" y="504"/>
                </a:lnTo>
                <a:lnTo>
                  <a:pt x="19449" y="0"/>
                </a:lnTo>
                <a:lnTo>
                  <a:pt x="14849" y="504"/>
                </a:lnTo>
                <a:lnTo>
                  <a:pt x="11249" y="2039"/>
                </a:lnTo>
                <a:lnTo>
                  <a:pt x="7674" y="3572"/>
                </a:lnTo>
                <a:lnTo>
                  <a:pt x="4099" y="6137"/>
                </a:lnTo>
                <a:lnTo>
                  <a:pt x="2549" y="9204"/>
                </a:lnTo>
                <a:lnTo>
                  <a:pt x="1024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24" y="27632"/>
                </a:lnTo>
                <a:lnTo>
                  <a:pt x="2549" y="31224"/>
                </a:lnTo>
                <a:lnTo>
                  <a:pt x="4099" y="34292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65617" y="227564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4">
                <a:moveTo>
                  <a:pt x="294774" y="84427"/>
                </a:moveTo>
                <a:lnTo>
                  <a:pt x="298374" y="80854"/>
                </a:lnTo>
                <a:lnTo>
                  <a:pt x="302474" y="78817"/>
                </a:lnTo>
                <a:lnTo>
                  <a:pt x="307074" y="77262"/>
                </a:lnTo>
                <a:lnTo>
                  <a:pt x="311149" y="76254"/>
                </a:lnTo>
                <a:lnTo>
                  <a:pt x="315774" y="75224"/>
                </a:lnTo>
                <a:lnTo>
                  <a:pt x="320374" y="73187"/>
                </a:lnTo>
                <a:lnTo>
                  <a:pt x="324474" y="70622"/>
                </a:lnTo>
                <a:lnTo>
                  <a:pt x="329074" y="67029"/>
                </a:lnTo>
                <a:lnTo>
                  <a:pt x="332649" y="62952"/>
                </a:lnTo>
                <a:lnTo>
                  <a:pt x="334699" y="58329"/>
                </a:lnTo>
                <a:lnTo>
                  <a:pt x="336224" y="53224"/>
                </a:lnTo>
                <a:lnTo>
                  <a:pt x="336724" y="47592"/>
                </a:lnTo>
                <a:lnTo>
                  <a:pt x="336224" y="42992"/>
                </a:lnTo>
                <a:lnTo>
                  <a:pt x="335724" y="38369"/>
                </a:lnTo>
                <a:lnTo>
                  <a:pt x="334199" y="34292"/>
                </a:lnTo>
                <a:lnTo>
                  <a:pt x="321899" y="14834"/>
                </a:lnTo>
                <a:lnTo>
                  <a:pt x="289149" y="0"/>
                </a:lnTo>
                <a:lnTo>
                  <a:pt x="283524" y="504"/>
                </a:lnTo>
                <a:lnTo>
                  <a:pt x="278399" y="2038"/>
                </a:lnTo>
                <a:lnTo>
                  <a:pt x="273799" y="4097"/>
                </a:lnTo>
                <a:lnTo>
                  <a:pt x="269699" y="7669"/>
                </a:lnTo>
                <a:lnTo>
                  <a:pt x="266099" y="11766"/>
                </a:lnTo>
                <a:lnTo>
                  <a:pt x="263574" y="16368"/>
                </a:lnTo>
                <a:lnTo>
                  <a:pt x="262024" y="20466"/>
                </a:lnTo>
                <a:lnTo>
                  <a:pt x="260999" y="25067"/>
                </a:lnTo>
                <a:lnTo>
                  <a:pt x="259474" y="29669"/>
                </a:lnTo>
                <a:lnTo>
                  <a:pt x="257924" y="33767"/>
                </a:lnTo>
                <a:lnTo>
                  <a:pt x="255874" y="38369"/>
                </a:lnTo>
                <a:lnTo>
                  <a:pt x="252299" y="41962"/>
                </a:lnTo>
                <a:lnTo>
                  <a:pt x="246674" y="47592"/>
                </a:lnTo>
                <a:lnTo>
                  <a:pt x="241549" y="51164"/>
                </a:lnTo>
                <a:lnTo>
                  <a:pt x="236949" y="53224"/>
                </a:lnTo>
                <a:lnTo>
                  <a:pt x="232849" y="54232"/>
                </a:lnTo>
                <a:lnTo>
                  <a:pt x="228774" y="54232"/>
                </a:lnTo>
                <a:lnTo>
                  <a:pt x="225174" y="53224"/>
                </a:lnTo>
                <a:lnTo>
                  <a:pt x="221599" y="50659"/>
                </a:lnTo>
                <a:lnTo>
                  <a:pt x="218024" y="48097"/>
                </a:lnTo>
                <a:lnTo>
                  <a:pt x="214449" y="43999"/>
                </a:lnTo>
                <a:lnTo>
                  <a:pt x="210849" y="39922"/>
                </a:lnTo>
                <a:lnTo>
                  <a:pt x="203174" y="29669"/>
                </a:lnTo>
                <a:lnTo>
                  <a:pt x="193949" y="18427"/>
                </a:lnTo>
                <a:lnTo>
                  <a:pt x="188849" y="12271"/>
                </a:lnTo>
                <a:lnTo>
                  <a:pt x="183224" y="6135"/>
                </a:lnTo>
                <a:lnTo>
                  <a:pt x="180149" y="3571"/>
                </a:lnTo>
                <a:lnTo>
                  <a:pt x="176049" y="1533"/>
                </a:lnTo>
                <a:lnTo>
                  <a:pt x="172474" y="504"/>
                </a:lnTo>
                <a:lnTo>
                  <a:pt x="168374" y="0"/>
                </a:lnTo>
                <a:lnTo>
                  <a:pt x="141749" y="15864"/>
                </a:lnTo>
                <a:lnTo>
                  <a:pt x="135124" y="20466"/>
                </a:lnTo>
                <a:lnTo>
                  <a:pt x="111574" y="50659"/>
                </a:lnTo>
                <a:lnTo>
                  <a:pt x="110549" y="53729"/>
                </a:lnTo>
                <a:lnTo>
                  <a:pt x="110024" y="56797"/>
                </a:lnTo>
                <a:lnTo>
                  <a:pt x="110024" y="59864"/>
                </a:lnTo>
                <a:lnTo>
                  <a:pt x="117724" y="75729"/>
                </a:lnTo>
                <a:lnTo>
                  <a:pt x="121799" y="78817"/>
                </a:lnTo>
                <a:lnTo>
                  <a:pt x="125899" y="80854"/>
                </a:lnTo>
                <a:lnTo>
                  <a:pt x="129999" y="82894"/>
                </a:lnTo>
                <a:lnTo>
                  <a:pt x="134599" y="83924"/>
                </a:lnTo>
                <a:lnTo>
                  <a:pt x="139199" y="84952"/>
                </a:lnTo>
                <a:lnTo>
                  <a:pt x="143824" y="86992"/>
                </a:lnTo>
                <a:lnTo>
                  <a:pt x="147899" y="89049"/>
                </a:lnTo>
                <a:lnTo>
                  <a:pt x="151999" y="92622"/>
                </a:lnTo>
                <a:lnTo>
                  <a:pt x="155574" y="96719"/>
                </a:lnTo>
                <a:lnTo>
                  <a:pt x="157624" y="101322"/>
                </a:lnTo>
                <a:lnTo>
                  <a:pt x="159149" y="106449"/>
                </a:lnTo>
                <a:lnTo>
                  <a:pt x="159674" y="112584"/>
                </a:lnTo>
                <a:lnTo>
                  <a:pt x="159149" y="116682"/>
                </a:lnTo>
                <a:lnTo>
                  <a:pt x="158649" y="121284"/>
                </a:lnTo>
                <a:lnTo>
                  <a:pt x="157124" y="125382"/>
                </a:lnTo>
                <a:lnTo>
                  <a:pt x="144824" y="144817"/>
                </a:lnTo>
                <a:lnTo>
                  <a:pt x="141249" y="147884"/>
                </a:lnTo>
                <a:lnTo>
                  <a:pt x="137649" y="150974"/>
                </a:lnTo>
                <a:lnTo>
                  <a:pt x="134099" y="153012"/>
                </a:lnTo>
                <a:lnTo>
                  <a:pt x="129999" y="155577"/>
                </a:lnTo>
                <a:lnTo>
                  <a:pt x="125899" y="157109"/>
                </a:lnTo>
                <a:lnTo>
                  <a:pt x="121299" y="158644"/>
                </a:lnTo>
                <a:lnTo>
                  <a:pt x="116699" y="159147"/>
                </a:lnTo>
                <a:lnTo>
                  <a:pt x="112599" y="159674"/>
                </a:lnTo>
                <a:lnTo>
                  <a:pt x="106949" y="159147"/>
                </a:lnTo>
                <a:lnTo>
                  <a:pt x="101849" y="157614"/>
                </a:lnTo>
                <a:lnTo>
                  <a:pt x="96724" y="155577"/>
                </a:lnTo>
                <a:lnTo>
                  <a:pt x="92624" y="151982"/>
                </a:lnTo>
                <a:lnTo>
                  <a:pt x="89049" y="147884"/>
                </a:lnTo>
                <a:lnTo>
                  <a:pt x="86499" y="143284"/>
                </a:lnTo>
                <a:lnTo>
                  <a:pt x="84974" y="138682"/>
                </a:lnTo>
                <a:lnTo>
                  <a:pt x="83424" y="134079"/>
                </a:lnTo>
                <a:lnTo>
                  <a:pt x="82399" y="129982"/>
                </a:lnTo>
                <a:lnTo>
                  <a:pt x="80874" y="125884"/>
                </a:lnTo>
                <a:lnTo>
                  <a:pt x="78824" y="121787"/>
                </a:lnTo>
                <a:lnTo>
                  <a:pt x="75749" y="117689"/>
                </a:lnTo>
                <a:lnTo>
                  <a:pt x="59874" y="110022"/>
                </a:lnTo>
                <a:lnTo>
                  <a:pt x="56799" y="110022"/>
                </a:lnTo>
                <a:lnTo>
                  <a:pt x="53749" y="110547"/>
                </a:lnTo>
                <a:lnTo>
                  <a:pt x="50674" y="111554"/>
                </a:lnTo>
                <a:lnTo>
                  <a:pt x="47099" y="112584"/>
                </a:lnTo>
                <a:lnTo>
                  <a:pt x="15874" y="141749"/>
                </a:lnTo>
                <a:lnTo>
                  <a:pt x="11274" y="147884"/>
                </a:lnTo>
                <a:lnTo>
                  <a:pt x="7674" y="153517"/>
                </a:lnTo>
                <a:lnTo>
                  <a:pt x="2049" y="163244"/>
                </a:lnTo>
                <a:lnTo>
                  <a:pt x="524" y="166314"/>
                </a:lnTo>
                <a:lnTo>
                  <a:pt x="0" y="168372"/>
                </a:lnTo>
                <a:lnTo>
                  <a:pt x="524" y="172449"/>
                </a:lnTo>
                <a:lnTo>
                  <a:pt x="1549" y="176042"/>
                </a:lnTo>
                <a:lnTo>
                  <a:pt x="3574" y="180139"/>
                </a:lnTo>
                <a:lnTo>
                  <a:pt x="6149" y="183207"/>
                </a:lnTo>
                <a:lnTo>
                  <a:pt x="12274" y="188839"/>
                </a:lnTo>
                <a:lnTo>
                  <a:pt x="18424" y="193944"/>
                </a:lnTo>
                <a:lnTo>
                  <a:pt x="29674" y="203169"/>
                </a:lnTo>
                <a:lnTo>
                  <a:pt x="39924" y="210839"/>
                </a:lnTo>
                <a:lnTo>
                  <a:pt x="43999" y="214432"/>
                </a:lnTo>
                <a:lnTo>
                  <a:pt x="48099" y="218004"/>
                </a:lnTo>
                <a:lnTo>
                  <a:pt x="50674" y="221597"/>
                </a:lnTo>
                <a:lnTo>
                  <a:pt x="53224" y="225169"/>
                </a:lnTo>
                <a:lnTo>
                  <a:pt x="54274" y="228762"/>
                </a:lnTo>
                <a:lnTo>
                  <a:pt x="54274" y="232839"/>
                </a:lnTo>
                <a:lnTo>
                  <a:pt x="53224" y="236937"/>
                </a:lnTo>
                <a:lnTo>
                  <a:pt x="51174" y="241537"/>
                </a:lnTo>
                <a:lnTo>
                  <a:pt x="47599" y="246664"/>
                </a:lnTo>
                <a:lnTo>
                  <a:pt x="41974" y="252296"/>
                </a:lnTo>
                <a:lnTo>
                  <a:pt x="20974" y="261499"/>
                </a:lnTo>
                <a:lnTo>
                  <a:pt x="16374" y="263559"/>
                </a:lnTo>
                <a:lnTo>
                  <a:pt x="12274" y="266101"/>
                </a:lnTo>
                <a:lnTo>
                  <a:pt x="7674" y="269694"/>
                </a:lnTo>
                <a:lnTo>
                  <a:pt x="4099" y="273791"/>
                </a:lnTo>
                <a:lnTo>
                  <a:pt x="2049" y="278394"/>
                </a:lnTo>
                <a:lnTo>
                  <a:pt x="524" y="283499"/>
                </a:lnTo>
                <a:lnTo>
                  <a:pt x="0" y="289131"/>
                </a:lnTo>
                <a:lnTo>
                  <a:pt x="14849" y="321889"/>
                </a:lnTo>
                <a:lnTo>
                  <a:pt x="18424" y="324956"/>
                </a:lnTo>
                <a:lnTo>
                  <a:pt x="21999" y="327521"/>
                </a:lnTo>
                <a:lnTo>
                  <a:pt x="26099" y="330084"/>
                </a:lnTo>
                <a:lnTo>
                  <a:pt x="30199" y="332649"/>
                </a:lnTo>
                <a:lnTo>
                  <a:pt x="34299" y="334181"/>
                </a:lnTo>
                <a:lnTo>
                  <a:pt x="38899" y="335716"/>
                </a:lnTo>
                <a:lnTo>
                  <a:pt x="42999" y="336219"/>
                </a:lnTo>
                <a:lnTo>
                  <a:pt x="47599" y="336724"/>
                </a:lnTo>
                <a:lnTo>
                  <a:pt x="53224" y="336219"/>
                </a:lnTo>
                <a:lnTo>
                  <a:pt x="58349" y="334686"/>
                </a:lnTo>
                <a:lnTo>
                  <a:pt x="62949" y="332649"/>
                </a:lnTo>
                <a:lnTo>
                  <a:pt x="67049" y="329054"/>
                </a:lnTo>
                <a:lnTo>
                  <a:pt x="70624" y="324956"/>
                </a:lnTo>
                <a:lnTo>
                  <a:pt x="73199" y="320356"/>
                </a:lnTo>
                <a:lnTo>
                  <a:pt x="74724" y="316259"/>
                </a:lnTo>
                <a:lnTo>
                  <a:pt x="75749" y="311656"/>
                </a:lnTo>
                <a:lnTo>
                  <a:pt x="77299" y="307054"/>
                </a:lnTo>
                <a:lnTo>
                  <a:pt x="78824" y="302956"/>
                </a:lnTo>
                <a:lnTo>
                  <a:pt x="80874" y="298356"/>
                </a:lnTo>
                <a:lnTo>
                  <a:pt x="84424" y="294761"/>
                </a:lnTo>
                <a:lnTo>
                  <a:pt x="90074" y="289656"/>
                </a:lnTo>
                <a:lnTo>
                  <a:pt x="95199" y="285559"/>
                </a:lnTo>
                <a:lnTo>
                  <a:pt x="99799" y="283499"/>
                </a:lnTo>
                <a:lnTo>
                  <a:pt x="103899" y="282491"/>
                </a:lnTo>
                <a:lnTo>
                  <a:pt x="107999" y="282491"/>
                </a:lnTo>
                <a:lnTo>
                  <a:pt x="111574" y="283499"/>
                </a:lnTo>
                <a:lnTo>
                  <a:pt x="115149" y="286064"/>
                </a:lnTo>
                <a:lnTo>
                  <a:pt x="118724" y="288626"/>
                </a:lnTo>
                <a:lnTo>
                  <a:pt x="122324" y="292724"/>
                </a:lnTo>
                <a:lnTo>
                  <a:pt x="125899" y="296821"/>
                </a:lnTo>
                <a:lnTo>
                  <a:pt x="133574" y="307054"/>
                </a:lnTo>
                <a:lnTo>
                  <a:pt x="142799" y="318316"/>
                </a:lnTo>
                <a:lnTo>
                  <a:pt x="147899" y="324454"/>
                </a:lnTo>
                <a:lnTo>
                  <a:pt x="153524" y="330589"/>
                </a:lnTo>
                <a:lnTo>
                  <a:pt x="156624" y="333151"/>
                </a:lnTo>
                <a:lnTo>
                  <a:pt x="160699" y="335191"/>
                </a:lnTo>
                <a:lnTo>
                  <a:pt x="164274" y="336219"/>
                </a:lnTo>
                <a:lnTo>
                  <a:pt x="168374" y="336724"/>
                </a:lnTo>
                <a:lnTo>
                  <a:pt x="194974" y="320859"/>
                </a:lnTo>
                <a:lnTo>
                  <a:pt x="201649" y="316259"/>
                </a:lnTo>
                <a:lnTo>
                  <a:pt x="225174" y="286064"/>
                </a:lnTo>
                <a:lnTo>
                  <a:pt x="226199" y="282996"/>
                </a:lnTo>
                <a:lnTo>
                  <a:pt x="226724" y="279926"/>
                </a:lnTo>
                <a:lnTo>
                  <a:pt x="226724" y="276859"/>
                </a:lnTo>
                <a:lnTo>
                  <a:pt x="219049" y="260994"/>
                </a:lnTo>
                <a:lnTo>
                  <a:pt x="197549" y="251771"/>
                </a:lnTo>
                <a:lnTo>
                  <a:pt x="192949" y="249731"/>
                </a:lnTo>
                <a:lnTo>
                  <a:pt x="188849" y="247694"/>
                </a:lnTo>
                <a:lnTo>
                  <a:pt x="184749" y="244102"/>
                </a:lnTo>
                <a:lnTo>
                  <a:pt x="181174" y="240004"/>
                </a:lnTo>
                <a:lnTo>
                  <a:pt x="179124" y="235402"/>
                </a:lnTo>
                <a:lnTo>
                  <a:pt x="177574" y="230297"/>
                </a:lnTo>
                <a:lnTo>
                  <a:pt x="177074" y="224139"/>
                </a:lnTo>
                <a:lnTo>
                  <a:pt x="177574" y="220042"/>
                </a:lnTo>
                <a:lnTo>
                  <a:pt x="178099" y="215439"/>
                </a:lnTo>
                <a:lnTo>
                  <a:pt x="179624" y="211342"/>
                </a:lnTo>
                <a:lnTo>
                  <a:pt x="191924" y="191907"/>
                </a:lnTo>
                <a:lnTo>
                  <a:pt x="220074" y="177577"/>
                </a:lnTo>
                <a:lnTo>
                  <a:pt x="224149" y="177072"/>
                </a:lnTo>
                <a:lnTo>
                  <a:pt x="229774" y="177577"/>
                </a:lnTo>
                <a:lnTo>
                  <a:pt x="234899" y="179109"/>
                </a:lnTo>
                <a:lnTo>
                  <a:pt x="240024" y="181147"/>
                </a:lnTo>
                <a:lnTo>
                  <a:pt x="244099" y="184742"/>
                </a:lnTo>
                <a:lnTo>
                  <a:pt x="254349" y="206742"/>
                </a:lnTo>
                <a:lnTo>
                  <a:pt x="255874" y="210839"/>
                </a:lnTo>
                <a:lnTo>
                  <a:pt x="257924" y="214937"/>
                </a:lnTo>
                <a:lnTo>
                  <a:pt x="260999" y="219034"/>
                </a:lnTo>
                <a:lnTo>
                  <a:pt x="276874" y="226704"/>
                </a:lnTo>
                <a:lnTo>
                  <a:pt x="279924" y="226704"/>
                </a:lnTo>
                <a:lnTo>
                  <a:pt x="282999" y="226199"/>
                </a:lnTo>
                <a:lnTo>
                  <a:pt x="286074" y="225169"/>
                </a:lnTo>
                <a:lnTo>
                  <a:pt x="289674" y="224139"/>
                </a:lnTo>
                <a:lnTo>
                  <a:pt x="320874" y="194974"/>
                </a:lnTo>
                <a:lnTo>
                  <a:pt x="325499" y="188839"/>
                </a:lnTo>
                <a:lnTo>
                  <a:pt x="329074" y="183207"/>
                </a:lnTo>
                <a:lnTo>
                  <a:pt x="334699" y="173479"/>
                </a:lnTo>
                <a:lnTo>
                  <a:pt x="336224" y="170412"/>
                </a:lnTo>
                <a:lnTo>
                  <a:pt x="336724" y="168372"/>
                </a:lnTo>
                <a:lnTo>
                  <a:pt x="336224" y="164274"/>
                </a:lnTo>
                <a:lnTo>
                  <a:pt x="335199" y="160682"/>
                </a:lnTo>
                <a:lnTo>
                  <a:pt x="333149" y="156584"/>
                </a:lnTo>
                <a:lnTo>
                  <a:pt x="330599" y="153517"/>
                </a:lnTo>
                <a:lnTo>
                  <a:pt x="324474" y="147884"/>
                </a:lnTo>
                <a:lnTo>
                  <a:pt x="318324" y="142779"/>
                </a:lnTo>
                <a:lnTo>
                  <a:pt x="307074" y="133554"/>
                </a:lnTo>
                <a:lnTo>
                  <a:pt x="296824" y="125884"/>
                </a:lnTo>
                <a:lnTo>
                  <a:pt x="292724" y="122312"/>
                </a:lnTo>
                <a:lnTo>
                  <a:pt x="288624" y="118719"/>
                </a:lnTo>
                <a:lnTo>
                  <a:pt x="286074" y="115147"/>
                </a:lnTo>
                <a:lnTo>
                  <a:pt x="283524" y="111554"/>
                </a:lnTo>
                <a:lnTo>
                  <a:pt x="282499" y="107982"/>
                </a:lnTo>
                <a:lnTo>
                  <a:pt x="282499" y="103884"/>
                </a:lnTo>
                <a:lnTo>
                  <a:pt x="283524" y="99787"/>
                </a:lnTo>
                <a:lnTo>
                  <a:pt x="285574" y="95187"/>
                </a:lnTo>
                <a:lnTo>
                  <a:pt x="289149" y="90059"/>
                </a:lnTo>
                <a:lnTo>
                  <a:pt x="294774" y="844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60435" y="180485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20" h="431165">
                <a:moveTo>
                  <a:pt x="221599" y="0"/>
                </a:moveTo>
                <a:lnTo>
                  <a:pt x="27124" y="0"/>
                </a:lnTo>
                <a:lnTo>
                  <a:pt x="21499" y="504"/>
                </a:lnTo>
                <a:lnTo>
                  <a:pt x="16374" y="2038"/>
                </a:lnTo>
                <a:lnTo>
                  <a:pt x="0" y="27126"/>
                </a:lnTo>
                <a:lnTo>
                  <a:pt x="0" y="403775"/>
                </a:lnTo>
                <a:lnTo>
                  <a:pt x="27124" y="430902"/>
                </a:lnTo>
                <a:lnTo>
                  <a:pt x="221599" y="430902"/>
                </a:lnTo>
                <a:lnTo>
                  <a:pt x="248699" y="403775"/>
                </a:lnTo>
                <a:lnTo>
                  <a:pt x="248699" y="27126"/>
                </a:lnTo>
                <a:lnTo>
                  <a:pt x="221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70985" y="200951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40" h="12064">
                <a:moveTo>
                  <a:pt x="6124" y="0"/>
                </a:moveTo>
                <a:lnTo>
                  <a:pt x="21474" y="0"/>
                </a:lnTo>
                <a:lnTo>
                  <a:pt x="24024" y="504"/>
                </a:lnTo>
                <a:lnTo>
                  <a:pt x="25574" y="2059"/>
                </a:lnTo>
                <a:lnTo>
                  <a:pt x="27099" y="3593"/>
                </a:lnTo>
                <a:lnTo>
                  <a:pt x="27624" y="6135"/>
                </a:lnTo>
                <a:lnTo>
                  <a:pt x="27099" y="8194"/>
                </a:lnTo>
                <a:lnTo>
                  <a:pt x="25574" y="10233"/>
                </a:lnTo>
                <a:lnTo>
                  <a:pt x="24024" y="11262"/>
                </a:lnTo>
                <a:lnTo>
                  <a:pt x="21474" y="11766"/>
                </a:lnTo>
                <a:lnTo>
                  <a:pt x="6124" y="11766"/>
                </a:lnTo>
                <a:lnTo>
                  <a:pt x="3574" y="11262"/>
                </a:lnTo>
                <a:lnTo>
                  <a:pt x="2024" y="10233"/>
                </a:lnTo>
                <a:lnTo>
                  <a:pt x="499" y="8194"/>
                </a:lnTo>
                <a:lnTo>
                  <a:pt x="0" y="6135"/>
                </a:lnTo>
                <a:lnTo>
                  <a:pt x="499" y="3593"/>
                </a:lnTo>
                <a:lnTo>
                  <a:pt x="2024" y="2059"/>
                </a:lnTo>
                <a:lnTo>
                  <a:pt x="3574" y="504"/>
                </a:lnTo>
                <a:lnTo>
                  <a:pt x="612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66889" y="5530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899" y="35827"/>
                </a:moveTo>
                <a:lnTo>
                  <a:pt x="14324" y="35322"/>
                </a:lnTo>
                <a:lnTo>
                  <a:pt x="10724" y="34292"/>
                </a:lnTo>
                <a:lnTo>
                  <a:pt x="0" y="17924"/>
                </a:lnTo>
                <a:lnTo>
                  <a:pt x="17899" y="0"/>
                </a:lnTo>
                <a:lnTo>
                  <a:pt x="35824" y="17924"/>
                </a:lnTo>
                <a:lnTo>
                  <a:pt x="17899" y="358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87563" y="234214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5" h="296545">
                <a:moveTo>
                  <a:pt x="194474" y="296316"/>
                </a:moveTo>
                <a:lnTo>
                  <a:pt x="0" y="296316"/>
                </a:lnTo>
                <a:lnTo>
                  <a:pt x="0" y="0"/>
                </a:lnTo>
                <a:lnTo>
                  <a:pt x="194474" y="0"/>
                </a:lnTo>
                <a:lnTo>
                  <a:pt x="194474" y="296316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59965" y="220913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132024" y="0"/>
                </a:moveTo>
                <a:lnTo>
                  <a:pt x="125374" y="504"/>
                </a:lnTo>
                <a:lnTo>
                  <a:pt x="118724" y="1008"/>
                </a:lnTo>
                <a:lnTo>
                  <a:pt x="112074" y="1533"/>
                </a:lnTo>
                <a:lnTo>
                  <a:pt x="105399" y="3067"/>
                </a:lnTo>
                <a:lnTo>
                  <a:pt x="99274" y="4601"/>
                </a:lnTo>
                <a:lnTo>
                  <a:pt x="93124" y="6135"/>
                </a:lnTo>
                <a:lnTo>
                  <a:pt x="86999" y="8173"/>
                </a:lnTo>
                <a:lnTo>
                  <a:pt x="80849" y="10737"/>
                </a:lnTo>
                <a:lnTo>
                  <a:pt x="74699" y="13300"/>
                </a:lnTo>
                <a:lnTo>
                  <a:pt x="69074" y="16368"/>
                </a:lnTo>
                <a:lnTo>
                  <a:pt x="63449" y="19436"/>
                </a:lnTo>
                <a:lnTo>
                  <a:pt x="30174" y="48097"/>
                </a:lnTo>
                <a:lnTo>
                  <a:pt x="10224" y="80855"/>
                </a:lnTo>
                <a:lnTo>
                  <a:pt x="6124" y="93127"/>
                </a:lnTo>
                <a:lnTo>
                  <a:pt x="4074" y="99262"/>
                </a:lnTo>
                <a:lnTo>
                  <a:pt x="2549" y="105922"/>
                </a:lnTo>
                <a:lnTo>
                  <a:pt x="1524" y="112060"/>
                </a:lnTo>
                <a:lnTo>
                  <a:pt x="524" y="118720"/>
                </a:lnTo>
                <a:lnTo>
                  <a:pt x="0" y="125380"/>
                </a:lnTo>
                <a:lnTo>
                  <a:pt x="0" y="132525"/>
                </a:lnTo>
                <a:lnTo>
                  <a:pt x="0" y="139187"/>
                </a:lnTo>
                <a:lnTo>
                  <a:pt x="524" y="145847"/>
                </a:lnTo>
                <a:lnTo>
                  <a:pt x="10224" y="183712"/>
                </a:lnTo>
                <a:lnTo>
                  <a:pt x="15849" y="195477"/>
                </a:lnTo>
                <a:lnTo>
                  <a:pt x="18924" y="201110"/>
                </a:lnTo>
                <a:lnTo>
                  <a:pt x="48099" y="234372"/>
                </a:lnTo>
                <a:lnTo>
                  <a:pt x="69074" y="248702"/>
                </a:lnTo>
                <a:lnTo>
                  <a:pt x="74699" y="251769"/>
                </a:lnTo>
                <a:lnTo>
                  <a:pt x="80849" y="254334"/>
                </a:lnTo>
                <a:lnTo>
                  <a:pt x="86999" y="256372"/>
                </a:lnTo>
                <a:lnTo>
                  <a:pt x="93124" y="258432"/>
                </a:lnTo>
                <a:lnTo>
                  <a:pt x="99274" y="260469"/>
                </a:lnTo>
                <a:lnTo>
                  <a:pt x="105399" y="262004"/>
                </a:lnTo>
                <a:lnTo>
                  <a:pt x="112074" y="263034"/>
                </a:lnTo>
                <a:lnTo>
                  <a:pt x="118724" y="264062"/>
                </a:lnTo>
                <a:lnTo>
                  <a:pt x="125374" y="264567"/>
                </a:lnTo>
                <a:lnTo>
                  <a:pt x="132024" y="264567"/>
                </a:lnTo>
                <a:lnTo>
                  <a:pt x="139199" y="264567"/>
                </a:lnTo>
                <a:lnTo>
                  <a:pt x="145824" y="264062"/>
                </a:lnTo>
                <a:lnTo>
                  <a:pt x="177574" y="256372"/>
                </a:lnTo>
                <a:lnTo>
                  <a:pt x="183724" y="254334"/>
                </a:lnTo>
                <a:lnTo>
                  <a:pt x="189349" y="251769"/>
                </a:lnTo>
                <a:lnTo>
                  <a:pt x="194974" y="248702"/>
                </a:lnTo>
                <a:lnTo>
                  <a:pt x="200599" y="245635"/>
                </a:lnTo>
                <a:lnTo>
                  <a:pt x="234374" y="216470"/>
                </a:lnTo>
                <a:lnTo>
                  <a:pt x="253824" y="183712"/>
                </a:lnTo>
                <a:lnTo>
                  <a:pt x="256374" y="178080"/>
                </a:lnTo>
                <a:lnTo>
                  <a:pt x="258424" y="171945"/>
                </a:lnTo>
                <a:lnTo>
                  <a:pt x="260474" y="165285"/>
                </a:lnTo>
                <a:lnTo>
                  <a:pt x="261499" y="159147"/>
                </a:lnTo>
                <a:lnTo>
                  <a:pt x="263049" y="152487"/>
                </a:lnTo>
                <a:lnTo>
                  <a:pt x="263549" y="145847"/>
                </a:lnTo>
                <a:lnTo>
                  <a:pt x="264049" y="139187"/>
                </a:lnTo>
                <a:lnTo>
                  <a:pt x="264574" y="132525"/>
                </a:lnTo>
                <a:lnTo>
                  <a:pt x="264049" y="125380"/>
                </a:lnTo>
                <a:lnTo>
                  <a:pt x="263549" y="118720"/>
                </a:lnTo>
                <a:lnTo>
                  <a:pt x="263049" y="112060"/>
                </a:lnTo>
                <a:lnTo>
                  <a:pt x="261499" y="105922"/>
                </a:lnTo>
                <a:lnTo>
                  <a:pt x="260474" y="99262"/>
                </a:lnTo>
                <a:lnTo>
                  <a:pt x="258424" y="93127"/>
                </a:lnTo>
                <a:lnTo>
                  <a:pt x="256374" y="86990"/>
                </a:lnTo>
                <a:lnTo>
                  <a:pt x="253824" y="80855"/>
                </a:lnTo>
                <a:lnTo>
                  <a:pt x="251249" y="75225"/>
                </a:lnTo>
                <a:lnTo>
                  <a:pt x="248199" y="69592"/>
                </a:lnTo>
                <a:lnTo>
                  <a:pt x="245124" y="63962"/>
                </a:lnTo>
                <a:lnTo>
                  <a:pt x="242049" y="58330"/>
                </a:lnTo>
                <a:lnTo>
                  <a:pt x="206224" y="22504"/>
                </a:lnTo>
                <a:lnTo>
                  <a:pt x="200599" y="19436"/>
                </a:lnTo>
                <a:lnTo>
                  <a:pt x="194974" y="16368"/>
                </a:lnTo>
                <a:lnTo>
                  <a:pt x="158624" y="3067"/>
                </a:lnTo>
                <a:lnTo>
                  <a:pt x="152499" y="1533"/>
                </a:lnTo>
                <a:lnTo>
                  <a:pt x="145824" y="1008"/>
                </a:lnTo>
                <a:lnTo>
                  <a:pt x="139199" y="504"/>
                </a:lnTo>
                <a:lnTo>
                  <a:pt x="13202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84578" y="245524"/>
            <a:ext cx="324349" cy="3315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35314" y="848282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60" h="309244">
                <a:moveTo>
                  <a:pt x="169899" y="0"/>
                </a:moveTo>
                <a:lnTo>
                  <a:pt x="161174" y="0"/>
                </a:lnTo>
                <a:lnTo>
                  <a:pt x="152474" y="502"/>
                </a:lnTo>
                <a:lnTo>
                  <a:pt x="111549" y="8697"/>
                </a:lnTo>
                <a:lnTo>
                  <a:pt x="103874" y="11239"/>
                </a:lnTo>
                <a:lnTo>
                  <a:pt x="96174" y="13804"/>
                </a:lnTo>
                <a:lnTo>
                  <a:pt x="89024" y="17397"/>
                </a:lnTo>
                <a:lnTo>
                  <a:pt x="81849" y="20464"/>
                </a:lnTo>
                <a:lnTo>
                  <a:pt x="49624" y="41959"/>
                </a:lnTo>
                <a:lnTo>
                  <a:pt x="29149" y="63457"/>
                </a:lnTo>
                <a:lnTo>
                  <a:pt x="24549" y="69067"/>
                </a:lnTo>
                <a:lnTo>
                  <a:pt x="5099" y="107959"/>
                </a:lnTo>
                <a:lnTo>
                  <a:pt x="3574" y="115127"/>
                </a:lnTo>
                <a:lnTo>
                  <a:pt x="2024" y="122292"/>
                </a:lnTo>
                <a:lnTo>
                  <a:pt x="999" y="129457"/>
                </a:lnTo>
                <a:lnTo>
                  <a:pt x="0" y="136622"/>
                </a:lnTo>
                <a:lnTo>
                  <a:pt x="0" y="144312"/>
                </a:lnTo>
                <a:lnTo>
                  <a:pt x="0" y="151982"/>
                </a:lnTo>
                <a:lnTo>
                  <a:pt x="999" y="160177"/>
                </a:lnTo>
                <a:lnTo>
                  <a:pt x="2024" y="167847"/>
                </a:lnTo>
                <a:lnTo>
                  <a:pt x="4099" y="175012"/>
                </a:lnTo>
                <a:lnTo>
                  <a:pt x="6124" y="182682"/>
                </a:lnTo>
                <a:lnTo>
                  <a:pt x="23024" y="216974"/>
                </a:lnTo>
                <a:lnTo>
                  <a:pt x="28124" y="223634"/>
                </a:lnTo>
                <a:lnTo>
                  <a:pt x="32724" y="229769"/>
                </a:lnTo>
                <a:lnTo>
                  <a:pt x="38349" y="235402"/>
                </a:lnTo>
                <a:lnTo>
                  <a:pt x="43999" y="241032"/>
                </a:lnTo>
                <a:lnTo>
                  <a:pt x="50124" y="246664"/>
                </a:lnTo>
                <a:lnTo>
                  <a:pt x="56274" y="251769"/>
                </a:lnTo>
                <a:lnTo>
                  <a:pt x="28649" y="290664"/>
                </a:lnTo>
                <a:lnTo>
                  <a:pt x="15324" y="300391"/>
                </a:lnTo>
                <a:lnTo>
                  <a:pt x="10724" y="303461"/>
                </a:lnTo>
                <a:lnTo>
                  <a:pt x="5624" y="305499"/>
                </a:lnTo>
                <a:lnTo>
                  <a:pt x="0" y="308061"/>
                </a:lnTo>
                <a:lnTo>
                  <a:pt x="2524" y="308061"/>
                </a:lnTo>
                <a:lnTo>
                  <a:pt x="10224" y="309091"/>
                </a:lnTo>
                <a:lnTo>
                  <a:pt x="21474" y="309091"/>
                </a:lnTo>
                <a:lnTo>
                  <a:pt x="28649" y="309091"/>
                </a:lnTo>
                <a:lnTo>
                  <a:pt x="35824" y="308586"/>
                </a:lnTo>
                <a:lnTo>
                  <a:pt x="78774" y="295791"/>
                </a:lnTo>
                <a:lnTo>
                  <a:pt x="104374" y="277364"/>
                </a:lnTo>
                <a:lnTo>
                  <a:pt x="144299" y="287091"/>
                </a:lnTo>
                <a:lnTo>
                  <a:pt x="161174" y="288626"/>
                </a:lnTo>
                <a:lnTo>
                  <a:pt x="169899" y="288626"/>
                </a:lnTo>
                <a:lnTo>
                  <a:pt x="178599" y="288626"/>
                </a:lnTo>
                <a:lnTo>
                  <a:pt x="187299" y="288101"/>
                </a:lnTo>
                <a:lnTo>
                  <a:pt x="195999" y="287091"/>
                </a:lnTo>
                <a:lnTo>
                  <a:pt x="204174" y="285559"/>
                </a:lnTo>
                <a:lnTo>
                  <a:pt x="212374" y="284024"/>
                </a:lnTo>
                <a:lnTo>
                  <a:pt x="250749" y="271226"/>
                </a:lnTo>
                <a:lnTo>
                  <a:pt x="257924" y="267634"/>
                </a:lnTo>
                <a:lnTo>
                  <a:pt x="265074" y="264061"/>
                </a:lnTo>
                <a:lnTo>
                  <a:pt x="271724" y="259964"/>
                </a:lnTo>
                <a:lnTo>
                  <a:pt x="277849" y="255866"/>
                </a:lnTo>
                <a:lnTo>
                  <a:pt x="284024" y="251266"/>
                </a:lnTo>
                <a:lnTo>
                  <a:pt x="290149" y="246139"/>
                </a:lnTo>
                <a:lnTo>
                  <a:pt x="295774" y="241537"/>
                </a:lnTo>
                <a:lnTo>
                  <a:pt x="300899" y="235904"/>
                </a:lnTo>
                <a:lnTo>
                  <a:pt x="306024" y="230799"/>
                </a:lnTo>
                <a:lnTo>
                  <a:pt x="310624" y="225167"/>
                </a:lnTo>
                <a:lnTo>
                  <a:pt x="315224" y="219012"/>
                </a:lnTo>
                <a:lnTo>
                  <a:pt x="319324" y="212877"/>
                </a:lnTo>
                <a:lnTo>
                  <a:pt x="322899" y="206739"/>
                </a:lnTo>
                <a:lnTo>
                  <a:pt x="326474" y="200604"/>
                </a:lnTo>
                <a:lnTo>
                  <a:pt x="338774" y="159147"/>
                </a:lnTo>
                <a:lnTo>
                  <a:pt x="339774" y="151477"/>
                </a:lnTo>
                <a:lnTo>
                  <a:pt x="339774" y="144312"/>
                </a:lnTo>
                <a:lnTo>
                  <a:pt x="339774" y="136622"/>
                </a:lnTo>
                <a:lnTo>
                  <a:pt x="338774" y="129457"/>
                </a:lnTo>
                <a:lnTo>
                  <a:pt x="337749" y="122292"/>
                </a:lnTo>
                <a:lnTo>
                  <a:pt x="336199" y="115127"/>
                </a:lnTo>
                <a:lnTo>
                  <a:pt x="334674" y="107959"/>
                </a:lnTo>
                <a:lnTo>
                  <a:pt x="315224" y="69067"/>
                </a:lnTo>
                <a:lnTo>
                  <a:pt x="310624" y="63457"/>
                </a:lnTo>
                <a:lnTo>
                  <a:pt x="306024" y="57824"/>
                </a:lnTo>
                <a:lnTo>
                  <a:pt x="271724" y="28639"/>
                </a:lnTo>
                <a:lnTo>
                  <a:pt x="250749" y="17397"/>
                </a:lnTo>
                <a:lnTo>
                  <a:pt x="243599" y="13804"/>
                </a:lnTo>
                <a:lnTo>
                  <a:pt x="235899" y="11239"/>
                </a:lnTo>
                <a:lnTo>
                  <a:pt x="228224" y="8697"/>
                </a:lnTo>
                <a:lnTo>
                  <a:pt x="220549" y="6134"/>
                </a:lnTo>
                <a:lnTo>
                  <a:pt x="178599" y="0"/>
                </a:lnTo>
                <a:lnTo>
                  <a:pt x="1698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28966" y="870797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5">
                <a:moveTo>
                  <a:pt x="390974" y="24562"/>
                </a:moveTo>
                <a:lnTo>
                  <a:pt x="390974" y="10232"/>
                </a:lnTo>
                <a:lnTo>
                  <a:pt x="390974" y="8172"/>
                </a:lnTo>
                <a:lnTo>
                  <a:pt x="389949" y="6134"/>
                </a:lnTo>
                <a:lnTo>
                  <a:pt x="389424" y="4599"/>
                </a:lnTo>
                <a:lnTo>
                  <a:pt x="387899" y="3067"/>
                </a:lnTo>
                <a:lnTo>
                  <a:pt x="386374" y="1532"/>
                </a:lnTo>
                <a:lnTo>
                  <a:pt x="384824" y="1007"/>
                </a:lnTo>
                <a:lnTo>
                  <a:pt x="382774" y="0"/>
                </a:lnTo>
                <a:lnTo>
                  <a:pt x="380749" y="0"/>
                </a:lnTo>
                <a:lnTo>
                  <a:pt x="10224" y="0"/>
                </a:lnTo>
                <a:lnTo>
                  <a:pt x="8174" y="0"/>
                </a:lnTo>
                <a:lnTo>
                  <a:pt x="6124" y="1007"/>
                </a:lnTo>
                <a:lnTo>
                  <a:pt x="4599" y="1532"/>
                </a:lnTo>
                <a:lnTo>
                  <a:pt x="3049" y="3067"/>
                </a:lnTo>
                <a:lnTo>
                  <a:pt x="1524" y="4599"/>
                </a:lnTo>
                <a:lnTo>
                  <a:pt x="99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28966" y="897397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4">
                <a:moveTo>
                  <a:pt x="283499" y="151479"/>
                </a:moveTo>
                <a:lnTo>
                  <a:pt x="390974" y="228762"/>
                </a:lnTo>
                <a:lnTo>
                  <a:pt x="390974" y="227229"/>
                </a:lnTo>
                <a:lnTo>
                  <a:pt x="390974" y="0"/>
                </a:lnTo>
                <a:lnTo>
                  <a:pt x="198549" y="139207"/>
                </a:lnTo>
                <a:lnTo>
                  <a:pt x="196999" y="140217"/>
                </a:lnTo>
                <a:lnTo>
                  <a:pt x="195474" y="140217"/>
                </a:lnTo>
                <a:lnTo>
                  <a:pt x="193924" y="140217"/>
                </a:lnTo>
                <a:lnTo>
                  <a:pt x="192399" y="139207"/>
                </a:lnTo>
                <a:lnTo>
                  <a:pt x="0" y="0"/>
                </a:lnTo>
                <a:lnTo>
                  <a:pt x="0" y="227229"/>
                </a:lnTo>
                <a:lnTo>
                  <a:pt x="0" y="228762"/>
                </a:lnTo>
                <a:lnTo>
                  <a:pt x="107449" y="15147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35595" y="1134334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4">
                <a:moveTo>
                  <a:pt x="0" y="0"/>
                </a:moveTo>
                <a:lnTo>
                  <a:pt x="2074" y="524"/>
                </a:lnTo>
                <a:lnTo>
                  <a:pt x="3599" y="524"/>
                </a:lnTo>
                <a:lnTo>
                  <a:pt x="374124" y="524"/>
                </a:lnTo>
                <a:lnTo>
                  <a:pt x="375649" y="524"/>
                </a:lnTo>
                <a:lnTo>
                  <a:pt x="377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90467" y="860552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24" y="28134"/>
                </a:moveTo>
                <a:lnTo>
                  <a:pt x="238499" y="21494"/>
                </a:lnTo>
                <a:lnTo>
                  <a:pt x="228249" y="16369"/>
                </a:lnTo>
                <a:lnTo>
                  <a:pt x="183224" y="2037"/>
                </a:lnTo>
                <a:lnTo>
                  <a:pt x="158674" y="0"/>
                </a:lnTo>
                <a:lnTo>
                  <a:pt x="150474" y="0"/>
                </a:lnTo>
                <a:lnTo>
                  <a:pt x="142274" y="1029"/>
                </a:lnTo>
                <a:lnTo>
                  <a:pt x="104424" y="9729"/>
                </a:lnTo>
                <a:lnTo>
                  <a:pt x="97249" y="12272"/>
                </a:lnTo>
                <a:lnTo>
                  <a:pt x="90074" y="15339"/>
                </a:lnTo>
                <a:lnTo>
                  <a:pt x="83424" y="18932"/>
                </a:lnTo>
                <a:lnTo>
                  <a:pt x="76774" y="23029"/>
                </a:lnTo>
                <a:lnTo>
                  <a:pt x="70124" y="27127"/>
                </a:lnTo>
                <a:lnTo>
                  <a:pt x="63974" y="31202"/>
                </a:lnTo>
                <a:lnTo>
                  <a:pt x="57849" y="36329"/>
                </a:lnTo>
                <a:lnTo>
                  <a:pt x="52224" y="40932"/>
                </a:lnTo>
                <a:lnTo>
                  <a:pt x="46599" y="46564"/>
                </a:lnTo>
                <a:lnTo>
                  <a:pt x="41449" y="51689"/>
                </a:lnTo>
                <a:lnTo>
                  <a:pt x="36349" y="57827"/>
                </a:lnTo>
                <a:lnTo>
                  <a:pt x="12799" y="96719"/>
                </a:lnTo>
                <a:lnTo>
                  <a:pt x="9724" y="103884"/>
                </a:lnTo>
                <a:lnTo>
                  <a:pt x="1024" y="142254"/>
                </a:lnTo>
                <a:lnTo>
                  <a:pt x="0" y="158119"/>
                </a:lnTo>
                <a:lnTo>
                  <a:pt x="524" y="166314"/>
                </a:lnTo>
                <a:lnTo>
                  <a:pt x="1024" y="174509"/>
                </a:lnTo>
                <a:lnTo>
                  <a:pt x="2074" y="182177"/>
                </a:lnTo>
                <a:lnTo>
                  <a:pt x="12799" y="220042"/>
                </a:lnTo>
                <a:lnTo>
                  <a:pt x="36349" y="258936"/>
                </a:lnTo>
                <a:lnTo>
                  <a:pt x="70124" y="289656"/>
                </a:lnTo>
                <a:lnTo>
                  <a:pt x="83424" y="297326"/>
                </a:lnTo>
                <a:lnTo>
                  <a:pt x="90074" y="300919"/>
                </a:lnTo>
                <a:lnTo>
                  <a:pt x="97249" y="303986"/>
                </a:lnTo>
                <a:lnTo>
                  <a:pt x="104424" y="307054"/>
                </a:lnTo>
                <a:lnTo>
                  <a:pt x="111574" y="309619"/>
                </a:lnTo>
                <a:lnTo>
                  <a:pt x="119249" y="311656"/>
                </a:lnTo>
                <a:lnTo>
                  <a:pt x="126949" y="313191"/>
                </a:lnTo>
                <a:lnTo>
                  <a:pt x="134599" y="314724"/>
                </a:lnTo>
                <a:lnTo>
                  <a:pt x="142274" y="315754"/>
                </a:lnTo>
                <a:lnTo>
                  <a:pt x="150474" y="316259"/>
                </a:lnTo>
                <a:lnTo>
                  <a:pt x="158674" y="316784"/>
                </a:lnTo>
                <a:lnTo>
                  <a:pt x="166849" y="316259"/>
                </a:lnTo>
                <a:lnTo>
                  <a:pt x="174524" y="315754"/>
                </a:lnTo>
                <a:lnTo>
                  <a:pt x="212899" y="307054"/>
                </a:lnTo>
                <a:lnTo>
                  <a:pt x="247199" y="289656"/>
                </a:lnTo>
                <a:lnTo>
                  <a:pt x="280949" y="258936"/>
                </a:lnTo>
                <a:lnTo>
                  <a:pt x="289649" y="246664"/>
                </a:lnTo>
                <a:lnTo>
                  <a:pt x="293749" y="240529"/>
                </a:lnTo>
                <a:lnTo>
                  <a:pt x="309624" y="205207"/>
                </a:lnTo>
                <a:lnTo>
                  <a:pt x="312174" y="198042"/>
                </a:lnTo>
                <a:lnTo>
                  <a:pt x="313724" y="190372"/>
                </a:lnTo>
                <a:lnTo>
                  <a:pt x="315249" y="182177"/>
                </a:lnTo>
                <a:lnTo>
                  <a:pt x="316274" y="174509"/>
                </a:lnTo>
                <a:lnTo>
                  <a:pt x="316799" y="166314"/>
                </a:lnTo>
                <a:lnTo>
                  <a:pt x="316799" y="158119"/>
                </a:lnTo>
                <a:lnTo>
                  <a:pt x="312174" y="120254"/>
                </a:lnTo>
                <a:lnTo>
                  <a:pt x="293249" y="75224"/>
                </a:lnTo>
                <a:lnTo>
                  <a:pt x="286099" y="6499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93100" y="808403"/>
            <a:ext cx="362724" cy="388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9026" y="835007"/>
            <a:ext cx="447149" cy="3356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15488" y="85210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99" y="0"/>
                </a:moveTo>
                <a:lnTo>
                  <a:pt x="149399" y="0"/>
                </a:lnTo>
                <a:lnTo>
                  <a:pt x="141749" y="1029"/>
                </a:lnTo>
                <a:lnTo>
                  <a:pt x="103374" y="9729"/>
                </a:lnTo>
                <a:lnTo>
                  <a:pt x="96199" y="12272"/>
                </a:lnTo>
                <a:lnTo>
                  <a:pt x="57299" y="35827"/>
                </a:lnTo>
                <a:lnTo>
                  <a:pt x="27124" y="69594"/>
                </a:lnTo>
                <a:lnTo>
                  <a:pt x="23024" y="75729"/>
                </a:lnTo>
                <a:lnTo>
                  <a:pt x="18924" y="82389"/>
                </a:lnTo>
                <a:lnTo>
                  <a:pt x="15324" y="89052"/>
                </a:lnTo>
                <a:lnTo>
                  <a:pt x="12249" y="96217"/>
                </a:lnTo>
                <a:lnTo>
                  <a:pt x="9724" y="103382"/>
                </a:lnTo>
                <a:lnTo>
                  <a:pt x="7149" y="110547"/>
                </a:lnTo>
                <a:lnTo>
                  <a:pt x="5099" y="118217"/>
                </a:lnTo>
                <a:lnTo>
                  <a:pt x="3049" y="125887"/>
                </a:lnTo>
                <a:lnTo>
                  <a:pt x="2024" y="133577"/>
                </a:lnTo>
                <a:lnTo>
                  <a:pt x="1024" y="141749"/>
                </a:lnTo>
                <a:lnTo>
                  <a:pt x="0" y="149442"/>
                </a:lnTo>
                <a:lnTo>
                  <a:pt x="0" y="157614"/>
                </a:lnTo>
                <a:lnTo>
                  <a:pt x="0" y="165809"/>
                </a:lnTo>
                <a:lnTo>
                  <a:pt x="1024" y="173479"/>
                </a:lnTo>
                <a:lnTo>
                  <a:pt x="9724" y="211869"/>
                </a:lnTo>
                <a:lnTo>
                  <a:pt x="12249" y="219034"/>
                </a:lnTo>
                <a:lnTo>
                  <a:pt x="15324" y="226199"/>
                </a:lnTo>
                <a:lnTo>
                  <a:pt x="18924" y="232839"/>
                </a:lnTo>
                <a:lnTo>
                  <a:pt x="23024" y="239499"/>
                </a:lnTo>
                <a:lnTo>
                  <a:pt x="27124" y="245637"/>
                </a:lnTo>
                <a:lnTo>
                  <a:pt x="31199" y="251791"/>
                </a:lnTo>
                <a:lnTo>
                  <a:pt x="35824" y="257929"/>
                </a:lnTo>
                <a:lnTo>
                  <a:pt x="40924" y="263559"/>
                </a:lnTo>
                <a:lnTo>
                  <a:pt x="46049" y="269191"/>
                </a:lnTo>
                <a:lnTo>
                  <a:pt x="51674" y="274296"/>
                </a:lnTo>
                <a:lnTo>
                  <a:pt x="57299" y="279424"/>
                </a:lnTo>
                <a:lnTo>
                  <a:pt x="96199" y="302959"/>
                </a:lnTo>
                <a:lnTo>
                  <a:pt x="103374" y="305521"/>
                </a:lnTo>
                <a:lnTo>
                  <a:pt x="110524" y="308084"/>
                </a:lnTo>
                <a:lnTo>
                  <a:pt x="118199" y="310124"/>
                </a:lnTo>
                <a:lnTo>
                  <a:pt x="125874" y="312161"/>
                </a:lnTo>
                <a:lnTo>
                  <a:pt x="133549" y="313191"/>
                </a:lnTo>
                <a:lnTo>
                  <a:pt x="141749" y="314221"/>
                </a:lnTo>
                <a:lnTo>
                  <a:pt x="149399" y="315251"/>
                </a:lnTo>
                <a:lnTo>
                  <a:pt x="157599" y="315251"/>
                </a:lnTo>
                <a:lnTo>
                  <a:pt x="165799" y="315251"/>
                </a:lnTo>
                <a:lnTo>
                  <a:pt x="173474" y="314221"/>
                </a:lnTo>
                <a:lnTo>
                  <a:pt x="181674" y="313191"/>
                </a:lnTo>
                <a:lnTo>
                  <a:pt x="189324" y="312161"/>
                </a:lnTo>
                <a:lnTo>
                  <a:pt x="196999" y="310124"/>
                </a:lnTo>
                <a:lnTo>
                  <a:pt x="204699" y="308084"/>
                </a:lnTo>
                <a:lnTo>
                  <a:pt x="211849" y="305521"/>
                </a:lnTo>
                <a:lnTo>
                  <a:pt x="219024" y="302959"/>
                </a:lnTo>
                <a:lnTo>
                  <a:pt x="226199" y="299889"/>
                </a:lnTo>
                <a:lnTo>
                  <a:pt x="232824" y="296296"/>
                </a:lnTo>
                <a:lnTo>
                  <a:pt x="239499" y="292221"/>
                </a:lnTo>
                <a:lnTo>
                  <a:pt x="245624" y="288124"/>
                </a:lnTo>
                <a:lnTo>
                  <a:pt x="251749" y="284026"/>
                </a:lnTo>
                <a:lnTo>
                  <a:pt x="257924" y="279424"/>
                </a:lnTo>
                <a:lnTo>
                  <a:pt x="263549" y="274296"/>
                </a:lnTo>
                <a:lnTo>
                  <a:pt x="269174" y="269191"/>
                </a:lnTo>
                <a:lnTo>
                  <a:pt x="274274" y="263559"/>
                </a:lnTo>
                <a:lnTo>
                  <a:pt x="279424" y="257929"/>
                </a:lnTo>
                <a:lnTo>
                  <a:pt x="284024" y="251791"/>
                </a:lnTo>
                <a:lnTo>
                  <a:pt x="305499" y="211869"/>
                </a:lnTo>
                <a:lnTo>
                  <a:pt x="308049" y="204704"/>
                </a:lnTo>
                <a:lnTo>
                  <a:pt x="310124" y="197034"/>
                </a:lnTo>
                <a:lnTo>
                  <a:pt x="312149" y="189344"/>
                </a:lnTo>
                <a:lnTo>
                  <a:pt x="313174" y="181674"/>
                </a:lnTo>
                <a:lnTo>
                  <a:pt x="314199" y="173479"/>
                </a:lnTo>
                <a:lnTo>
                  <a:pt x="315224" y="165809"/>
                </a:lnTo>
                <a:lnTo>
                  <a:pt x="315224" y="157614"/>
                </a:lnTo>
                <a:lnTo>
                  <a:pt x="157599" y="157614"/>
                </a:lnTo>
                <a:lnTo>
                  <a:pt x="157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85425" y="832192"/>
            <a:ext cx="169799" cy="165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69428" y="1596149"/>
            <a:ext cx="94549" cy="1969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64062" y="1478915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09" h="325755">
                <a:moveTo>
                  <a:pt x="0" y="281461"/>
                </a:moveTo>
                <a:lnTo>
                  <a:pt x="31724" y="281461"/>
                </a:lnTo>
                <a:lnTo>
                  <a:pt x="41949" y="286566"/>
                </a:lnTo>
                <a:lnTo>
                  <a:pt x="56274" y="292724"/>
                </a:lnTo>
                <a:lnTo>
                  <a:pt x="95174" y="307559"/>
                </a:lnTo>
                <a:lnTo>
                  <a:pt x="139699" y="319829"/>
                </a:lnTo>
                <a:lnTo>
                  <a:pt x="150449" y="322391"/>
                </a:lnTo>
                <a:lnTo>
                  <a:pt x="161174" y="323926"/>
                </a:lnTo>
                <a:lnTo>
                  <a:pt x="170899" y="324956"/>
                </a:lnTo>
                <a:lnTo>
                  <a:pt x="180624" y="325461"/>
                </a:lnTo>
                <a:lnTo>
                  <a:pt x="196999" y="325461"/>
                </a:lnTo>
                <a:lnTo>
                  <a:pt x="205699" y="324956"/>
                </a:lnTo>
                <a:lnTo>
                  <a:pt x="235399" y="296799"/>
                </a:lnTo>
                <a:lnTo>
                  <a:pt x="234874" y="293226"/>
                </a:lnTo>
                <a:lnTo>
                  <a:pt x="233849" y="290159"/>
                </a:lnTo>
                <a:lnTo>
                  <a:pt x="231799" y="287091"/>
                </a:lnTo>
                <a:lnTo>
                  <a:pt x="228724" y="284529"/>
                </a:lnTo>
                <a:lnTo>
                  <a:pt x="231299" y="284024"/>
                </a:lnTo>
                <a:lnTo>
                  <a:pt x="233849" y="282994"/>
                </a:lnTo>
                <a:lnTo>
                  <a:pt x="236424" y="281964"/>
                </a:lnTo>
                <a:lnTo>
                  <a:pt x="244599" y="251266"/>
                </a:lnTo>
                <a:lnTo>
                  <a:pt x="244599" y="248701"/>
                </a:lnTo>
                <a:lnTo>
                  <a:pt x="244599" y="246664"/>
                </a:lnTo>
                <a:lnTo>
                  <a:pt x="244099" y="244099"/>
                </a:lnTo>
                <a:lnTo>
                  <a:pt x="243049" y="242062"/>
                </a:lnTo>
                <a:lnTo>
                  <a:pt x="240499" y="238469"/>
                </a:lnTo>
                <a:lnTo>
                  <a:pt x="238974" y="236934"/>
                </a:lnTo>
                <a:lnTo>
                  <a:pt x="237424" y="235402"/>
                </a:lnTo>
                <a:lnTo>
                  <a:pt x="251749" y="202642"/>
                </a:lnTo>
                <a:lnTo>
                  <a:pt x="251749" y="200079"/>
                </a:lnTo>
                <a:lnTo>
                  <a:pt x="251749" y="197537"/>
                </a:lnTo>
                <a:lnTo>
                  <a:pt x="251249" y="194974"/>
                </a:lnTo>
                <a:lnTo>
                  <a:pt x="250224" y="192914"/>
                </a:lnTo>
                <a:lnTo>
                  <a:pt x="249199" y="190877"/>
                </a:lnTo>
                <a:lnTo>
                  <a:pt x="247649" y="189342"/>
                </a:lnTo>
                <a:lnTo>
                  <a:pt x="246124" y="187807"/>
                </a:lnTo>
                <a:lnTo>
                  <a:pt x="244099" y="186274"/>
                </a:lnTo>
                <a:lnTo>
                  <a:pt x="246124" y="185749"/>
                </a:lnTo>
                <a:lnTo>
                  <a:pt x="248174" y="184214"/>
                </a:lnTo>
                <a:lnTo>
                  <a:pt x="254824" y="174507"/>
                </a:lnTo>
                <a:lnTo>
                  <a:pt x="255349" y="171944"/>
                </a:lnTo>
                <a:lnTo>
                  <a:pt x="257399" y="153517"/>
                </a:lnTo>
                <a:lnTo>
                  <a:pt x="256874" y="150952"/>
                </a:lnTo>
                <a:lnTo>
                  <a:pt x="256349" y="148409"/>
                </a:lnTo>
                <a:lnTo>
                  <a:pt x="221574" y="130487"/>
                </a:lnTo>
                <a:lnTo>
                  <a:pt x="207224" y="128447"/>
                </a:lnTo>
                <a:lnTo>
                  <a:pt x="185224" y="126389"/>
                </a:lnTo>
                <a:lnTo>
                  <a:pt x="159124" y="124854"/>
                </a:lnTo>
                <a:lnTo>
                  <a:pt x="132524" y="123322"/>
                </a:lnTo>
                <a:lnTo>
                  <a:pt x="146349" y="85959"/>
                </a:lnTo>
                <a:lnTo>
                  <a:pt x="151974" y="45027"/>
                </a:lnTo>
                <a:lnTo>
                  <a:pt x="152999" y="32232"/>
                </a:lnTo>
                <a:lnTo>
                  <a:pt x="152999" y="20464"/>
                </a:lnTo>
                <a:lnTo>
                  <a:pt x="152999" y="16872"/>
                </a:lnTo>
                <a:lnTo>
                  <a:pt x="151474" y="12774"/>
                </a:lnTo>
                <a:lnTo>
                  <a:pt x="132524" y="0"/>
                </a:lnTo>
                <a:lnTo>
                  <a:pt x="124849" y="502"/>
                </a:lnTo>
                <a:lnTo>
                  <a:pt x="119749" y="1532"/>
                </a:lnTo>
                <a:lnTo>
                  <a:pt x="115649" y="3067"/>
                </a:lnTo>
                <a:lnTo>
                  <a:pt x="112574" y="4599"/>
                </a:lnTo>
                <a:lnTo>
                  <a:pt x="100274" y="42464"/>
                </a:lnTo>
                <a:lnTo>
                  <a:pt x="84424" y="77262"/>
                </a:lnTo>
                <a:lnTo>
                  <a:pt x="81349" y="82389"/>
                </a:lnTo>
                <a:lnTo>
                  <a:pt x="76749" y="86989"/>
                </a:lnTo>
                <a:lnTo>
                  <a:pt x="69574" y="94154"/>
                </a:lnTo>
                <a:lnTo>
                  <a:pt x="52674" y="110019"/>
                </a:lnTo>
                <a:lnTo>
                  <a:pt x="30174" y="130487"/>
                </a:lnTo>
                <a:lnTo>
                  <a:pt x="0" y="1304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45893" y="1505767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5" h="224789">
                <a:moveTo>
                  <a:pt x="342874" y="0"/>
                </a:moveTo>
                <a:lnTo>
                  <a:pt x="10224" y="0"/>
                </a:lnTo>
                <a:lnTo>
                  <a:pt x="8174" y="0"/>
                </a:lnTo>
                <a:lnTo>
                  <a:pt x="6124" y="524"/>
                </a:lnTo>
                <a:lnTo>
                  <a:pt x="4099" y="1534"/>
                </a:lnTo>
                <a:lnTo>
                  <a:pt x="2549" y="3067"/>
                </a:lnTo>
                <a:lnTo>
                  <a:pt x="1524" y="4602"/>
                </a:lnTo>
                <a:lnTo>
                  <a:pt x="499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499" y="218004"/>
                </a:lnTo>
                <a:lnTo>
                  <a:pt x="1524" y="219539"/>
                </a:lnTo>
                <a:lnTo>
                  <a:pt x="2549" y="221094"/>
                </a:lnTo>
                <a:lnTo>
                  <a:pt x="4099" y="222102"/>
                </a:lnTo>
                <a:lnTo>
                  <a:pt x="6124" y="223132"/>
                </a:lnTo>
                <a:lnTo>
                  <a:pt x="8174" y="223637"/>
                </a:lnTo>
                <a:lnTo>
                  <a:pt x="10224" y="224162"/>
                </a:lnTo>
                <a:lnTo>
                  <a:pt x="342874" y="224162"/>
                </a:lnTo>
                <a:lnTo>
                  <a:pt x="344899" y="223637"/>
                </a:lnTo>
                <a:lnTo>
                  <a:pt x="346949" y="223132"/>
                </a:lnTo>
                <a:lnTo>
                  <a:pt x="353099" y="215967"/>
                </a:lnTo>
                <a:lnTo>
                  <a:pt x="353099" y="213927"/>
                </a:lnTo>
                <a:lnTo>
                  <a:pt x="353099" y="10232"/>
                </a:lnTo>
                <a:lnTo>
                  <a:pt x="353099" y="8194"/>
                </a:lnTo>
                <a:lnTo>
                  <a:pt x="352574" y="6134"/>
                </a:lnTo>
                <a:lnTo>
                  <a:pt x="344899" y="0"/>
                </a:lnTo>
                <a:lnTo>
                  <a:pt x="34287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12190" y="1484797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4" h="21590">
                <a:moveTo>
                  <a:pt x="20474" y="20969"/>
                </a:moveTo>
                <a:lnTo>
                  <a:pt x="20474" y="10232"/>
                </a:lnTo>
                <a:lnTo>
                  <a:pt x="20474" y="8174"/>
                </a:lnTo>
                <a:lnTo>
                  <a:pt x="19449" y="6134"/>
                </a:lnTo>
                <a:lnTo>
                  <a:pt x="18924" y="4602"/>
                </a:lnTo>
                <a:lnTo>
                  <a:pt x="17399" y="3067"/>
                </a:lnTo>
                <a:lnTo>
                  <a:pt x="15874" y="1534"/>
                </a:lnTo>
                <a:lnTo>
                  <a:pt x="14324" y="1007"/>
                </a:lnTo>
                <a:lnTo>
                  <a:pt x="12299" y="0"/>
                </a:lnTo>
                <a:lnTo>
                  <a:pt x="10249" y="0"/>
                </a:lnTo>
                <a:lnTo>
                  <a:pt x="8199" y="0"/>
                </a:lnTo>
                <a:lnTo>
                  <a:pt x="6149" y="1007"/>
                </a:lnTo>
                <a:lnTo>
                  <a:pt x="4599" y="1534"/>
                </a:lnTo>
                <a:lnTo>
                  <a:pt x="3074" y="3067"/>
                </a:lnTo>
                <a:lnTo>
                  <a:pt x="1549" y="4602"/>
                </a:lnTo>
                <a:lnTo>
                  <a:pt x="1024" y="6134"/>
                </a:lnTo>
                <a:lnTo>
                  <a:pt x="0" y="8174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01140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5" h="68580">
                <a:moveTo>
                  <a:pt x="28149" y="0"/>
                </a:moveTo>
                <a:lnTo>
                  <a:pt x="1024" y="53727"/>
                </a:lnTo>
                <a:lnTo>
                  <a:pt x="499" y="55262"/>
                </a:lnTo>
                <a:lnTo>
                  <a:pt x="0" y="57299"/>
                </a:lnTo>
                <a:lnTo>
                  <a:pt x="0" y="59359"/>
                </a:lnTo>
                <a:lnTo>
                  <a:pt x="499" y="61397"/>
                </a:lnTo>
                <a:lnTo>
                  <a:pt x="1524" y="62932"/>
                </a:lnTo>
                <a:lnTo>
                  <a:pt x="2574" y="64989"/>
                </a:lnTo>
                <a:lnTo>
                  <a:pt x="4099" y="65999"/>
                </a:lnTo>
                <a:lnTo>
                  <a:pt x="5624" y="67532"/>
                </a:lnTo>
                <a:lnTo>
                  <a:pt x="8199" y="68059"/>
                </a:lnTo>
                <a:lnTo>
                  <a:pt x="10224" y="68562"/>
                </a:lnTo>
                <a:lnTo>
                  <a:pt x="13299" y="68059"/>
                </a:lnTo>
                <a:lnTo>
                  <a:pt x="15874" y="67029"/>
                </a:lnTo>
                <a:lnTo>
                  <a:pt x="17924" y="64989"/>
                </a:lnTo>
                <a:lnTo>
                  <a:pt x="19449" y="62932"/>
                </a:lnTo>
                <a:lnTo>
                  <a:pt x="511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92542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5" h="68580">
                <a:moveTo>
                  <a:pt x="0" y="0"/>
                </a:moveTo>
                <a:lnTo>
                  <a:pt x="31724" y="62932"/>
                </a:lnTo>
                <a:lnTo>
                  <a:pt x="33274" y="64989"/>
                </a:lnTo>
                <a:lnTo>
                  <a:pt x="35299" y="67029"/>
                </a:lnTo>
                <a:lnTo>
                  <a:pt x="37874" y="68059"/>
                </a:lnTo>
                <a:lnTo>
                  <a:pt x="40949" y="68562"/>
                </a:lnTo>
                <a:lnTo>
                  <a:pt x="42999" y="68059"/>
                </a:lnTo>
                <a:lnTo>
                  <a:pt x="45549" y="67532"/>
                </a:lnTo>
                <a:lnTo>
                  <a:pt x="47074" y="65999"/>
                </a:lnTo>
                <a:lnTo>
                  <a:pt x="48624" y="64989"/>
                </a:lnTo>
                <a:lnTo>
                  <a:pt x="49649" y="62932"/>
                </a:lnTo>
                <a:lnTo>
                  <a:pt x="50674" y="61397"/>
                </a:lnTo>
                <a:lnTo>
                  <a:pt x="51174" y="59359"/>
                </a:lnTo>
                <a:lnTo>
                  <a:pt x="51174" y="57299"/>
                </a:lnTo>
                <a:lnTo>
                  <a:pt x="50674" y="55262"/>
                </a:lnTo>
                <a:lnTo>
                  <a:pt x="50174" y="53727"/>
                </a:lnTo>
                <a:lnTo>
                  <a:pt x="2302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66338" y="1526236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20" h="183514">
                <a:moveTo>
                  <a:pt x="0" y="0"/>
                </a:moveTo>
                <a:lnTo>
                  <a:pt x="0" y="183207"/>
                </a:lnTo>
                <a:lnTo>
                  <a:pt x="312174" y="183207"/>
                </a:lnTo>
                <a:lnTo>
                  <a:pt x="312174" y="0"/>
                </a:lnTo>
                <a:lnTo>
                  <a:pt x="0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13480" y="1561101"/>
            <a:ext cx="210749" cy="1134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28517" y="1471235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09"/>
                </a:moveTo>
                <a:lnTo>
                  <a:pt x="0" y="161709"/>
                </a:lnTo>
                <a:lnTo>
                  <a:pt x="1024" y="153012"/>
                </a:lnTo>
                <a:lnTo>
                  <a:pt x="10224" y="112079"/>
                </a:lnTo>
                <a:lnTo>
                  <a:pt x="16874" y="96719"/>
                </a:lnTo>
                <a:lnTo>
                  <a:pt x="20474" y="89049"/>
                </a:lnTo>
                <a:lnTo>
                  <a:pt x="24549" y="81884"/>
                </a:lnTo>
                <a:lnTo>
                  <a:pt x="29174" y="75224"/>
                </a:lnTo>
                <a:lnTo>
                  <a:pt x="33774" y="68562"/>
                </a:lnTo>
                <a:lnTo>
                  <a:pt x="61924" y="38892"/>
                </a:lnTo>
                <a:lnTo>
                  <a:pt x="75224" y="29164"/>
                </a:lnTo>
                <a:lnTo>
                  <a:pt x="81874" y="24562"/>
                </a:lnTo>
                <a:lnTo>
                  <a:pt x="89049" y="20464"/>
                </a:lnTo>
                <a:lnTo>
                  <a:pt x="96699" y="16892"/>
                </a:lnTo>
                <a:lnTo>
                  <a:pt x="103874" y="13299"/>
                </a:lnTo>
                <a:lnTo>
                  <a:pt x="112074" y="10232"/>
                </a:lnTo>
                <a:lnTo>
                  <a:pt x="119749" y="7667"/>
                </a:lnTo>
                <a:lnTo>
                  <a:pt x="127924" y="5104"/>
                </a:lnTo>
                <a:lnTo>
                  <a:pt x="136124" y="3569"/>
                </a:lnTo>
                <a:lnTo>
                  <a:pt x="144299" y="2037"/>
                </a:lnTo>
                <a:lnTo>
                  <a:pt x="152999" y="1027"/>
                </a:lnTo>
                <a:lnTo>
                  <a:pt x="161699" y="0"/>
                </a:lnTo>
                <a:lnTo>
                  <a:pt x="170424" y="0"/>
                </a:lnTo>
                <a:lnTo>
                  <a:pt x="179124" y="0"/>
                </a:lnTo>
                <a:lnTo>
                  <a:pt x="187824" y="1027"/>
                </a:lnTo>
                <a:lnTo>
                  <a:pt x="196524" y="2037"/>
                </a:lnTo>
                <a:lnTo>
                  <a:pt x="204699" y="3569"/>
                </a:lnTo>
                <a:lnTo>
                  <a:pt x="212899" y="5104"/>
                </a:lnTo>
                <a:lnTo>
                  <a:pt x="221074" y="7667"/>
                </a:lnTo>
                <a:lnTo>
                  <a:pt x="229249" y="10232"/>
                </a:lnTo>
                <a:lnTo>
                  <a:pt x="236949" y="13299"/>
                </a:lnTo>
                <a:lnTo>
                  <a:pt x="244124" y="16892"/>
                </a:lnTo>
                <a:lnTo>
                  <a:pt x="251774" y="20464"/>
                </a:lnTo>
                <a:lnTo>
                  <a:pt x="258949" y="24562"/>
                </a:lnTo>
                <a:lnTo>
                  <a:pt x="265599" y="29164"/>
                </a:lnTo>
                <a:lnTo>
                  <a:pt x="272249" y="33764"/>
                </a:lnTo>
                <a:lnTo>
                  <a:pt x="278899" y="38892"/>
                </a:lnTo>
                <a:lnTo>
                  <a:pt x="285049" y="44524"/>
                </a:lnTo>
                <a:lnTo>
                  <a:pt x="290674" y="50154"/>
                </a:lnTo>
                <a:lnTo>
                  <a:pt x="296799" y="55787"/>
                </a:lnTo>
                <a:lnTo>
                  <a:pt x="301949" y="61922"/>
                </a:lnTo>
                <a:lnTo>
                  <a:pt x="307049" y="68562"/>
                </a:lnTo>
                <a:lnTo>
                  <a:pt x="311649" y="75224"/>
                </a:lnTo>
                <a:lnTo>
                  <a:pt x="316274" y="81884"/>
                </a:lnTo>
                <a:lnTo>
                  <a:pt x="320374" y="89049"/>
                </a:lnTo>
                <a:lnTo>
                  <a:pt x="323949" y="96719"/>
                </a:lnTo>
                <a:lnTo>
                  <a:pt x="327499" y="103884"/>
                </a:lnTo>
                <a:lnTo>
                  <a:pt x="338774" y="144312"/>
                </a:lnTo>
                <a:lnTo>
                  <a:pt x="339799" y="153012"/>
                </a:lnTo>
                <a:lnTo>
                  <a:pt x="340824" y="161709"/>
                </a:lnTo>
                <a:lnTo>
                  <a:pt x="340824" y="170409"/>
                </a:lnTo>
                <a:lnTo>
                  <a:pt x="340824" y="179109"/>
                </a:lnTo>
                <a:lnTo>
                  <a:pt x="339799" y="187807"/>
                </a:lnTo>
                <a:lnTo>
                  <a:pt x="330599" y="228762"/>
                </a:lnTo>
                <a:lnTo>
                  <a:pt x="323949" y="244102"/>
                </a:lnTo>
                <a:lnTo>
                  <a:pt x="320374" y="251791"/>
                </a:lnTo>
                <a:lnTo>
                  <a:pt x="316274" y="258934"/>
                </a:lnTo>
                <a:lnTo>
                  <a:pt x="311649" y="265596"/>
                </a:lnTo>
                <a:lnTo>
                  <a:pt x="307049" y="272256"/>
                </a:lnTo>
                <a:lnTo>
                  <a:pt x="301949" y="278896"/>
                </a:lnTo>
                <a:lnTo>
                  <a:pt x="296799" y="285054"/>
                </a:lnTo>
                <a:lnTo>
                  <a:pt x="290674" y="290684"/>
                </a:lnTo>
                <a:lnTo>
                  <a:pt x="285049" y="296296"/>
                </a:lnTo>
                <a:lnTo>
                  <a:pt x="278899" y="301926"/>
                </a:lnTo>
                <a:lnTo>
                  <a:pt x="272249" y="307054"/>
                </a:lnTo>
                <a:lnTo>
                  <a:pt x="265599" y="311654"/>
                </a:lnTo>
                <a:lnTo>
                  <a:pt x="258949" y="316256"/>
                </a:lnTo>
                <a:lnTo>
                  <a:pt x="251774" y="320354"/>
                </a:lnTo>
                <a:lnTo>
                  <a:pt x="244124" y="323946"/>
                </a:lnTo>
                <a:lnTo>
                  <a:pt x="236949" y="327519"/>
                </a:lnTo>
                <a:lnTo>
                  <a:pt x="229249" y="330586"/>
                </a:lnTo>
                <a:lnTo>
                  <a:pt x="221074" y="333151"/>
                </a:lnTo>
                <a:lnTo>
                  <a:pt x="212899" y="335714"/>
                </a:lnTo>
                <a:lnTo>
                  <a:pt x="204699" y="337249"/>
                </a:lnTo>
                <a:lnTo>
                  <a:pt x="196524" y="338781"/>
                </a:lnTo>
                <a:lnTo>
                  <a:pt x="187824" y="339811"/>
                </a:lnTo>
                <a:lnTo>
                  <a:pt x="179124" y="340821"/>
                </a:lnTo>
                <a:lnTo>
                  <a:pt x="170424" y="340821"/>
                </a:lnTo>
                <a:lnTo>
                  <a:pt x="161699" y="340821"/>
                </a:lnTo>
                <a:lnTo>
                  <a:pt x="152999" y="339811"/>
                </a:lnTo>
                <a:lnTo>
                  <a:pt x="144299" y="338781"/>
                </a:lnTo>
                <a:lnTo>
                  <a:pt x="136124" y="337249"/>
                </a:lnTo>
                <a:lnTo>
                  <a:pt x="127924" y="335714"/>
                </a:lnTo>
                <a:lnTo>
                  <a:pt x="119749" y="333151"/>
                </a:lnTo>
                <a:lnTo>
                  <a:pt x="112074" y="330586"/>
                </a:lnTo>
                <a:lnTo>
                  <a:pt x="103874" y="327519"/>
                </a:lnTo>
                <a:lnTo>
                  <a:pt x="96699" y="323946"/>
                </a:lnTo>
                <a:lnTo>
                  <a:pt x="89049" y="320354"/>
                </a:lnTo>
                <a:lnTo>
                  <a:pt x="81874" y="316256"/>
                </a:lnTo>
                <a:lnTo>
                  <a:pt x="75224" y="311654"/>
                </a:lnTo>
                <a:lnTo>
                  <a:pt x="68574" y="307054"/>
                </a:lnTo>
                <a:lnTo>
                  <a:pt x="38874" y="278896"/>
                </a:lnTo>
                <a:lnTo>
                  <a:pt x="29174" y="265596"/>
                </a:lnTo>
                <a:lnTo>
                  <a:pt x="24549" y="258934"/>
                </a:lnTo>
                <a:lnTo>
                  <a:pt x="20474" y="251791"/>
                </a:lnTo>
                <a:lnTo>
                  <a:pt x="16874" y="244102"/>
                </a:lnTo>
                <a:lnTo>
                  <a:pt x="13299" y="236934"/>
                </a:lnTo>
                <a:lnTo>
                  <a:pt x="2049" y="196507"/>
                </a:lnTo>
                <a:lnTo>
                  <a:pt x="1024" y="187807"/>
                </a:lnTo>
                <a:lnTo>
                  <a:pt x="0" y="179109"/>
                </a:lnTo>
                <a:lnTo>
                  <a:pt x="0" y="170409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13003" y="1577226"/>
            <a:ext cx="177974" cy="134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0483" y="1475334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299" y="0"/>
                </a:moveTo>
                <a:lnTo>
                  <a:pt x="157599" y="502"/>
                </a:lnTo>
                <a:lnTo>
                  <a:pt x="149424" y="1007"/>
                </a:lnTo>
                <a:lnTo>
                  <a:pt x="108999" y="10232"/>
                </a:lnTo>
                <a:lnTo>
                  <a:pt x="101824" y="13299"/>
                </a:lnTo>
                <a:lnTo>
                  <a:pt x="94149" y="16367"/>
                </a:lnTo>
                <a:lnTo>
                  <a:pt x="86999" y="19939"/>
                </a:lnTo>
                <a:lnTo>
                  <a:pt x="80324" y="24037"/>
                </a:lnTo>
                <a:lnTo>
                  <a:pt x="73149" y="28639"/>
                </a:lnTo>
                <a:lnTo>
                  <a:pt x="67024" y="33262"/>
                </a:lnTo>
                <a:lnTo>
                  <a:pt x="60374" y="37862"/>
                </a:lnTo>
                <a:lnTo>
                  <a:pt x="54749" y="43494"/>
                </a:lnTo>
                <a:lnTo>
                  <a:pt x="48599" y="48599"/>
                </a:lnTo>
                <a:lnTo>
                  <a:pt x="43499" y="54757"/>
                </a:lnTo>
                <a:lnTo>
                  <a:pt x="37849" y="60367"/>
                </a:lnTo>
                <a:lnTo>
                  <a:pt x="33249" y="67027"/>
                </a:lnTo>
                <a:lnTo>
                  <a:pt x="28624" y="73164"/>
                </a:lnTo>
                <a:lnTo>
                  <a:pt x="24024" y="80329"/>
                </a:lnTo>
                <a:lnTo>
                  <a:pt x="19924" y="86989"/>
                </a:lnTo>
                <a:lnTo>
                  <a:pt x="16374" y="94154"/>
                </a:lnTo>
                <a:lnTo>
                  <a:pt x="13299" y="101824"/>
                </a:lnTo>
                <a:lnTo>
                  <a:pt x="10224" y="108989"/>
                </a:lnTo>
                <a:lnTo>
                  <a:pt x="7674" y="116659"/>
                </a:lnTo>
                <a:lnTo>
                  <a:pt x="5099" y="124854"/>
                </a:lnTo>
                <a:lnTo>
                  <a:pt x="3574" y="133049"/>
                </a:lnTo>
                <a:lnTo>
                  <a:pt x="2024" y="141222"/>
                </a:lnTo>
                <a:lnTo>
                  <a:pt x="999" y="149417"/>
                </a:lnTo>
                <a:lnTo>
                  <a:pt x="499" y="157612"/>
                </a:lnTo>
                <a:lnTo>
                  <a:pt x="0" y="166312"/>
                </a:lnTo>
                <a:lnTo>
                  <a:pt x="499" y="175012"/>
                </a:lnTo>
                <a:lnTo>
                  <a:pt x="999" y="183207"/>
                </a:lnTo>
                <a:lnTo>
                  <a:pt x="2024" y="191379"/>
                </a:lnTo>
                <a:lnTo>
                  <a:pt x="3574" y="199574"/>
                </a:lnTo>
                <a:lnTo>
                  <a:pt x="5099" y="207769"/>
                </a:lnTo>
                <a:lnTo>
                  <a:pt x="7674" y="215944"/>
                </a:lnTo>
                <a:lnTo>
                  <a:pt x="10224" y="223634"/>
                </a:lnTo>
                <a:lnTo>
                  <a:pt x="13299" y="230799"/>
                </a:lnTo>
                <a:lnTo>
                  <a:pt x="16374" y="238469"/>
                </a:lnTo>
                <a:lnTo>
                  <a:pt x="19924" y="245634"/>
                </a:lnTo>
                <a:lnTo>
                  <a:pt x="24024" y="252294"/>
                </a:lnTo>
                <a:lnTo>
                  <a:pt x="28624" y="259439"/>
                </a:lnTo>
                <a:lnTo>
                  <a:pt x="33249" y="265596"/>
                </a:lnTo>
                <a:lnTo>
                  <a:pt x="37849" y="272236"/>
                </a:lnTo>
                <a:lnTo>
                  <a:pt x="43499" y="277866"/>
                </a:lnTo>
                <a:lnTo>
                  <a:pt x="48599" y="284024"/>
                </a:lnTo>
                <a:lnTo>
                  <a:pt x="54749" y="289129"/>
                </a:lnTo>
                <a:lnTo>
                  <a:pt x="60374" y="294761"/>
                </a:lnTo>
                <a:lnTo>
                  <a:pt x="67024" y="299361"/>
                </a:lnTo>
                <a:lnTo>
                  <a:pt x="73149" y="303964"/>
                </a:lnTo>
                <a:lnTo>
                  <a:pt x="80324" y="308586"/>
                </a:lnTo>
                <a:lnTo>
                  <a:pt x="86999" y="312664"/>
                </a:lnTo>
                <a:lnTo>
                  <a:pt x="94149" y="316256"/>
                </a:lnTo>
                <a:lnTo>
                  <a:pt x="101824" y="319324"/>
                </a:lnTo>
                <a:lnTo>
                  <a:pt x="108999" y="322391"/>
                </a:lnTo>
                <a:lnTo>
                  <a:pt x="149424" y="331616"/>
                </a:lnTo>
                <a:lnTo>
                  <a:pt x="166299" y="332626"/>
                </a:lnTo>
                <a:lnTo>
                  <a:pt x="207774" y="327519"/>
                </a:lnTo>
                <a:lnTo>
                  <a:pt x="230799" y="319324"/>
                </a:lnTo>
                <a:lnTo>
                  <a:pt x="238474" y="316256"/>
                </a:lnTo>
                <a:lnTo>
                  <a:pt x="245624" y="312664"/>
                </a:lnTo>
                <a:lnTo>
                  <a:pt x="252299" y="308586"/>
                </a:lnTo>
                <a:lnTo>
                  <a:pt x="259449" y="303964"/>
                </a:lnTo>
                <a:lnTo>
                  <a:pt x="265599" y="299361"/>
                </a:lnTo>
                <a:lnTo>
                  <a:pt x="272224" y="294761"/>
                </a:lnTo>
                <a:lnTo>
                  <a:pt x="277874" y="289129"/>
                </a:lnTo>
                <a:lnTo>
                  <a:pt x="284024" y="284024"/>
                </a:lnTo>
                <a:lnTo>
                  <a:pt x="289124" y="277866"/>
                </a:lnTo>
                <a:lnTo>
                  <a:pt x="294749" y="272236"/>
                </a:lnTo>
                <a:lnTo>
                  <a:pt x="299349" y="265596"/>
                </a:lnTo>
                <a:lnTo>
                  <a:pt x="303974" y="259439"/>
                </a:lnTo>
                <a:lnTo>
                  <a:pt x="308574" y="252294"/>
                </a:lnTo>
                <a:lnTo>
                  <a:pt x="312649" y="245634"/>
                </a:lnTo>
                <a:lnTo>
                  <a:pt x="316249" y="238469"/>
                </a:lnTo>
                <a:lnTo>
                  <a:pt x="319324" y="230799"/>
                </a:lnTo>
                <a:lnTo>
                  <a:pt x="322399" y="223634"/>
                </a:lnTo>
                <a:lnTo>
                  <a:pt x="324949" y="215944"/>
                </a:lnTo>
                <a:lnTo>
                  <a:pt x="327524" y="207769"/>
                </a:lnTo>
                <a:lnTo>
                  <a:pt x="329049" y="199574"/>
                </a:lnTo>
                <a:lnTo>
                  <a:pt x="330574" y="191379"/>
                </a:lnTo>
                <a:lnTo>
                  <a:pt x="331624" y="183207"/>
                </a:lnTo>
                <a:lnTo>
                  <a:pt x="332124" y="175012"/>
                </a:lnTo>
                <a:lnTo>
                  <a:pt x="332624" y="166312"/>
                </a:lnTo>
                <a:lnTo>
                  <a:pt x="332124" y="157612"/>
                </a:lnTo>
                <a:lnTo>
                  <a:pt x="331624" y="149417"/>
                </a:lnTo>
                <a:lnTo>
                  <a:pt x="330574" y="141222"/>
                </a:lnTo>
                <a:lnTo>
                  <a:pt x="329049" y="133049"/>
                </a:lnTo>
                <a:lnTo>
                  <a:pt x="327524" y="124854"/>
                </a:lnTo>
                <a:lnTo>
                  <a:pt x="324949" y="116659"/>
                </a:lnTo>
                <a:lnTo>
                  <a:pt x="322399" y="108989"/>
                </a:lnTo>
                <a:lnTo>
                  <a:pt x="319324" y="101824"/>
                </a:lnTo>
                <a:lnTo>
                  <a:pt x="316249" y="94154"/>
                </a:lnTo>
                <a:lnTo>
                  <a:pt x="312649" y="86989"/>
                </a:lnTo>
                <a:lnTo>
                  <a:pt x="308574" y="80329"/>
                </a:lnTo>
                <a:lnTo>
                  <a:pt x="303974" y="73164"/>
                </a:lnTo>
                <a:lnTo>
                  <a:pt x="299349" y="67027"/>
                </a:lnTo>
                <a:lnTo>
                  <a:pt x="294749" y="60367"/>
                </a:lnTo>
                <a:lnTo>
                  <a:pt x="289124" y="54757"/>
                </a:lnTo>
                <a:lnTo>
                  <a:pt x="284024" y="48599"/>
                </a:lnTo>
                <a:lnTo>
                  <a:pt x="277874" y="43494"/>
                </a:lnTo>
                <a:lnTo>
                  <a:pt x="272224" y="37862"/>
                </a:lnTo>
                <a:lnTo>
                  <a:pt x="265599" y="33262"/>
                </a:lnTo>
                <a:lnTo>
                  <a:pt x="259449" y="28639"/>
                </a:lnTo>
                <a:lnTo>
                  <a:pt x="252299" y="24037"/>
                </a:lnTo>
                <a:lnTo>
                  <a:pt x="245624" y="19939"/>
                </a:lnTo>
                <a:lnTo>
                  <a:pt x="238474" y="16367"/>
                </a:lnTo>
                <a:lnTo>
                  <a:pt x="230799" y="13299"/>
                </a:lnTo>
                <a:lnTo>
                  <a:pt x="223624" y="10232"/>
                </a:lnTo>
                <a:lnTo>
                  <a:pt x="183199" y="1007"/>
                </a:lnTo>
                <a:lnTo>
                  <a:pt x="1662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10933" y="149579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9" y="291694"/>
                </a:moveTo>
                <a:lnTo>
                  <a:pt x="138199" y="291694"/>
                </a:lnTo>
                <a:lnTo>
                  <a:pt x="131024" y="290664"/>
                </a:lnTo>
                <a:lnTo>
                  <a:pt x="123849" y="290161"/>
                </a:lnTo>
                <a:lnTo>
                  <a:pt x="116699" y="288626"/>
                </a:lnTo>
                <a:lnTo>
                  <a:pt x="109524" y="287091"/>
                </a:lnTo>
                <a:lnTo>
                  <a:pt x="102374" y="285034"/>
                </a:lnTo>
                <a:lnTo>
                  <a:pt x="95699" y="282996"/>
                </a:lnTo>
                <a:lnTo>
                  <a:pt x="89074" y="279926"/>
                </a:lnTo>
                <a:lnTo>
                  <a:pt x="82899" y="277364"/>
                </a:lnTo>
                <a:lnTo>
                  <a:pt x="76274" y="273791"/>
                </a:lnTo>
                <a:lnTo>
                  <a:pt x="70099" y="270704"/>
                </a:lnTo>
                <a:lnTo>
                  <a:pt x="64474" y="266626"/>
                </a:lnTo>
                <a:lnTo>
                  <a:pt x="58874" y="262529"/>
                </a:lnTo>
                <a:lnTo>
                  <a:pt x="53224" y="258431"/>
                </a:lnTo>
                <a:lnTo>
                  <a:pt x="48099" y="253829"/>
                </a:lnTo>
                <a:lnTo>
                  <a:pt x="42999" y="248704"/>
                </a:lnTo>
                <a:lnTo>
                  <a:pt x="37874" y="243597"/>
                </a:lnTo>
                <a:lnTo>
                  <a:pt x="33274" y="238469"/>
                </a:lnTo>
                <a:lnTo>
                  <a:pt x="29174" y="232839"/>
                </a:lnTo>
                <a:lnTo>
                  <a:pt x="25074" y="227207"/>
                </a:lnTo>
                <a:lnTo>
                  <a:pt x="20974" y="221577"/>
                </a:lnTo>
                <a:lnTo>
                  <a:pt x="17924" y="215442"/>
                </a:lnTo>
                <a:lnTo>
                  <a:pt x="14349" y="208802"/>
                </a:lnTo>
                <a:lnTo>
                  <a:pt x="11774" y="202644"/>
                </a:lnTo>
                <a:lnTo>
                  <a:pt x="1024" y="160682"/>
                </a:lnTo>
                <a:lnTo>
                  <a:pt x="0" y="153517"/>
                </a:lnTo>
                <a:lnTo>
                  <a:pt x="0" y="145847"/>
                </a:lnTo>
                <a:lnTo>
                  <a:pt x="0" y="138177"/>
                </a:lnTo>
                <a:lnTo>
                  <a:pt x="1024" y="131012"/>
                </a:lnTo>
                <a:lnTo>
                  <a:pt x="11774" y="89029"/>
                </a:lnTo>
                <a:lnTo>
                  <a:pt x="14349" y="82894"/>
                </a:lnTo>
                <a:lnTo>
                  <a:pt x="17924" y="76254"/>
                </a:lnTo>
                <a:lnTo>
                  <a:pt x="20974" y="70097"/>
                </a:lnTo>
                <a:lnTo>
                  <a:pt x="25074" y="64467"/>
                </a:lnTo>
                <a:lnTo>
                  <a:pt x="29174" y="58854"/>
                </a:lnTo>
                <a:lnTo>
                  <a:pt x="33274" y="53224"/>
                </a:lnTo>
                <a:lnTo>
                  <a:pt x="37874" y="48097"/>
                </a:lnTo>
                <a:lnTo>
                  <a:pt x="42999" y="42992"/>
                </a:lnTo>
                <a:lnTo>
                  <a:pt x="48099" y="37864"/>
                </a:lnTo>
                <a:lnTo>
                  <a:pt x="53224" y="33262"/>
                </a:lnTo>
                <a:lnTo>
                  <a:pt x="58874" y="29164"/>
                </a:lnTo>
                <a:lnTo>
                  <a:pt x="64474" y="25067"/>
                </a:lnTo>
                <a:lnTo>
                  <a:pt x="70099" y="20969"/>
                </a:lnTo>
                <a:lnTo>
                  <a:pt x="76274" y="17902"/>
                </a:lnTo>
                <a:lnTo>
                  <a:pt x="82899" y="14329"/>
                </a:lnTo>
                <a:lnTo>
                  <a:pt x="89074" y="11767"/>
                </a:lnTo>
                <a:lnTo>
                  <a:pt x="95699" y="8699"/>
                </a:lnTo>
                <a:lnTo>
                  <a:pt x="102374" y="6639"/>
                </a:lnTo>
                <a:lnTo>
                  <a:pt x="109524" y="4602"/>
                </a:lnTo>
                <a:lnTo>
                  <a:pt x="116699" y="3067"/>
                </a:lnTo>
                <a:lnTo>
                  <a:pt x="123849" y="1534"/>
                </a:lnTo>
                <a:lnTo>
                  <a:pt x="131024" y="1007"/>
                </a:lnTo>
                <a:lnTo>
                  <a:pt x="138199" y="0"/>
                </a:lnTo>
                <a:lnTo>
                  <a:pt x="145849" y="0"/>
                </a:lnTo>
                <a:lnTo>
                  <a:pt x="153524" y="0"/>
                </a:lnTo>
                <a:lnTo>
                  <a:pt x="160699" y="1007"/>
                </a:lnTo>
                <a:lnTo>
                  <a:pt x="202649" y="11767"/>
                </a:lnTo>
                <a:lnTo>
                  <a:pt x="208824" y="14329"/>
                </a:lnTo>
                <a:lnTo>
                  <a:pt x="215449" y="17902"/>
                </a:lnTo>
                <a:lnTo>
                  <a:pt x="221599" y="20969"/>
                </a:lnTo>
                <a:lnTo>
                  <a:pt x="227224" y="25067"/>
                </a:lnTo>
                <a:lnTo>
                  <a:pt x="232849" y="29164"/>
                </a:lnTo>
                <a:lnTo>
                  <a:pt x="238474" y="33262"/>
                </a:lnTo>
                <a:lnTo>
                  <a:pt x="243599" y="37864"/>
                </a:lnTo>
                <a:lnTo>
                  <a:pt x="248724" y="42992"/>
                </a:lnTo>
                <a:lnTo>
                  <a:pt x="253849" y="48097"/>
                </a:lnTo>
                <a:lnTo>
                  <a:pt x="258449" y="53224"/>
                </a:lnTo>
                <a:lnTo>
                  <a:pt x="262549" y="58854"/>
                </a:lnTo>
                <a:lnTo>
                  <a:pt x="266649" y="64467"/>
                </a:lnTo>
                <a:lnTo>
                  <a:pt x="270749" y="70097"/>
                </a:lnTo>
                <a:lnTo>
                  <a:pt x="273799" y="76254"/>
                </a:lnTo>
                <a:lnTo>
                  <a:pt x="277374" y="82894"/>
                </a:lnTo>
                <a:lnTo>
                  <a:pt x="279949" y="89029"/>
                </a:lnTo>
                <a:lnTo>
                  <a:pt x="290674" y="131012"/>
                </a:lnTo>
                <a:lnTo>
                  <a:pt x="291699" y="138177"/>
                </a:lnTo>
                <a:lnTo>
                  <a:pt x="291699" y="145847"/>
                </a:lnTo>
                <a:lnTo>
                  <a:pt x="291699" y="153517"/>
                </a:lnTo>
                <a:lnTo>
                  <a:pt x="290674" y="160682"/>
                </a:lnTo>
                <a:lnTo>
                  <a:pt x="279949" y="202644"/>
                </a:lnTo>
                <a:lnTo>
                  <a:pt x="277374" y="208802"/>
                </a:lnTo>
                <a:lnTo>
                  <a:pt x="273799" y="215442"/>
                </a:lnTo>
                <a:lnTo>
                  <a:pt x="270749" y="221577"/>
                </a:lnTo>
                <a:lnTo>
                  <a:pt x="266649" y="227207"/>
                </a:lnTo>
                <a:lnTo>
                  <a:pt x="262549" y="232839"/>
                </a:lnTo>
                <a:lnTo>
                  <a:pt x="258449" y="238469"/>
                </a:lnTo>
                <a:lnTo>
                  <a:pt x="253849" y="243597"/>
                </a:lnTo>
                <a:lnTo>
                  <a:pt x="248724" y="248704"/>
                </a:lnTo>
                <a:lnTo>
                  <a:pt x="243599" y="253829"/>
                </a:lnTo>
                <a:lnTo>
                  <a:pt x="238474" y="258431"/>
                </a:lnTo>
                <a:lnTo>
                  <a:pt x="232849" y="262529"/>
                </a:lnTo>
                <a:lnTo>
                  <a:pt x="227224" y="266626"/>
                </a:lnTo>
                <a:lnTo>
                  <a:pt x="221599" y="270704"/>
                </a:lnTo>
                <a:lnTo>
                  <a:pt x="215449" y="273791"/>
                </a:lnTo>
                <a:lnTo>
                  <a:pt x="208824" y="277364"/>
                </a:lnTo>
                <a:lnTo>
                  <a:pt x="202649" y="279926"/>
                </a:lnTo>
                <a:lnTo>
                  <a:pt x="196024" y="282996"/>
                </a:lnTo>
                <a:lnTo>
                  <a:pt x="189349" y="285034"/>
                </a:lnTo>
                <a:lnTo>
                  <a:pt x="182199" y="287091"/>
                </a:lnTo>
                <a:lnTo>
                  <a:pt x="175024" y="288626"/>
                </a:lnTo>
                <a:lnTo>
                  <a:pt x="167849" y="290161"/>
                </a:lnTo>
                <a:lnTo>
                  <a:pt x="160699" y="290664"/>
                </a:lnTo>
                <a:lnTo>
                  <a:pt x="153524" y="291694"/>
                </a:lnTo>
                <a:lnTo>
                  <a:pt x="145849" y="291694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58337" y="1549526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4" h="142875">
                <a:moveTo>
                  <a:pt x="0" y="0"/>
                </a:moveTo>
                <a:lnTo>
                  <a:pt x="0" y="96214"/>
                </a:lnTo>
                <a:lnTo>
                  <a:pt x="46049" y="142274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56782" y="1495796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2456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84133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84137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90">
                <a:moveTo>
                  <a:pt x="0" y="0"/>
                </a:moveTo>
                <a:lnTo>
                  <a:pt x="11774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30383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30383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5">
                <a:moveTo>
                  <a:pt x="0" y="0"/>
                </a:moveTo>
                <a:lnTo>
                  <a:pt x="20999" y="117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10937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30383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30383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6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84137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92"/>
                </a:moveTo>
                <a:lnTo>
                  <a:pt x="117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84133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56782" y="176293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417687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74" y="2099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429458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62208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9" y="11767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483207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478087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49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62208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5">
                <a:moveTo>
                  <a:pt x="0" y="1178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83207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17687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90">
                <a:moveTo>
                  <a:pt x="11774" y="0"/>
                </a:moveTo>
                <a:lnTo>
                  <a:pt x="0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29458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47672" y="1582596"/>
            <a:ext cx="107374" cy="2363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397986" y="1470469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4">
                <a:moveTo>
                  <a:pt x="150974" y="258431"/>
                </a:moveTo>
                <a:lnTo>
                  <a:pt x="153524" y="247169"/>
                </a:lnTo>
                <a:lnTo>
                  <a:pt x="157099" y="236432"/>
                </a:lnTo>
                <a:lnTo>
                  <a:pt x="161199" y="226199"/>
                </a:lnTo>
                <a:lnTo>
                  <a:pt x="165799" y="216974"/>
                </a:lnTo>
                <a:lnTo>
                  <a:pt x="170924" y="208274"/>
                </a:lnTo>
                <a:lnTo>
                  <a:pt x="176049" y="199574"/>
                </a:lnTo>
                <a:lnTo>
                  <a:pt x="198049" y="166837"/>
                </a:lnTo>
                <a:lnTo>
                  <a:pt x="213399" y="129982"/>
                </a:lnTo>
                <a:lnTo>
                  <a:pt x="215974" y="107982"/>
                </a:lnTo>
                <a:lnTo>
                  <a:pt x="207274" y="66019"/>
                </a:lnTo>
                <a:lnTo>
                  <a:pt x="184224" y="31727"/>
                </a:lnTo>
                <a:lnTo>
                  <a:pt x="149949" y="8697"/>
                </a:lnTo>
                <a:lnTo>
                  <a:pt x="107974" y="0"/>
                </a:lnTo>
                <a:lnTo>
                  <a:pt x="66024" y="8697"/>
                </a:lnTo>
                <a:lnTo>
                  <a:pt x="31724" y="31727"/>
                </a:lnTo>
                <a:lnTo>
                  <a:pt x="8699" y="66019"/>
                </a:lnTo>
                <a:lnTo>
                  <a:pt x="0" y="107982"/>
                </a:lnTo>
                <a:lnTo>
                  <a:pt x="8699" y="149439"/>
                </a:lnTo>
                <a:lnTo>
                  <a:pt x="28649" y="183207"/>
                </a:lnTo>
                <a:lnTo>
                  <a:pt x="39924" y="199574"/>
                </a:lnTo>
                <a:lnTo>
                  <a:pt x="45024" y="208274"/>
                </a:lnTo>
                <a:lnTo>
                  <a:pt x="50149" y="216974"/>
                </a:lnTo>
                <a:lnTo>
                  <a:pt x="54749" y="226199"/>
                </a:lnTo>
                <a:lnTo>
                  <a:pt x="58849" y="236432"/>
                </a:lnTo>
                <a:lnTo>
                  <a:pt x="62424" y="247169"/>
                </a:lnTo>
                <a:lnTo>
                  <a:pt x="64999" y="258431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62022" y="1577468"/>
            <a:ext cx="102224" cy="1595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76062" y="207350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4" h="398145">
                <a:moveTo>
                  <a:pt x="325499" y="374610"/>
                </a:moveTo>
                <a:lnTo>
                  <a:pt x="324999" y="378183"/>
                </a:lnTo>
                <a:lnTo>
                  <a:pt x="323949" y="381775"/>
                </a:lnTo>
                <a:lnTo>
                  <a:pt x="306024" y="397640"/>
                </a:lnTo>
                <a:lnTo>
                  <a:pt x="21499" y="397640"/>
                </a:lnTo>
                <a:lnTo>
                  <a:pt x="0" y="374610"/>
                </a:lnTo>
                <a:lnTo>
                  <a:pt x="0" y="18427"/>
                </a:lnTo>
                <a:lnTo>
                  <a:pt x="17399" y="504"/>
                </a:lnTo>
                <a:lnTo>
                  <a:pt x="204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01658" y="186883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99" y="70622"/>
                </a:moveTo>
                <a:lnTo>
                  <a:pt x="317299" y="372551"/>
                </a:lnTo>
                <a:lnTo>
                  <a:pt x="316799" y="375619"/>
                </a:lnTo>
                <a:lnTo>
                  <a:pt x="315749" y="378706"/>
                </a:lnTo>
                <a:lnTo>
                  <a:pt x="300924" y="388939"/>
                </a:lnTo>
                <a:lnTo>
                  <a:pt x="16374" y="388939"/>
                </a:lnTo>
                <a:lnTo>
                  <a:pt x="0" y="372551"/>
                </a:lnTo>
                <a:lnTo>
                  <a:pt x="0" y="16368"/>
                </a:lnTo>
                <a:lnTo>
                  <a:pt x="13299" y="0"/>
                </a:lnTo>
                <a:lnTo>
                  <a:pt x="16374" y="0"/>
                </a:lnTo>
                <a:lnTo>
                  <a:pt x="246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53858" y="4616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257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53862" y="41564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253862" y="36905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53862" y="3224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42249" y="180794"/>
            <a:ext cx="82799" cy="827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70444" y="343796"/>
            <a:ext cx="74648" cy="1688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648557" y="870797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59" h="24765">
                <a:moveTo>
                  <a:pt x="390974" y="24562"/>
                </a:moveTo>
                <a:lnTo>
                  <a:pt x="390974" y="10232"/>
                </a:lnTo>
                <a:lnTo>
                  <a:pt x="390974" y="8172"/>
                </a:lnTo>
                <a:lnTo>
                  <a:pt x="389949" y="6134"/>
                </a:lnTo>
                <a:lnTo>
                  <a:pt x="389424" y="4599"/>
                </a:lnTo>
                <a:lnTo>
                  <a:pt x="387899" y="3067"/>
                </a:lnTo>
                <a:lnTo>
                  <a:pt x="386374" y="1532"/>
                </a:lnTo>
                <a:lnTo>
                  <a:pt x="384824" y="1007"/>
                </a:lnTo>
                <a:lnTo>
                  <a:pt x="382774" y="0"/>
                </a:lnTo>
                <a:lnTo>
                  <a:pt x="380724" y="0"/>
                </a:lnTo>
                <a:lnTo>
                  <a:pt x="10224" y="0"/>
                </a:lnTo>
                <a:lnTo>
                  <a:pt x="8174" y="0"/>
                </a:lnTo>
                <a:lnTo>
                  <a:pt x="6124" y="1007"/>
                </a:lnTo>
                <a:lnTo>
                  <a:pt x="4599" y="1532"/>
                </a:lnTo>
                <a:lnTo>
                  <a:pt x="3049" y="3067"/>
                </a:lnTo>
                <a:lnTo>
                  <a:pt x="1524" y="4599"/>
                </a:lnTo>
                <a:lnTo>
                  <a:pt x="99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648557" y="897397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59" h="229234">
                <a:moveTo>
                  <a:pt x="283499" y="151479"/>
                </a:moveTo>
                <a:lnTo>
                  <a:pt x="390974" y="228762"/>
                </a:lnTo>
                <a:lnTo>
                  <a:pt x="390974" y="227229"/>
                </a:lnTo>
                <a:lnTo>
                  <a:pt x="390974" y="0"/>
                </a:lnTo>
                <a:lnTo>
                  <a:pt x="198549" y="139207"/>
                </a:lnTo>
                <a:lnTo>
                  <a:pt x="196999" y="140217"/>
                </a:lnTo>
                <a:lnTo>
                  <a:pt x="195474" y="140217"/>
                </a:lnTo>
                <a:lnTo>
                  <a:pt x="193924" y="140217"/>
                </a:lnTo>
                <a:lnTo>
                  <a:pt x="192399" y="139207"/>
                </a:lnTo>
                <a:lnTo>
                  <a:pt x="0" y="0"/>
                </a:lnTo>
                <a:lnTo>
                  <a:pt x="0" y="227229"/>
                </a:lnTo>
                <a:lnTo>
                  <a:pt x="0" y="228762"/>
                </a:lnTo>
                <a:lnTo>
                  <a:pt x="107449" y="15147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655186" y="1134334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4">
                <a:moveTo>
                  <a:pt x="0" y="0"/>
                </a:moveTo>
                <a:lnTo>
                  <a:pt x="2074" y="524"/>
                </a:lnTo>
                <a:lnTo>
                  <a:pt x="3599" y="524"/>
                </a:lnTo>
                <a:lnTo>
                  <a:pt x="374099" y="524"/>
                </a:lnTo>
                <a:lnTo>
                  <a:pt x="375649" y="524"/>
                </a:lnTo>
                <a:lnTo>
                  <a:pt x="377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42019" y="1482424"/>
            <a:ext cx="103138" cy="3184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3774842" y="3257618"/>
            <a:ext cx="4915535" cy="1352293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1305"/>
              </a:spcBef>
            </a:pPr>
            <a:r>
              <a:rPr sz="4800" b="1" spc="585" dirty="0">
                <a:solidFill>
                  <a:srgbClr val="073662"/>
                </a:solidFill>
                <a:latin typeface="Calibri"/>
                <a:cs typeface="Calibri"/>
              </a:rPr>
              <a:t>WHAT </a:t>
            </a:r>
            <a:r>
              <a:rPr sz="4800" b="1" spc="535" dirty="0">
                <a:solidFill>
                  <a:srgbClr val="073662"/>
                </a:solidFill>
                <a:latin typeface="Calibri"/>
                <a:cs typeface="Calibri"/>
              </a:rPr>
              <a:t>IS</a:t>
            </a:r>
            <a:r>
              <a:rPr sz="4800" b="1" spc="-290" dirty="0">
                <a:solidFill>
                  <a:srgbClr val="073662"/>
                </a:solidFill>
                <a:latin typeface="Calibri"/>
                <a:cs typeface="Calibri"/>
              </a:rPr>
              <a:t> </a:t>
            </a:r>
            <a:r>
              <a:rPr sz="4800" b="1" spc="740" dirty="0">
                <a:solidFill>
                  <a:srgbClr val="073662"/>
                </a:solidFill>
                <a:latin typeface="Calibri"/>
                <a:cs typeface="Calibri"/>
              </a:rPr>
              <a:t>SOLR</a:t>
            </a:r>
            <a:endParaRPr sz="4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solidFill>
                  <a:srgbClr val="6EA8DB"/>
                </a:solidFill>
                <a:latin typeface="Arial"/>
                <a:cs typeface="Arial"/>
              </a:rPr>
              <a:t>(and</a:t>
            </a:r>
            <a:r>
              <a:rPr sz="2400" spc="-90" dirty="0">
                <a:solidFill>
                  <a:srgbClr val="6EA8D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A8DB"/>
                </a:solidFill>
                <a:latin typeface="Arial"/>
                <a:cs typeface="Arial"/>
              </a:rPr>
              <a:t>why</a:t>
            </a:r>
            <a:r>
              <a:rPr sz="2400" spc="-90" dirty="0">
                <a:solidFill>
                  <a:srgbClr val="6EA8D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EA8DB"/>
                </a:solidFill>
                <a:latin typeface="Arial"/>
                <a:cs typeface="Arial"/>
              </a:rPr>
              <a:t>we</a:t>
            </a:r>
            <a:r>
              <a:rPr sz="2400" spc="-90" dirty="0">
                <a:solidFill>
                  <a:srgbClr val="6EA8D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EA8DB"/>
                </a:solidFill>
                <a:latin typeface="Arial"/>
                <a:cs typeface="Arial"/>
              </a:rPr>
              <a:t>care</a:t>
            </a:r>
            <a:r>
              <a:rPr sz="2400" spc="-90" dirty="0">
                <a:solidFill>
                  <a:srgbClr val="6EA8D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6EA8DB"/>
                </a:solidFill>
                <a:latin typeface="Arial"/>
                <a:cs typeface="Arial"/>
              </a:rPr>
              <a:t>so</a:t>
            </a:r>
            <a:r>
              <a:rPr sz="2400" spc="-90" dirty="0">
                <a:solidFill>
                  <a:srgbClr val="6EA8D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6EA8DB"/>
                </a:solidFill>
                <a:latin typeface="Arial"/>
                <a:cs typeface="Arial"/>
              </a:rPr>
              <a:t>much</a:t>
            </a:r>
            <a:r>
              <a:rPr sz="2400" spc="-90" dirty="0">
                <a:solidFill>
                  <a:srgbClr val="6EA8D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6EA8DB"/>
                </a:solidFill>
                <a:latin typeface="Arial"/>
                <a:cs typeface="Arial"/>
              </a:rPr>
              <a:t>about</a:t>
            </a:r>
            <a:r>
              <a:rPr sz="2400" spc="-90" dirty="0">
                <a:solidFill>
                  <a:srgbClr val="6EA8D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6EA8DB"/>
                </a:solidFill>
                <a:latin typeface="Arial"/>
                <a:cs typeface="Arial"/>
              </a:rPr>
              <a:t>it!)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82103" y="170280"/>
            <a:ext cx="7461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095968" y="1206256"/>
            <a:ext cx="3150870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-225" dirty="0">
                <a:solidFill>
                  <a:srgbClr val="073662"/>
                </a:solidFill>
                <a:latin typeface="Arial"/>
                <a:cs typeface="Arial"/>
              </a:rPr>
              <a:t>搜索引擎</a:t>
            </a:r>
            <a:endParaRPr sz="3000" spc="-225" dirty="0">
              <a:solidFill>
                <a:srgbClr val="07366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sz="3000" spc="-45" dirty="0">
                <a:solidFill>
                  <a:srgbClr val="073662"/>
                </a:solidFill>
                <a:latin typeface="Arial"/>
                <a:cs typeface="Arial"/>
              </a:rPr>
              <a:t>A </a:t>
            </a:r>
            <a:r>
              <a:rPr sz="3000" spc="-225" dirty="0">
                <a:solidFill>
                  <a:srgbClr val="073662"/>
                </a:solidFill>
                <a:latin typeface="Arial"/>
                <a:cs typeface="Arial"/>
              </a:rPr>
              <a:t>REST</a:t>
            </a:r>
            <a:r>
              <a:rPr sz="3000" spc="-170" dirty="0">
                <a:solidFill>
                  <a:srgbClr val="073662"/>
                </a:solidFill>
                <a:latin typeface="Arial"/>
                <a:cs typeface="Arial"/>
              </a:rPr>
              <a:t> </a:t>
            </a:r>
            <a:r>
              <a:rPr lang="en-US" sz="3000" spc="-170" dirty="0">
                <a:solidFill>
                  <a:srgbClr val="073662"/>
                </a:solidFill>
                <a:latin typeface="Arial"/>
                <a:cs typeface="Arial"/>
              </a:rPr>
              <a:t> </a:t>
            </a:r>
            <a:r>
              <a:rPr sz="3000" spc="-65" dirty="0">
                <a:solidFill>
                  <a:srgbClr val="073662"/>
                </a:solidFill>
                <a:latin typeface="Arial"/>
                <a:cs typeface="Arial"/>
              </a:rPr>
              <a:t>API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15" dirty="0">
                <a:solidFill>
                  <a:srgbClr val="073662"/>
                </a:solidFill>
                <a:latin typeface="Arial"/>
                <a:cs typeface="Arial"/>
              </a:rPr>
              <a:t>基于</a:t>
            </a:r>
            <a:r>
              <a:rPr lang="en-US" altLang="zh-CN" sz="3000" spc="15" dirty="0" err="1">
                <a:solidFill>
                  <a:srgbClr val="073662"/>
                </a:solidFill>
                <a:latin typeface="Arial"/>
                <a:cs typeface="Arial"/>
              </a:rPr>
              <a:t>Lucene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-95" dirty="0">
                <a:solidFill>
                  <a:srgbClr val="073662"/>
                </a:solidFill>
                <a:latin typeface="Arial"/>
                <a:cs typeface="Arial"/>
              </a:rPr>
              <a:t>开源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dirty="0">
                <a:solidFill>
                  <a:srgbClr val="073662"/>
                </a:solidFill>
                <a:latin typeface="Arial"/>
                <a:cs typeface="Arial"/>
              </a:rPr>
              <a:t>速度极快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-30" dirty="0">
                <a:solidFill>
                  <a:srgbClr val="073662"/>
                </a:solidFill>
                <a:latin typeface="Arial"/>
                <a:cs typeface="Arial"/>
              </a:rPr>
              <a:t>扩展性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dirty="0">
                <a:solidFill>
                  <a:srgbClr val="6EA8DB"/>
                </a:solidFill>
                <a:latin typeface="MS UI Gothic"/>
                <a:cs typeface="MS UI Gothic"/>
              </a:rPr>
              <a:t>容错性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182103" y="1"/>
            <a:ext cx="1118235" cy="2409378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endParaRPr sz="9600" dirty="0">
              <a:latin typeface="Calibri"/>
              <a:cs typeface="Calibri"/>
            </a:endParaRPr>
          </a:p>
          <a:p>
            <a:pPr marL="107314" marR="5080">
              <a:lnSpc>
                <a:spcPct val="100699"/>
              </a:lnSpc>
              <a:spcBef>
                <a:spcPts val="434"/>
              </a:spcBef>
            </a:pPr>
            <a:r>
              <a:rPr sz="1800" b="1" spc="215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200" dirty="0">
                <a:solidFill>
                  <a:srgbClr val="FFFFFF"/>
                </a:solidFill>
                <a:latin typeface="Calibri"/>
                <a:cs typeface="Calibri"/>
              </a:rPr>
              <a:t>IS  </a:t>
            </a:r>
            <a:r>
              <a:rPr sz="1800" b="1" spc="275" dirty="0">
                <a:solidFill>
                  <a:srgbClr val="FFFFFF"/>
                </a:solidFill>
                <a:latin typeface="Calibri"/>
                <a:cs typeface="Calibri"/>
              </a:rPr>
              <a:t>SOLR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017522" y="1248697"/>
            <a:ext cx="4810125" cy="393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sz="25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2500" spc="-25" dirty="0">
                <a:solidFill>
                  <a:srgbClr val="073662"/>
                </a:solidFill>
                <a:latin typeface="Arial"/>
                <a:cs typeface="Arial"/>
              </a:rPr>
              <a:t>文本搜索比关系型数据库快</a:t>
            </a:r>
            <a:endParaRPr sz="2500" spc="-25" dirty="0">
              <a:solidFill>
                <a:srgbClr val="07366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99415" algn="l"/>
              </a:tabLst>
            </a:pPr>
            <a:r>
              <a:rPr sz="25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en-US" sz="2500" spc="-25" dirty="0" err="1">
                <a:solidFill>
                  <a:srgbClr val="073662"/>
                </a:solidFill>
                <a:latin typeface="Arial"/>
                <a:cs typeface="Arial"/>
              </a:rPr>
              <a:t>Solr</a:t>
            </a:r>
            <a:r>
              <a:rPr lang="zh-CN" altLang="en-US" sz="2500" spc="-25" dirty="0">
                <a:solidFill>
                  <a:srgbClr val="073662"/>
                </a:solidFill>
                <a:latin typeface="Arial"/>
                <a:cs typeface="Arial"/>
              </a:rPr>
              <a:t>支持多种语言</a:t>
            </a:r>
            <a:endParaRPr lang="en-US" altLang="zh-CN" sz="2500" spc="-25" dirty="0">
              <a:solidFill>
                <a:srgbClr val="07366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99415" algn="l"/>
              </a:tabLst>
            </a:pPr>
            <a:r>
              <a:rPr lang="zh-CN" altLang="en-US" sz="2500" spc="-25" dirty="0">
                <a:solidFill>
                  <a:srgbClr val="073662"/>
                </a:solidFill>
                <a:latin typeface="Arial"/>
                <a:cs typeface="Arial"/>
              </a:rPr>
              <a:t>为什么要用搜索服务器而不是直接使用数据库查询呢</a:t>
            </a:r>
            <a:endParaRPr lang="en-US" altLang="zh-CN" sz="2500" spc="-25" dirty="0">
              <a:solidFill>
                <a:srgbClr val="07366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99415" algn="l"/>
              </a:tabLst>
            </a:pPr>
            <a:r>
              <a:rPr lang="zh-CN" altLang="en-US" sz="2500" spc="-25" dirty="0">
                <a:solidFill>
                  <a:srgbClr val="073662"/>
                </a:solidFill>
                <a:latin typeface="Arial"/>
                <a:cs typeface="Arial"/>
              </a:rPr>
              <a:t>竞价排名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99415" algn="l"/>
              </a:tabLst>
            </a:pPr>
            <a:r>
              <a:rPr sz="25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2500" dirty="0">
                <a:solidFill>
                  <a:srgbClr val="073662"/>
                </a:solidFill>
                <a:latin typeface="Arial"/>
                <a:cs typeface="Arial"/>
              </a:rPr>
              <a:t>特点</a:t>
            </a:r>
            <a:r>
              <a:rPr sz="2500" dirty="0">
                <a:solidFill>
                  <a:srgbClr val="073662"/>
                </a:solidFill>
                <a:latin typeface="Arial"/>
                <a:cs typeface="Arial"/>
              </a:rPr>
              <a:t>:</a:t>
            </a:r>
            <a:endParaRPr sz="2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856615" algn="l"/>
              </a:tabLst>
            </a:pPr>
            <a:r>
              <a:rPr sz="2500" dirty="0">
                <a:solidFill>
                  <a:srgbClr val="6EA8DB"/>
                </a:solidFill>
                <a:latin typeface="MS UI Gothic"/>
                <a:cs typeface="MS UI Gothic"/>
              </a:rPr>
              <a:t>▹	</a:t>
            </a:r>
            <a:r>
              <a:rPr lang="zh-CN" altLang="en-US" sz="2500" spc="15" dirty="0">
                <a:solidFill>
                  <a:srgbClr val="073662"/>
                </a:solidFill>
                <a:latin typeface="Arial"/>
                <a:cs typeface="Arial"/>
              </a:rPr>
              <a:t>高亮支持</a:t>
            </a:r>
            <a:endParaRPr sz="2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856615" algn="l"/>
              </a:tabLst>
            </a:pPr>
            <a:r>
              <a:rPr sz="2500" dirty="0">
                <a:solidFill>
                  <a:srgbClr val="6EA8DB"/>
                </a:solidFill>
                <a:latin typeface="MS UI Gothic"/>
                <a:cs typeface="MS UI Gothic"/>
              </a:rPr>
              <a:t>▹	</a:t>
            </a:r>
            <a:r>
              <a:rPr sz="2500" spc="-10" dirty="0">
                <a:solidFill>
                  <a:srgbClr val="073662"/>
                </a:solidFill>
                <a:latin typeface="Arial"/>
                <a:cs typeface="Arial"/>
              </a:rPr>
              <a:t>Faceting</a:t>
            </a:r>
            <a:endParaRPr sz="25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tabLst>
                <a:tab pos="856615" algn="l"/>
              </a:tabLst>
            </a:pPr>
            <a:r>
              <a:rPr sz="2500" dirty="0">
                <a:solidFill>
                  <a:srgbClr val="6EA8DB"/>
                </a:solidFill>
                <a:latin typeface="MS UI Gothic"/>
                <a:cs typeface="MS UI Gothic"/>
              </a:rPr>
              <a:t>▹	</a:t>
            </a:r>
            <a:r>
              <a:rPr sz="2500" spc="25" dirty="0">
                <a:solidFill>
                  <a:srgbClr val="073662"/>
                </a:solidFill>
                <a:latin typeface="Arial"/>
                <a:cs typeface="Arial"/>
              </a:rPr>
              <a:t>Scoring/Boost</a:t>
            </a:r>
            <a:endParaRPr sz="2500" dirty="0">
              <a:latin typeface="Arial"/>
              <a:cs typeface="Arial"/>
            </a:endParaRPr>
          </a:p>
          <a:p>
            <a:pPr marR="2170430" algn="ctr">
              <a:lnSpc>
                <a:spcPct val="100000"/>
              </a:lnSpc>
              <a:spcBef>
                <a:spcPts val="600"/>
              </a:spcBef>
            </a:pPr>
            <a:r>
              <a:rPr sz="2500" spc="-15" dirty="0">
                <a:solidFill>
                  <a:srgbClr val="073662"/>
                </a:solidFill>
                <a:latin typeface="Arial"/>
                <a:cs typeface="Arial"/>
              </a:rPr>
              <a:t>and </a:t>
            </a:r>
            <a:r>
              <a:rPr sz="2500" spc="-5" dirty="0">
                <a:solidFill>
                  <a:srgbClr val="073662"/>
                </a:solidFill>
                <a:latin typeface="Arial"/>
                <a:cs typeface="Arial"/>
              </a:rPr>
              <a:t>many </a:t>
            </a:r>
            <a:r>
              <a:rPr sz="2500" spc="10" dirty="0">
                <a:solidFill>
                  <a:srgbClr val="073662"/>
                </a:solidFill>
                <a:latin typeface="Arial"/>
                <a:cs typeface="Arial"/>
              </a:rPr>
              <a:t>more</a:t>
            </a:r>
            <a:r>
              <a:rPr sz="2500" spc="-270" dirty="0">
                <a:solidFill>
                  <a:srgbClr val="073662"/>
                </a:solidFill>
                <a:latin typeface="Arial"/>
                <a:cs typeface="Arial"/>
              </a:rPr>
              <a:t> </a:t>
            </a:r>
            <a:r>
              <a:rPr sz="2500" spc="-60" dirty="0">
                <a:solidFill>
                  <a:srgbClr val="073662"/>
                </a:solidFill>
                <a:latin typeface="Arial"/>
                <a:cs typeface="Arial"/>
              </a:rPr>
              <a:t>!!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182099" y="0"/>
            <a:ext cx="1360170" cy="2139688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endParaRPr sz="9600" dirty="0">
              <a:latin typeface="Calibri"/>
              <a:cs typeface="Calibri"/>
            </a:endParaRPr>
          </a:p>
          <a:p>
            <a:pPr marL="107314">
              <a:lnSpc>
                <a:spcPct val="100000"/>
              </a:lnSpc>
              <a:spcBef>
                <a:spcPts val="450"/>
              </a:spcBef>
            </a:pPr>
            <a:r>
              <a:rPr sz="1800" b="1" spc="20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275" dirty="0">
                <a:solidFill>
                  <a:srgbClr val="FFFFFF"/>
                </a:solidFill>
                <a:latin typeface="Calibri"/>
                <a:cs typeface="Calibri"/>
              </a:rPr>
              <a:t>SOLR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276899" y="1690625"/>
            <a:ext cx="6565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75" dirty="0">
                <a:solidFill>
                  <a:srgbClr val="FFFFFF"/>
                </a:solidFill>
                <a:latin typeface="Calibri"/>
                <a:cs typeface="Calibri"/>
              </a:rPr>
              <a:t>SOLR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76899" y="1966850"/>
            <a:ext cx="1148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4" dirty="0">
                <a:solidFill>
                  <a:srgbClr val="FFFFFF"/>
                </a:solidFill>
                <a:latin typeface="Calibri"/>
                <a:cs typeface="Calibri"/>
              </a:rPr>
              <a:t>TIMELINE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212720" y="2284795"/>
            <a:ext cx="6813550" cy="574040"/>
          </a:xfrm>
          <a:custGeom>
            <a:avLst/>
            <a:gdLst/>
            <a:ahLst/>
            <a:cxnLst/>
            <a:rect l="l" t="t" r="r" b="b"/>
            <a:pathLst>
              <a:path w="6813550" h="574039">
                <a:moveTo>
                  <a:pt x="6526037" y="573898"/>
                </a:moveTo>
                <a:lnTo>
                  <a:pt x="0" y="573898"/>
                </a:lnTo>
                <a:lnTo>
                  <a:pt x="0" y="0"/>
                </a:lnTo>
                <a:lnTo>
                  <a:pt x="6526037" y="0"/>
                </a:lnTo>
                <a:lnTo>
                  <a:pt x="6812986" y="286949"/>
                </a:lnTo>
                <a:lnTo>
                  <a:pt x="6526037" y="573898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39420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60" h="1012189">
                <a:moveTo>
                  <a:pt x="525598" y="1011897"/>
                </a:moveTo>
                <a:lnTo>
                  <a:pt x="477759" y="1009830"/>
                </a:lnTo>
                <a:lnTo>
                  <a:pt x="431123" y="1003746"/>
                </a:lnTo>
                <a:lnTo>
                  <a:pt x="385875" y="993824"/>
                </a:lnTo>
                <a:lnTo>
                  <a:pt x="342202" y="980244"/>
                </a:lnTo>
                <a:lnTo>
                  <a:pt x="300289" y="963183"/>
                </a:lnTo>
                <a:lnTo>
                  <a:pt x="260321" y="942820"/>
                </a:lnTo>
                <a:lnTo>
                  <a:pt x="222484" y="919334"/>
                </a:lnTo>
                <a:lnTo>
                  <a:pt x="186964" y="892903"/>
                </a:lnTo>
                <a:lnTo>
                  <a:pt x="153946" y="863707"/>
                </a:lnTo>
                <a:lnTo>
                  <a:pt x="123616" y="831924"/>
                </a:lnTo>
                <a:lnTo>
                  <a:pt x="96159" y="797731"/>
                </a:lnTo>
                <a:lnTo>
                  <a:pt x="71760" y="761309"/>
                </a:lnTo>
                <a:lnTo>
                  <a:pt x="50607" y="722835"/>
                </a:lnTo>
                <a:lnTo>
                  <a:pt x="32883" y="682489"/>
                </a:lnTo>
                <a:lnTo>
                  <a:pt x="18775" y="640449"/>
                </a:lnTo>
                <a:lnTo>
                  <a:pt x="8468" y="596893"/>
                </a:lnTo>
                <a:lnTo>
                  <a:pt x="2148" y="552000"/>
                </a:lnTo>
                <a:lnTo>
                  <a:pt x="0" y="505948"/>
                </a:lnTo>
                <a:lnTo>
                  <a:pt x="2148" y="459897"/>
                </a:lnTo>
                <a:lnTo>
                  <a:pt x="8468" y="415004"/>
                </a:lnTo>
                <a:lnTo>
                  <a:pt x="18775" y="371448"/>
                </a:lnTo>
                <a:lnTo>
                  <a:pt x="32883" y="329407"/>
                </a:lnTo>
                <a:lnTo>
                  <a:pt x="50607" y="289060"/>
                </a:lnTo>
                <a:lnTo>
                  <a:pt x="71760" y="250587"/>
                </a:lnTo>
                <a:lnTo>
                  <a:pt x="96159" y="214165"/>
                </a:lnTo>
                <a:lnTo>
                  <a:pt x="123616" y="179972"/>
                </a:lnTo>
                <a:lnTo>
                  <a:pt x="153946" y="148189"/>
                </a:lnTo>
                <a:lnTo>
                  <a:pt x="186964" y="118993"/>
                </a:lnTo>
                <a:lnTo>
                  <a:pt x="222484" y="92562"/>
                </a:lnTo>
                <a:lnTo>
                  <a:pt x="260321" y="69077"/>
                </a:lnTo>
                <a:lnTo>
                  <a:pt x="300289" y="48714"/>
                </a:lnTo>
                <a:lnTo>
                  <a:pt x="342202" y="31653"/>
                </a:lnTo>
                <a:lnTo>
                  <a:pt x="385875" y="18073"/>
                </a:lnTo>
                <a:lnTo>
                  <a:pt x="431123" y="8151"/>
                </a:lnTo>
                <a:lnTo>
                  <a:pt x="477759" y="2067"/>
                </a:lnTo>
                <a:lnTo>
                  <a:pt x="525598" y="0"/>
                </a:lnTo>
                <a:lnTo>
                  <a:pt x="577548" y="2475"/>
                </a:lnTo>
                <a:lnTo>
                  <a:pt x="628616" y="9811"/>
                </a:lnTo>
                <a:lnTo>
                  <a:pt x="678459" y="21869"/>
                </a:lnTo>
                <a:lnTo>
                  <a:pt x="726732" y="38513"/>
                </a:lnTo>
                <a:lnTo>
                  <a:pt x="773092" y="59604"/>
                </a:lnTo>
                <a:lnTo>
                  <a:pt x="817194" y="85005"/>
                </a:lnTo>
                <a:lnTo>
                  <a:pt x="858694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close/>
              </a:path>
            </a:pathLst>
          </a:custGeom>
          <a:solidFill>
            <a:srgbClr val="6EA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39420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60" h="1012189">
                <a:moveTo>
                  <a:pt x="0" y="505948"/>
                </a:moveTo>
                <a:lnTo>
                  <a:pt x="2148" y="459897"/>
                </a:lnTo>
                <a:lnTo>
                  <a:pt x="8468" y="415004"/>
                </a:lnTo>
                <a:lnTo>
                  <a:pt x="18775" y="371448"/>
                </a:lnTo>
                <a:lnTo>
                  <a:pt x="32883" y="329407"/>
                </a:lnTo>
                <a:lnTo>
                  <a:pt x="50607" y="289060"/>
                </a:lnTo>
                <a:lnTo>
                  <a:pt x="71760" y="250587"/>
                </a:lnTo>
                <a:lnTo>
                  <a:pt x="96159" y="214165"/>
                </a:lnTo>
                <a:lnTo>
                  <a:pt x="123616" y="179972"/>
                </a:lnTo>
                <a:lnTo>
                  <a:pt x="153946" y="148189"/>
                </a:lnTo>
                <a:lnTo>
                  <a:pt x="186964" y="118993"/>
                </a:lnTo>
                <a:lnTo>
                  <a:pt x="222484" y="92562"/>
                </a:lnTo>
                <a:lnTo>
                  <a:pt x="260321" y="69077"/>
                </a:lnTo>
                <a:lnTo>
                  <a:pt x="300289" y="48714"/>
                </a:lnTo>
                <a:lnTo>
                  <a:pt x="342202" y="31653"/>
                </a:lnTo>
                <a:lnTo>
                  <a:pt x="385875" y="18073"/>
                </a:lnTo>
                <a:lnTo>
                  <a:pt x="431123" y="8151"/>
                </a:lnTo>
                <a:lnTo>
                  <a:pt x="477759" y="2067"/>
                </a:lnTo>
                <a:lnTo>
                  <a:pt x="525598" y="0"/>
                </a:lnTo>
                <a:lnTo>
                  <a:pt x="577548" y="2475"/>
                </a:lnTo>
                <a:lnTo>
                  <a:pt x="628616" y="9811"/>
                </a:lnTo>
                <a:lnTo>
                  <a:pt x="678459" y="21869"/>
                </a:lnTo>
                <a:lnTo>
                  <a:pt x="726732" y="38513"/>
                </a:lnTo>
                <a:lnTo>
                  <a:pt x="773092" y="59604"/>
                </a:lnTo>
                <a:lnTo>
                  <a:pt x="817194" y="85005"/>
                </a:lnTo>
                <a:lnTo>
                  <a:pt x="858694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lnTo>
                  <a:pt x="477759" y="1009830"/>
                </a:lnTo>
                <a:lnTo>
                  <a:pt x="431123" y="1003746"/>
                </a:lnTo>
                <a:lnTo>
                  <a:pt x="385875" y="993824"/>
                </a:lnTo>
                <a:lnTo>
                  <a:pt x="342202" y="980244"/>
                </a:lnTo>
                <a:lnTo>
                  <a:pt x="300289" y="963183"/>
                </a:lnTo>
                <a:lnTo>
                  <a:pt x="260321" y="942820"/>
                </a:lnTo>
                <a:lnTo>
                  <a:pt x="222484" y="919334"/>
                </a:lnTo>
                <a:lnTo>
                  <a:pt x="186964" y="892903"/>
                </a:lnTo>
                <a:lnTo>
                  <a:pt x="153946" y="863707"/>
                </a:lnTo>
                <a:lnTo>
                  <a:pt x="123616" y="831924"/>
                </a:lnTo>
                <a:lnTo>
                  <a:pt x="96159" y="797731"/>
                </a:lnTo>
                <a:lnTo>
                  <a:pt x="71760" y="761309"/>
                </a:lnTo>
                <a:lnTo>
                  <a:pt x="50607" y="722835"/>
                </a:lnTo>
                <a:lnTo>
                  <a:pt x="32883" y="682489"/>
                </a:lnTo>
                <a:lnTo>
                  <a:pt x="18775" y="640449"/>
                </a:lnTo>
                <a:lnTo>
                  <a:pt x="8468" y="596893"/>
                </a:lnTo>
                <a:lnTo>
                  <a:pt x="2148" y="552000"/>
                </a:lnTo>
                <a:lnTo>
                  <a:pt x="0" y="505948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652756" y="2447159"/>
            <a:ext cx="424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1999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3775867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60" h="1012189">
                <a:moveTo>
                  <a:pt x="525598" y="1011897"/>
                </a:moveTo>
                <a:lnTo>
                  <a:pt x="477755" y="1009830"/>
                </a:lnTo>
                <a:lnTo>
                  <a:pt x="431116" y="1003746"/>
                </a:lnTo>
                <a:lnTo>
                  <a:pt x="385867" y="993824"/>
                </a:lnTo>
                <a:lnTo>
                  <a:pt x="342192" y="980244"/>
                </a:lnTo>
                <a:lnTo>
                  <a:pt x="300278" y="963183"/>
                </a:lnTo>
                <a:lnTo>
                  <a:pt x="260310" y="942820"/>
                </a:lnTo>
                <a:lnTo>
                  <a:pt x="222473" y="919334"/>
                </a:lnTo>
                <a:lnTo>
                  <a:pt x="186954" y="892903"/>
                </a:lnTo>
                <a:lnTo>
                  <a:pt x="153937" y="863707"/>
                </a:lnTo>
                <a:lnTo>
                  <a:pt x="123607" y="831924"/>
                </a:lnTo>
                <a:lnTo>
                  <a:pt x="96152" y="797731"/>
                </a:lnTo>
                <a:lnTo>
                  <a:pt x="71755" y="761309"/>
                </a:lnTo>
                <a:lnTo>
                  <a:pt x="50603" y="722835"/>
                </a:lnTo>
                <a:lnTo>
                  <a:pt x="32880" y="682489"/>
                </a:lnTo>
                <a:lnTo>
                  <a:pt x="18773" y="640449"/>
                </a:lnTo>
                <a:lnTo>
                  <a:pt x="8467" y="596893"/>
                </a:lnTo>
                <a:lnTo>
                  <a:pt x="2147" y="552000"/>
                </a:lnTo>
                <a:lnTo>
                  <a:pt x="0" y="505948"/>
                </a:lnTo>
                <a:lnTo>
                  <a:pt x="2147" y="459897"/>
                </a:lnTo>
                <a:lnTo>
                  <a:pt x="8467" y="415004"/>
                </a:lnTo>
                <a:lnTo>
                  <a:pt x="18773" y="371448"/>
                </a:lnTo>
                <a:lnTo>
                  <a:pt x="32880" y="329407"/>
                </a:lnTo>
                <a:lnTo>
                  <a:pt x="50603" y="289060"/>
                </a:lnTo>
                <a:lnTo>
                  <a:pt x="71755" y="250587"/>
                </a:lnTo>
                <a:lnTo>
                  <a:pt x="96152" y="214165"/>
                </a:lnTo>
                <a:lnTo>
                  <a:pt x="123607" y="179972"/>
                </a:lnTo>
                <a:lnTo>
                  <a:pt x="153937" y="148189"/>
                </a:lnTo>
                <a:lnTo>
                  <a:pt x="186954" y="118993"/>
                </a:lnTo>
                <a:lnTo>
                  <a:pt x="222473" y="92562"/>
                </a:lnTo>
                <a:lnTo>
                  <a:pt x="260310" y="69077"/>
                </a:lnTo>
                <a:lnTo>
                  <a:pt x="300278" y="48714"/>
                </a:lnTo>
                <a:lnTo>
                  <a:pt x="342192" y="31653"/>
                </a:lnTo>
                <a:lnTo>
                  <a:pt x="385867" y="18073"/>
                </a:lnTo>
                <a:lnTo>
                  <a:pt x="431116" y="8151"/>
                </a:lnTo>
                <a:lnTo>
                  <a:pt x="477755" y="2067"/>
                </a:lnTo>
                <a:lnTo>
                  <a:pt x="525598" y="0"/>
                </a:lnTo>
                <a:lnTo>
                  <a:pt x="577540" y="2475"/>
                </a:lnTo>
                <a:lnTo>
                  <a:pt x="628605" y="9811"/>
                </a:lnTo>
                <a:lnTo>
                  <a:pt x="678448" y="21869"/>
                </a:lnTo>
                <a:lnTo>
                  <a:pt x="726723" y="38513"/>
                </a:lnTo>
                <a:lnTo>
                  <a:pt x="773086" y="59604"/>
                </a:lnTo>
                <a:lnTo>
                  <a:pt x="817191" y="85005"/>
                </a:lnTo>
                <a:lnTo>
                  <a:pt x="858693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close/>
              </a:path>
            </a:pathLst>
          </a:custGeom>
          <a:solidFill>
            <a:srgbClr val="3D85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75867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60" h="1012189">
                <a:moveTo>
                  <a:pt x="0" y="505948"/>
                </a:moveTo>
                <a:lnTo>
                  <a:pt x="2147" y="459897"/>
                </a:lnTo>
                <a:lnTo>
                  <a:pt x="8467" y="415004"/>
                </a:lnTo>
                <a:lnTo>
                  <a:pt x="18773" y="371448"/>
                </a:lnTo>
                <a:lnTo>
                  <a:pt x="32880" y="329407"/>
                </a:lnTo>
                <a:lnTo>
                  <a:pt x="50603" y="289060"/>
                </a:lnTo>
                <a:lnTo>
                  <a:pt x="71755" y="250587"/>
                </a:lnTo>
                <a:lnTo>
                  <a:pt x="96152" y="214165"/>
                </a:lnTo>
                <a:lnTo>
                  <a:pt x="123607" y="179972"/>
                </a:lnTo>
                <a:lnTo>
                  <a:pt x="153937" y="148189"/>
                </a:lnTo>
                <a:lnTo>
                  <a:pt x="186954" y="118993"/>
                </a:lnTo>
                <a:lnTo>
                  <a:pt x="222473" y="92562"/>
                </a:lnTo>
                <a:lnTo>
                  <a:pt x="260310" y="69077"/>
                </a:lnTo>
                <a:lnTo>
                  <a:pt x="300278" y="48714"/>
                </a:lnTo>
                <a:lnTo>
                  <a:pt x="342192" y="31653"/>
                </a:lnTo>
                <a:lnTo>
                  <a:pt x="385867" y="18073"/>
                </a:lnTo>
                <a:lnTo>
                  <a:pt x="431116" y="8151"/>
                </a:lnTo>
                <a:lnTo>
                  <a:pt x="477755" y="2067"/>
                </a:lnTo>
                <a:lnTo>
                  <a:pt x="525598" y="0"/>
                </a:lnTo>
                <a:lnTo>
                  <a:pt x="577540" y="2475"/>
                </a:lnTo>
                <a:lnTo>
                  <a:pt x="628605" y="9811"/>
                </a:lnTo>
                <a:lnTo>
                  <a:pt x="678448" y="21869"/>
                </a:lnTo>
                <a:lnTo>
                  <a:pt x="726723" y="38513"/>
                </a:lnTo>
                <a:lnTo>
                  <a:pt x="773086" y="59604"/>
                </a:lnTo>
                <a:lnTo>
                  <a:pt x="817191" y="85005"/>
                </a:lnTo>
                <a:lnTo>
                  <a:pt x="858693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lnTo>
                  <a:pt x="477755" y="1009830"/>
                </a:lnTo>
                <a:lnTo>
                  <a:pt x="431116" y="1003746"/>
                </a:lnTo>
                <a:lnTo>
                  <a:pt x="385867" y="993824"/>
                </a:lnTo>
                <a:lnTo>
                  <a:pt x="342192" y="980244"/>
                </a:lnTo>
                <a:lnTo>
                  <a:pt x="300278" y="963183"/>
                </a:lnTo>
                <a:lnTo>
                  <a:pt x="260310" y="942820"/>
                </a:lnTo>
                <a:lnTo>
                  <a:pt x="222473" y="919334"/>
                </a:lnTo>
                <a:lnTo>
                  <a:pt x="186954" y="892903"/>
                </a:lnTo>
                <a:lnTo>
                  <a:pt x="153937" y="863707"/>
                </a:lnTo>
                <a:lnTo>
                  <a:pt x="123607" y="831924"/>
                </a:lnTo>
                <a:lnTo>
                  <a:pt x="96152" y="797731"/>
                </a:lnTo>
                <a:lnTo>
                  <a:pt x="71755" y="761309"/>
                </a:lnTo>
                <a:lnTo>
                  <a:pt x="50603" y="722835"/>
                </a:lnTo>
                <a:lnTo>
                  <a:pt x="32880" y="682489"/>
                </a:lnTo>
                <a:lnTo>
                  <a:pt x="18773" y="640449"/>
                </a:lnTo>
                <a:lnTo>
                  <a:pt x="8467" y="596893"/>
                </a:lnTo>
                <a:lnTo>
                  <a:pt x="2147" y="552000"/>
                </a:lnTo>
                <a:lnTo>
                  <a:pt x="0" y="505948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4089190" y="2447159"/>
            <a:ext cx="424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2004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136089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60" h="1012189">
                <a:moveTo>
                  <a:pt x="525598" y="1011897"/>
                </a:moveTo>
                <a:lnTo>
                  <a:pt x="477759" y="1009830"/>
                </a:lnTo>
                <a:lnTo>
                  <a:pt x="431123" y="1003746"/>
                </a:lnTo>
                <a:lnTo>
                  <a:pt x="385875" y="993824"/>
                </a:lnTo>
                <a:lnTo>
                  <a:pt x="342202" y="980244"/>
                </a:lnTo>
                <a:lnTo>
                  <a:pt x="300289" y="963183"/>
                </a:lnTo>
                <a:lnTo>
                  <a:pt x="260321" y="942820"/>
                </a:lnTo>
                <a:lnTo>
                  <a:pt x="222484" y="919334"/>
                </a:lnTo>
                <a:lnTo>
                  <a:pt x="186964" y="892903"/>
                </a:lnTo>
                <a:lnTo>
                  <a:pt x="153946" y="863707"/>
                </a:lnTo>
                <a:lnTo>
                  <a:pt x="123616" y="831924"/>
                </a:lnTo>
                <a:lnTo>
                  <a:pt x="96159" y="797731"/>
                </a:lnTo>
                <a:lnTo>
                  <a:pt x="71760" y="761309"/>
                </a:lnTo>
                <a:lnTo>
                  <a:pt x="50607" y="722835"/>
                </a:lnTo>
                <a:lnTo>
                  <a:pt x="32883" y="682489"/>
                </a:lnTo>
                <a:lnTo>
                  <a:pt x="18775" y="640449"/>
                </a:lnTo>
                <a:lnTo>
                  <a:pt x="8468" y="596893"/>
                </a:lnTo>
                <a:lnTo>
                  <a:pt x="2148" y="552000"/>
                </a:lnTo>
                <a:lnTo>
                  <a:pt x="0" y="505948"/>
                </a:lnTo>
                <a:lnTo>
                  <a:pt x="2148" y="459897"/>
                </a:lnTo>
                <a:lnTo>
                  <a:pt x="8468" y="415004"/>
                </a:lnTo>
                <a:lnTo>
                  <a:pt x="18775" y="371448"/>
                </a:lnTo>
                <a:lnTo>
                  <a:pt x="32883" y="329407"/>
                </a:lnTo>
                <a:lnTo>
                  <a:pt x="50607" y="289060"/>
                </a:lnTo>
                <a:lnTo>
                  <a:pt x="71760" y="250587"/>
                </a:lnTo>
                <a:lnTo>
                  <a:pt x="96159" y="214165"/>
                </a:lnTo>
                <a:lnTo>
                  <a:pt x="123616" y="179972"/>
                </a:lnTo>
                <a:lnTo>
                  <a:pt x="153946" y="148189"/>
                </a:lnTo>
                <a:lnTo>
                  <a:pt x="186964" y="118993"/>
                </a:lnTo>
                <a:lnTo>
                  <a:pt x="222484" y="92562"/>
                </a:lnTo>
                <a:lnTo>
                  <a:pt x="260321" y="69077"/>
                </a:lnTo>
                <a:lnTo>
                  <a:pt x="300289" y="48714"/>
                </a:lnTo>
                <a:lnTo>
                  <a:pt x="342202" y="31653"/>
                </a:lnTo>
                <a:lnTo>
                  <a:pt x="385875" y="18073"/>
                </a:lnTo>
                <a:lnTo>
                  <a:pt x="431123" y="8151"/>
                </a:lnTo>
                <a:lnTo>
                  <a:pt x="477759" y="2067"/>
                </a:lnTo>
                <a:lnTo>
                  <a:pt x="525598" y="0"/>
                </a:lnTo>
                <a:lnTo>
                  <a:pt x="577549" y="2475"/>
                </a:lnTo>
                <a:lnTo>
                  <a:pt x="628619" y="9811"/>
                </a:lnTo>
                <a:lnTo>
                  <a:pt x="678465" y="21869"/>
                </a:lnTo>
                <a:lnTo>
                  <a:pt x="726742" y="38513"/>
                </a:lnTo>
                <a:lnTo>
                  <a:pt x="773103" y="59604"/>
                </a:lnTo>
                <a:lnTo>
                  <a:pt x="817205" y="85005"/>
                </a:lnTo>
                <a:lnTo>
                  <a:pt x="858701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close/>
              </a:path>
            </a:pathLst>
          </a:custGeom>
          <a:solidFill>
            <a:srgbClr val="0B5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36089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60" h="1012189">
                <a:moveTo>
                  <a:pt x="0" y="505948"/>
                </a:moveTo>
                <a:lnTo>
                  <a:pt x="2148" y="459897"/>
                </a:lnTo>
                <a:lnTo>
                  <a:pt x="8468" y="415004"/>
                </a:lnTo>
                <a:lnTo>
                  <a:pt x="18775" y="371448"/>
                </a:lnTo>
                <a:lnTo>
                  <a:pt x="32883" y="329407"/>
                </a:lnTo>
                <a:lnTo>
                  <a:pt x="50607" y="289060"/>
                </a:lnTo>
                <a:lnTo>
                  <a:pt x="71760" y="250587"/>
                </a:lnTo>
                <a:lnTo>
                  <a:pt x="96159" y="214165"/>
                </a:lnTo>
                <a:lnTo>
                  <a:pt x="123616" y="179972"/>
                </a:lnTo>
                <a:lnTo>
                  <a:pt x="153946" y="148189"/>
                </a:lnTo>
                <a:lnTo>
                  <a:pt x="186964" y="118993"/>
                </a:lnTo>
                <a:lnTo>
                  <a:pt x="222484" y="92562"/>
                </a:lnTo>
                <a:lnTo>
                  <a:pt x="260321" y="69077"/>
                </a:lnTo>
                <a:lnTo>
                  <a:pt x="300289" y="48714"/>
                </a:lnTo>
                <a:lnTo>
                  <a:pt x="342202" y="31653"/>
                </a:lnTo>
                <a:lnTo>
                  <a:pt x="385875" y="18073"/>
                </a:lnTo>
                <a:lnTo>
                  <a:pt x="431123" y="8151"/>
                </a:lnTo>
                <a:lnTo>
                  <a:pt x="477759" y="2067"/>
                </a:lnTo>
                <a:lnTo>
                  <a:pt x="525598" y="0"/>
                </a:lnTo>
                <a:lnTo>
                  <a:pt x="577549" y="2475"/>
                </a:lnTo>
                <a:lnTo>
                  <a:pt x="628619" y="9811"/>
                </a:lnTo>
                <a:lnTo>
                  <a:pt x="678465" y="21869"/>
                </a:lnTo>
                <a:lnTo>
                  <a:pt x="726742" y="38513"/>
                </a:lnTo>
                <a:lnTo>
                  <a:pt x="773103" y="59604"/>
                </a:lnTo>
                <a:lnTo>
                  <a:pt x="817205" y="85005"/>
                </a:lnTo>
                <a:lnTo>
                  <a:pt x="858701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lnTo>
                  <a:pt x="477759" y="1009830"/>
                </a:lnTo>
                <a:lnTo>
                  <a:pt x="431123" y="1003746"/>
                </a:lnTo>
                <a:lnTo>
                  <a:pt x="385875" y="993824"/>
                </a:lnTo>
                <a:lnTo>
                  <a:pt x="342202" y="980244"/>
                </a:lnTo>
                <a:lnTo>
                  <a:pt x="300289" y="963183"/>
                </a:lnTo>
                <a:lnTo>
                  <a:pt x="260321" y="942820"/>
                </a:lnTo>
                <a:lnTo>
                  <a:pt x="222484" y="919334"/>
                </a:lnTo>
                <a:lnTo>
                  <a:pt x="186964" y="892903"/>
                </a:lnTo>
                <a:lnTo>
                  <a:pt x="153946" y="863707"/>
                </a:lnTo>
                <a:lnTo>
                  <a:pt x="123616" y="831924"/>
                </a:lnTo>
                <a:lnTo>
                  <a:pt x="96159" y="797731"/>
                </a:lnTo>
                <a:lnTo>
                  <a:pt x="71760" y="761309"/>
                </a:lnTo>
                <a:lnTo>
                  <a:pt x="50607" y="722835"/>
                </a:lnTo>
                <a:lnTo>
                  <a:pt x="32883" y="682489"/>
                </a:lnTo>
                <a:lnTo>
                  <a:pt x="18775" y="640449"/>
                </a:lnTo>
                <a:lnTo>
                  <a:pt x="8468" y="596893"/>
                </a:lnTo>
                <a:lnTo>
                  <a:pt x="2148" y="552000"/>
                </a:lnTo>
                <a:lnTo>
                  <a:pt x="0" y="505948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449433" y="2447159"/>
            <a:ext cx="424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2010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770209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59" h="1012189">
                <a:moveTo>
                  <a:pt x="525598" y="1011897"/>
                </a:moveTo>
                <a:lnTo>
                  <a:pt x="477759" y="1009830"/>
                </a:lnTo>
                <a:lnTo>
                  <a:pt x="431123" y="1003746"/>
                </a:lnTo>
                <a:lnTo>
                  <a:pt x="385875" y="993824"/>
                </a:lnTo>
                <a:lnTo>
                  <a:pt x="342202" y="980244"/>
                </a:lnTo>
                <a:lnTo>
                  <a:pt x="300289" y="963183"/>
                </a:lnTo>
                <a:lnTo>
                  <a:pt x="260321" y="942820"/>
                </a:lnTo>
                <a:lnTo>
                  <a:pt x="222484" y="919334"/>
                </a:lnTo>
                <a:lnTo>
                  <a:pt x="186964" y="892903"/>
                </a:lnTo>
                <a:lnTo>
                  <a:pt x="153946" y="863707"/>
                </a:lnTo>
                <a:lnTo>
                  <a:pt x="123616" y="831924"/>
                </a:lnTo>
                <a:lnTo>
                  <a:pt x="96159" y="797731"/>
                </a:lnTo>
                <a:lnTo>
                  <a:pt x="71760" y="761309"/>
                </a:lnTo>
                <a:lnTo>
                  <a:pt x="50607" y="722835"/>
                </a:lnTo>
                <a:lnTo>
                  <a:pt x="32883" y="682489"/>
                </a:lnTo>
                <a:lnTo>
                  <a:pt x="18775" y="640449"/>
                </a:lnTo>
                <a:lnTo>
                  <a:pt x="8468" y="596893"/>
                </a:lnTo>
                <a:lnTo>
                  <a:pt x="2148" y="552000"/>
                </a:lnTo>
                <a:lnTo>
                  <a:pt x="0" y="505948"/>
                </a:lnTo>
                <a:lnTo>
                  <a:pt x="2148" y="459897"/>
                </a:lnTo>
                <a:lnTo>
                  <a:pt x="8468" y="415004"/>
                </a:lnTo>
                <a:lnTo>
                  <a:pt x="18775" y="371448"/>
                </a:lnTo>
                <a:lnTo>
                  <a:pt x="32883" y="329407"/>
                </a:lnTo>
                <a:lnTo>
                  <a:pt x="50607" y="289060"/>
                </a:lnTo>
                <a:lnTo>
                  <a:pt x="71760" y="250587"/>
                </a:lnTo>
                <a:lnTo>
                  <a:pt x="96159" y="214165"/>
                </a:lnTo>
                <a:lnTo>
                  <a:pt x="123616" y="179972"/>
                </a:lnTo>
                <a:lnTo>
                  <a:pt x="153946" y="148189"/>
                </a:lnTo>
                <a:lnTo>
                  <a:pt x="186964" y="118993"/>
                </a:lnTo>
                <a:lnTo>
                  <a:pt x="222484" y="92562"/>
                </a:lnTo>
                <a:lnTo>
                  <a:pt x="260321" y="69077"/>
                </a:lnTo>
                <a:lnTo>
                  <a:pt x="300289" y="48714"/>
                </a:lnTo>
                <a:lnTo>
                  <a:pt x="342202" y="31653"/>
                </a:lnTo>
                <a:lnTo>
                  <a:pt x="385875" y="18073"/>
                </a:lnTo>
                <a:lnTo>
                  <a:pt x="431123" y="8151"/>
                </a:lnTo>
                <a:lnTo>
                  <a:pt x="477759" y="2067"/>
                </a:lnTo>
                <a:lnTo>
                  <a:pt x="525598" y="0"/>
                </a:lnTo>
                <a:lnTo>
                  <a:pt x="577549" y="2475"/>
                </a:lnTo>
                <a:lnTo>
                  <a:pt x="628619" y="9811"/>
                </a:lnTo>
                <a:lnTo>
                  <a:pt x="678465" y="21869"/>
                </a:lnTo>
                <a:lnTo>
                  <a:pt x="726742" y="38513"/>
                </a:lnTo>
                <a:lnTo>
                  <a:pt x="773103" y="59604"/>
                </a:lnTo>
                <a:lnTo>
                  <a:pt x="817205" y="85005"/>
                </a:lnTo>
                <a:lnTo>
                  <a:pt x="858701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close/>
              </a:path>
            </a:pathLst>
          </a:custGeom>
          <a:solidFill>
            <a:srgbClr val="0B5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770209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59" h="1012189">
                <a:moveTo>
                  <a:pt x="0" y="505948"/>
                </a:moveTo>
                <a:lnTo>
                  <a:pt x="2148" y="459897"/>
                </a:lnTo>
                <a:lnTo>
                  <a:pt x="8468" y="415004"/>
                </a:lnTo>
                <a:lnTo>
                  <a:pt x="18775" y="371448"/>
                </a:lnTo>
                <a:lnTo>
                  <a:pt x="32883" y="329407"/>
                </a:lnTo>
                <a:lnTo>
                  <a:pt x="50607" y="289060"/>
                </a:lnTo>
                <a:lnTo>
                  <a:pt x="71760" y="250587"/>
                </a:lnTo>
                <a:lnTo>
                  <a:pt x="96159" y="214165"/>
                </a:lnTo>
                <a:lnTo>
                  <a:pt x="123616" y="179972"/>
                </a:lnTo>
                <a:lnTo>
                  <a:pt x="153946" y="148189"/>
                </a:lnTo>
                <a:lnTo>
                  <a:pt x="186964" y="118993"/>
                </a:lnTo>
                <a:lnTo>
                  <a:pt x="222484" y="92562"/>
                </a:lnTo>
                <a:lnTo>
                  <a:pt x="260321" y="69077"/>
                </a:lnTo>
                <a:lnTo>
                  <a:pt x="300289" y="48714"/>
                </a:lnTo>
                <a:lnTo>
                  <a:pt x="342202" y="31653"/>
                </a:lnTo>
                <a:lnTo>
                  <a:pt x="385875" y="18073"/>
                </a:lnTo>
                <a:lnTo>
                  <a:pt x="431123" y="8151"/>
                </a:lnTo>
                <a:lnTo>
                  <a:pt x="477759" y="2067"/>
                </a:lnTo>
                <a:lnTo>
                  <a:pt x="525598" y="0"/>
                </a:lnTo>
                <a:lnTo>
                  <a:pt x="577549" y="2475"/>
                </a:lnTo>
                <a:lnTo>
                  <a:pt x="628619" y="9811"/>
                </a:lnTo>
                <a:lnTo>
                  <a:pt x="678465" y="21869"/>
                </a:lnTo>
                <a:lnTo>
                  <a:pt x="726742" y="38513"/>
                </a:lnTo>
                <a:lnTo>
                  <a:pt x="773103" y="59604"/>
                </a:lnTo>
                <a:lnTo>
                  <a:pt x="817205" y="85005"/>
                </a:lnTo>
                <a:lnTo>
                  <a:pt x="858701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lnTo>
                  <a:pt x="477759" y="1009830"/>
                </a:lnTo>
                <a:lnTo>
                  <a:pt x="431123" y="1003746"/>
                </a:lnTo>
                <a:lnTo>
                  <a:pt x="385875" y="993824"/>
                </a:lnTo>
                <a:lnTo>
                  <a:pt x="342202" y="980244"/>
                </a:lnTo>
                <a:lnTo>
                  <a:pt x="300289" y="963183"/>
                </a:lnTo>
                <a:lnTo>
                  <a:pt x="260321" y="942820"/>
                </a:lnTo>
                <a:lnTo>
                  <a:pt x="222484" y="919334"/>
                </a:lnTo>
                <a:lnTo>
                  <a:pt x="186964" y="892903"/>
                </a:lnTo>
                <a:lnTo>
                  <a:pt x="153946" y="863707"/>
                </a:lnTo>
                <a:lnTo>
                  <a:pt x="123616" y="831924"/>
                </a:lnTo>
                <a:lnTo>
                  <a:pt x="96159" y="797731"/>
                </a:lnTo>
                <a:lnTo>
                  <a:pt x="71760" y="761309"/>
                </a:lnTo>
                <a:lnTo>
                  <a:pt x="50607" y="722835"/>
                </a:lnTo>
                <a:lnTo>
                  <a:pt x="32883" y="682489"/>
                </a:lnTo>
                <a:lnTo>
                  <a:pt x="18775" y="640449"/>
                </a:lnTo>
                <a:lnTo>
                  <a:pt x="8468" y="596893"/>
                </a:lnTo>
                <a:lnTo>
                  <a:pt x="2148" y="552000"/>
                </a:lnTo>
                <a:lnTo>
                  <a:pt x="0" y="505948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8083548" y="2447159"/>
            <a:ext cx="424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2015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647044" y="1042509"/>
            <a:ext cx="2476644" cy="49850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2499647" y="3277860"/>
            <a:ext cx="1062990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Doug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Cutting  </a:t>
            </a:r>
            <a:r>
              <a:rPr sz="1400" dirty="0">
                <a:latin typeface="Arial"/>
                <a:cs typeface="Arial"/>
              </a:rPr>
              <a:t>creates  </a:t>
            </a:r>
            <a:r>
              <a:rPr sz="1400" spc="-5" dirty="0">
                <a:latin typeface="Arial"/>
                <a:cs typeface="Arial"/>
              </a:rPr>
              <a:t>Lucene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44239" y="3405780"/>
            <a:ext cx="9226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Version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848889" y="3277862"/>
            <a:ext cx="105918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Yonik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Seeley  </a:t>
            </a:r>
            <a:r>
              <a:rPr sz="1400" dirty="0">
                <a:latin typeface="Arial"/>
                <a:cs typeface="Arial"/>
              </a:rPr>
              <a:t>creates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Solr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121944" y="3277862"/>
            <a:ext cx="95440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Lucene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 Solr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merge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658513" y="823582"/>
            <a:ext cx="1807196" cy="8031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459062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59" h="1012189">
                <a:moveTo>
                  <a:pt x="525598" y="1011897"/>
                </a:moveTo>
                <a:lnTo>
                  <a:pt x="477759" y="1009830"/>
                </a:lnTo>
                <a:lnTo>
                  <a:pt x="431123" y="1003746"/>
                </a:lnTo>
                <a:lnTo>
                  <a:pt x="385875" y="993824"/>
                </a:lnTo>
                <a:lnTo>
                  <a:pt x="342202" y="980244"/>
                </a:lnTo>
                <a:lnTo>
                  <a:pt x="300289" y="963183"/>
                </a:lnTo>
                <a:lnTo>
                  <a:pt x="260321" y="942820"/>
                </a:lnTo>
                <a:lnTo>
                  <a:pt x="222484" y="919334"/>
                </a:lnTo>
                <a:lnTo>
                  <a:pt x="186964" y="892903"/>
                </a:lnTo>
                <a:lnTo>
                  <a:pt x="153946" y="863707"/>
                </a:lnTo>
                <a:lnTo>
                  <a:pt x="123616" y="831924"/>
                </a:lnTo>
                <a:lnTo>
                  <a:pt x="96159" y="797731"/>
                </a:lnTo>
                <a:lnTo>
                  <a:pt x="71760" y="761309"/>
                </a:lnTo>
                <a:lnTo>
                  <a:pt x="50607" y="722835"/>
                </a:lnTo>
                <a:lnTo>
                  <a:pt x="32883" y="682489"/>
                </a:lnTo>
                <a:lnTo>
                  <a:pt x="18775" y="640449"/>
                </a:lnTo>
                <a:lnTo>
                  <a:pt x="8468" y="596893"/>
                </a:lnTo>
                <a:lnTo>
                  <a:pt x="2148" y="552000"/>
                </a:lnTo>
                <a:lnTo>
                  <a:pt x="0" y="505948"/>
                </a:lnTo>
                <a:lnTo>
                  <a:pt x="2148" y="459897"/>
                </a:lnTo>
                <a:lnTo>
                  <a:pt x="8468" y="415004"/>
                </a:lnTo>
                <a:lnTo>
                  <a:pt x="18775" y="371448"/>
                </a:lnTo>
                <a:lnTo>
                  <a:pt x="32883" y="329407"/>
                </a:lnTo>
                <a:lnTo>
                  <a:pt x="50607" y="289060"/>
                </a:lnTo>
                <a:lnTo>
                  <a:pt x="71760" y="250587"/>
                </a:lnTo>
                <a:lnTo>
                  <a:pt x="96159" y="214165"/>
                </a:lnTo>
                <a:lnTo>
                  <a:pt x="123616" y="179972"/>
                </a:lnTo>
                <a:lnTo>
                  <a:pt x="153946" y="148189"/>
                </a:lnTo>
                <a:lnTo>
                  <a:pt x="186964" y="118993"/>
                </a:lnTo>
                <a:lnTo>
                  <a:pt x="222484" y="92562"/>
                </a:lnTo>
                <a:lnTo>
                  <a:pt x="260321" y="69077"/>
                </a:lnTo>
                <a:lnTo>
                  <a:pt x="300289" y="48714"/>
                </a:lnTo>
                <a:lnTo>
                  <a:pt x="342202" y="31653"/>
                </a:lnTo>
                <a:lnTo>
                  <a:pt x="385875" y="18073"/>
                </a:lnTo>
                <a:lnTo>
                  <a:pt x="431123" y="8151"/>
                </a:lnTo>
                <a:lnTo>
                  <a:pt x="477759" y="2067"/>
                </a:lnTo>
                <a:lnTo>
                  <a:pt x="525598" y="0"/>
                </a:lnTo>
                <a:lnTo>
                  <a:pt x="577549" y="2475"/>
                </a:lnTo>
                <a:lnTo>
                  <a:pt x="628619" y="9811"/>
                </a:lnTo>
                <a:lnTo>
                  <a:pt x="678465" y="21869"/>
                </a:lnTo>
                <a:lnTo>
                  <a:pt x="726742" y="38513"/>
                </a:lnTo>
                <a:lnTo>
                  <a:pt x="773103" y="59604"/>
                </a:lnTo>
                <a:lnTo>
                  <a:pt x="817205" y="85005"/>
                </a:lnTo>
                <a:lnTo>
                  <a:pt x="858701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close/>
              </a:path>
            </a:pathLst>
          </a:custGeom>
          <a:solidFill>
            <a:srgbClr val="0B5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459061" y="2065795"/>
            <a:ext cx="1051560" cy="1012190"/>
          </a:xfrm>
          <a:custGeom>
            <a:avLst/>
            <a:gdLst/>
            <a:ahLst/>
            <a:cxnLst/>
            <a:rect l="l" t="t" r="r" b="b"/>
            <a:pathLst>
              <a:path w="1051559" h="1012189">
                <a:moveTo>
                  <a:pt x="0" y="505948"/>
                </a:moveTo>
                <a:lnTo>
                  <a:pt x="2148" y="459897"/>
                </a:lnTo>
                <a:lnTo>
                  <a:pt x="8468" y="415004"/>
                </a:lnTo>
                <a:lnTo>
                  <a:pt x="18775" y="371448"/>
                </a:lnTo>
                <a:lnTo>
                  <a:pt x="32883" y="329407"/>
                </a:lnTo>
                <a:lnTo>
                  <a:pt x="50607" y="289060"/>
                </a:lnTo>
                <a:lnTo>
                  <a:pt x="71760" y="250587"/>
                </a:lnTo>
                <a:lnTo>
                  <a:pt x="96159" y="214165"/>
                </a:lnTo>
                <a:lnTo>
                  <a:pt x="123616" y="179972"/>
                </a:lnTo>
                <a:lnTo>
                  <a:pt x="153946" y="148189"/>
                </a:lnTo>
                <a:lnTo>
                  <a:pt x="186964" y="118993"/>
                </a:lnTo>
                <a:lnTo>
                  <a:pt x="222484" y="92562"/>
                </a:lnTo>
                <a:lnTo>
                  <a:pt x="260321" y="69077"/>
                </a:lnTo>
                <a:lnTo>
                  <a:pt x="300289" y="48714"/>
                </a:lnTo>
                <a:lnTo>
                  <a:pt x="342202" y="31653"/>
                </a:lnTo>
                <a:lnTo>
                  <a:pt x="385875" y="18073"/>
                </a:lnTo>
                <a:lnTo>
                  <a:pt x="431123" y="8151"/>
                </a:lnTo>
                <a:lnTo>
                  <a:pt x="477759" y="2067"/>
                </a:lnTo>
                <a:lnTo>
                  <a:pt x="525598" y="0"/>
                </a:lnTo>
                <a:lnTo>
                  <a:pt x="577549" y="2475"/>
                </a:lnTo>
                <a:lnTo>
                  <a:pt x="628619" y="9811"/>
                </a:lnTo>
                <a:lnTo>
                  <a:pt x="678465" y="21869"/>
                </a:lnTo>
                <a:lnTo>
                  <a:pt x="726742" y="38513"/>
                </a:lnTo>
                <a:lnTo>
                  <a:pt x="773103" y="59604"/>
                </a:lnTo>
                <a:lnTo>
                  <a:pt x="817205" y="85005"/>
                </a:lnTo>
                <a:lnTo>
                  <a:pt x="858701" y="114579"/>
                </a:lnTo>
                <a:lnTo>
                  <a:pt x="897248" y="148189"/>
                </a:lnTo>
                <a:lnTo>
                  <a:pt x="932164" y="185300"/>
                </a:lnTo>
                <a:lnTo>
                  <a:pt x="962889" y="225248"/>
                </a:lnTo>
                <a:lnTo>
                  <a:pt x="989277" y="267702"/>
                </a:lnTo>
                <a:lnTo>
                  <a:pt x="1011188" y="312330"/>
                </a:lnTo>
                <a:lnTo>
                  <a:pt x="1028478" y="358801"/>
                </a:lnTo>
                <a:lnTo>
                  <a:pt x="1041005" y="406782"/>
                </a:lnTo>
                <a:lnTo>
                  <a:pt x="1048625" y="455942"/>
                </a:lnTo>
                <a:lnTo>
                  <a:pt x="1051197" y="505948"/>
                </a:lnTo>
                <a:lnTo>
                  <a:pt x="1049049" y="552000"/>
                </a:lnTo>
                <a:lnTo>
                  <a:pt x="1042729" y="596893"/>
                </a:lnTo>
                <a:lnTo>
                  <a:pt x="1032422" y="640449"/>
                </a:lnTo>
                <a:lnTo>
                  <a:pt x="1018314" y="682489"/>
                </a:lnTo>
                <a:lnTo>
                  <a:pt x="1000590" y="722835"/>
                </a:lnTo>
                <a:lnTo>
                  <a:pt x="979436" y="761309"/>
                </a:lnTo>
                <a:lnTo>
                  <a:pt x="955038" y="797731"/>
                </a:lnTo>
                <a:lnTo>
                  <a:pt x="927581" y="831924"/>
                </a:lnTo>
                <a:lnTo>
                  <a:pt x="897251" y="863707"/>
                </a:lnTo>
                <a:lnTo>
                  <a:pt x="864233" y="892903"/>
                </a:lnTo>
                <a:lnTo>
                  <a:pt x="828713" y="919334"/>
                </a:lnTo>
                <a:lnTo>
                  <a:pt x="790876" y="942820"/>
                </a:lnTo>
                <a:lnTo>
                  <a:pt x="750908" y="963183"/>
                </a:lnTo>
                <a:lnTo>
                  <a:pt x="708995" y="980244"/>
                </a:lnTo>
                <a:lnTo>
                  <a:pt x="665321" y="993824"/>
                </a:lnTo>
                <a:lnTo>
                  <a:pt x="620074" y="1003746"/>
                </a:lnTo>
                <a:lnTo>
                  <a:pt x="573438" y="1009830"/>
                </a:lnTo>
                <a:lnTo>
                  <a:pt x="525598" y="1011897"/>
                </a:lnTo>
                <a:lnTo>
                  <a:pt x="477759" y="1009830"/>
                </a:lnTo>
                <a:lnTo>
                  <a:pt x="431123" y="1003746"/>
                </a:lnTo>
                <a:lnTo>
                  <a:pt x="385875" y="993824"/>
                </a:lnTo>
                <a:lnTo>
                  <a:pt x="342202" y="980244"/>
                </a:lnTo>
                <a:lnTo>
                  <a:pt x="300289" y="963183"/>
                </a:lnTo>
                <a:lnTo>
                  <a:pt x="260321" y="942820"/>
                </a:lnTo>
                <a:lnTo>
                  <a:pt x="222484" y="919334"/>
                </a:lnTo>
                <a:lnTo>
                  <a:pt x="186964" y="892903"/>
                </a:lnTo>
                <a:lnTo>
                  <a:pt x="153946" y="863707"/>
                </a:lnTo>
                <a:lnTo>
                  <a:pt x="123616" y="831924"/>
                </a:lnTo>
                <a:lnTo>
                  <a:pt x="96159" y="797731"/>
                </a:lnTo>
                <a:lnTo>
                  <a:pt x="71760" y="761309"/>
                </a:lnTo>
                <a:lnTo>
                  <a:pt x="50607" y="722835"/>
                </a:lnTo>
                <a:lnTo>
                  <a:pt x="32883" y="682489"/>
                </a:lnTo>
                <a:lnTo>
                  <a:pt x="18775" y="640449"/>
                </a:lnTo>
                <a:lnTo>
                  <a:pt x="8468" y="596893"/>
                </a:lnTo>
                <a:lnTo>
                  <a:pt x="2148" y="552000"/>
                </a:lnTo>
                <a:lnTo>
                  <a:pt x="0" y="505948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6772406" y="2447159"/>
            <a:ext cx="4248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2012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433083" y="3305006"/>
            <a:ext cx="1002030" cy="67710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Solr </a:t>
            </a:r>
            <a:r>
              <a:rPr sz="1400" dirty="0">
                <a:latin typeface="Arial"/>
                <a:cs typeface="Arial"/>
              </a:rPr>
              <a:t>4 </a:t>
            </a:r>
            <a:r>
              <a:rPr sz="1400" spc="-5" dirty="0">
                <a:latin typeface="Arial"/>
                <a:cs typeface="Arial"/>
              </a:rPr>
              <a:t>and  introduction  of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SolrCloud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489"/>
                </a:lnTo>
                <a:lnTo>
                  <a:pt x="7048785" y="51434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3657050" y="832300"/>
            <a:ext cx="1332865" cy="721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-15" dirty="0"/>
              <a:t>LinkedIn  </a:t>
            </a:r>
            <a:r>
              <a:rPr sz="1800" spc="-35" dirty="0"/>
              <a:t>DuckDuckGo</a:t>
            </a:r>
            <a:endParaRPr sz="1800"/>
          </a:p>
        </p:txBody>
      </p:sp>
      <p:sp>
        <p:nvSpPr>
          <p:cNvPr id="98" name="object 98"/>
          <p:cNvSpPr txBox="1"/>
          <p:nvPr/>
        </p:nvSpPr>
        <p:spPr>
          <a:xfrm>
            <a:off x="3657050" y="1615253"/>
            <a:ext cx="1628139" cy="234269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10" dirty="0">
                <a:solidFill>
                  <a:srgbClr val="073662"/>
                </a:solidFill>
                <a:latin typeface="Arial"/>
                <a:cs typeface="Arial"/>
              </a:rPr>
              <a:t>IBM</a:t>
            </a:r>
            <a:r>
              <a:rPr sz="1800" spc="-125" dirty="0">
                <a:solidFill>
                  <a:srgbClr val="073662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073662"/>
                </a:solidFill>
                <a:latin typeface="Arial"/>
                <a:cs typeface="Arial"/>
              </a:rPr>
              <a:t>Websphere  </a:t>
            </a:r>
            <a:r>
              <a:rPr sz="1800" spc="-5" dirty="0">
                <a:solidFill>
                  <a:srgbClr val="073662"/>
                </a:solidFill>
                <a:latin typeface="Arial"/>
                <a:cs typeface="Arial"/>
              </a:rPr>
              <a:t>Commerce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-45" dirty="0">
                <a:solidFill>
                  <a:srgbClr val="073662"/>
                </a:solidFill>
                <a:latin typeface="Arial"/>
                <a:cs typeface="Arial"/>
              </a:rPr>
              <a:t>AT&amp;T</a:t>
            </a:r>
            <a:endParaRPr sz="1800">
              <a:latin typeface="Arial"/>
              <a:cs typeface="Arial"/>
            </a:endParaRPr>
          </a:p>
          <a:p>
            <a:pPr marL="12700" marR="1024890">
              <a:lnSpc>
                <a:spcPct val="128499"/>
              </a:lnSpc>
            </a:pPr>
            <a:r>
              <a:rPr sz="1800" spc="-10" dirty="0">
                <a:solidFill>
                  <a:srgbClr val="073662"/>
                </a:solidFill>
                <a:latin typeface="Arial"/>
                <a:cs typeface="Arial"/>
              </a:rPr>
              <a:t>Apple  </a:t>
            </a:r>
            <a:r>
              <a:rPr sz="1800" spc="-55" dirty="0">
                <a:solidFill>
                  <a:srgbClr val="073662"/>
                </a:solidFill>
                <a:latin typeface="Arial"/>
                <a:cs typeface="Arial"/>
              </a:rPr>
              <a:t>eBay</a:t>
            </a:r>
            <a:endParaRPr sz="1800">
              <a:latin typeface="Arial"/>
              <a:cs typeface="Arial"/>
            </a:endParaRPr>
          </a:p>
          <a:p>
            <a:pPr marL="12700" marR="98425">
              <a:lnSpc>
                <a:spcPct val="128499"/>
              </a:lnSpc>
            </a:pPr>
            <a:r>
              <a:rPr sz="1800" spc="-10" dirty="0">
                <a:solidFill>
                  <a:srgbClr val="073662"/>
                </a:solidFill>
                <a:latin typeface="Arial"/>
                <a:cs typeface="Arial"/>
              </a:rPr>
              <a:t>MTV</a:t>
            </a:r>
            <a:r>
              <a:rPr sz="1800" spc="-110" dirty="0">
                <a:solidFill>
                  <a:srgbClr val="07366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073662"/>
                </a:solidFill>
                <a:latin typeface="Arial"/>
                <a:cs typeface="Arial"/>
              </a:rPr>
              <a:t>Networks  Magento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829037" y="813251"/>
            <a:ext cx="1159510" cy="320536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spc="-75" dirty="0">
                <a:solidFill>
                  <a:srgbClr val="073662"/>
                </a:solidFill>
                <a:latin typeface="Arial"/>
                <a:cs typeface="Arial"/>
              </a:rPr>
              <a:t>O.T.S.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28499"/>
              </a:lnSpc>
            </a:pPr>
            <a:r>
              <a:rPr sz="1800" spc="5" dirty="0">
                <a:solidFill>
                  <a:srgbClr val="073662"/>
                </a:solidFill>
                <a:latin typeface="Arial"/>
                <a:cs typeface="Arial"/>
              </a:rPr>
              <a:t>Instagram  </a:t>
            </a:r>
            <a:r>
              <a:rPr sz="1800" spc="-15" dirty="0">
                <a:solidFill>
                  <a:srgbClr val="073662"/>
                </a:solidFill>
                <a:latin typeface="Arial"/>
                <a:cs typeface="Arial"/>
              </a:rPr>
              <a:t>Nasa  </a:t>
            </a:r>
            <a:r>
              <a:rPr sz="1800" spc="25" dirty="0">
                <a:solidFill>
                  <a:srgbClr val="073662"/>
                </a:solidFill>
                <a:latin typeface="Arial"/>
                <a:cs typeface="Arial"/>
              </a:rPr>
              <a:t>Netflix  </a:t>
            </a:r>
            <a:r>
              <a:rPr sz="1800" spc="-35" dirty="0">
                <a:solidFill>
                  <a:srgbClr val="073662"/>
                </a:solidFill>
                <a:latin typeface="Arial"/>
                <a:cs typeface="Arial"/>
              </a:rPr>
              <a:t>Disney  </a:t>
            </a:r>
            <a:r>
              <a:rPr sz="1800" spc="-10" dirty="0">
                <a:solidFill>
                  <a:srgbClr val="073662"/>
                </a:solidFill>
                <a:latin typeface="Arial"/>
                <a:cs typeface="Arial"/>
              </a:rPr>
              <a:t>Buy.com  </a:t>
            </a:r>
            <a:r>
              <a:rPr sz="1800" spc="-15" dirty="0">
                <a:solidFill>
                  <a:srgbClr val="073662"/>
                </a:solidFill>
                <a:latin typeface="Arial"/>
                <a:cs typeface="Arial"/>
              </a:rPr>
              <a:t>Adobe  </a:t>
            </a:r>
            <a:r>
              <a:rPr sz="1800" spc="-80" dirty="0">
                <a:solidFill>
                  <a:srgbClr val="073662"/>
                </a:solidFill>
                <a:latin typeface="Arial"/>
                <a:cs typeface="Arial"/>
              </a:rPr>
              <a:t>SAP</a:t>
            </a:r>
            <a:r>
              <a:rPr sz="1800" spc="-130" dirty="0">
                <a:solidFill>
                  <a:srgbClr val="07366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73662"/>
                </a:solidFill>
                <a:latin typeface="Arial"/>
                <a:cs typeface="Arial"/>
              </a:rPr>
              <a:t>Hybris  </a:t>
            </a:r>
            <a:r>
              <a:rPr sz="1800" dirty="0">
                <a:solidFill>
                  <a:srgbClr val="073662"/>
                </a:solidFill>
                <a:latin typeface="Arial"/>
                <a:cs typeface="Arial"/>
              </a:rPr>
              <a:t>Bloomberg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82102" y="1"/>
            <a:ext cx="1390015" cy="2409378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endParaRPr sz="9600" dirty="0">
              <a:latin typeface="Calibri"/>
              <a:cs typeface="Calibri"/>
            </a:endParaRPr>
          </a:p>
          <a:p>
            <a:pPr marL="107314" marR="5080">
              <a:lnSpc>
                <a:spcPct val="100699"/>
              </a:lnSpc>
              <a:spcBef>
                <a:spcPts val="434"/>
              </a:spcBef>
            </a:pPr>
            <a:r>
              <a:rPr sz="1800" b="1" spc="229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260" dirty="0">
                <a:solidFill>
                  <a:srgbClr val="FFFFFF"/>
                </a:solidFill>
                <a:latin typeface="Calibri"/>
                <a:cs typeface="Calibri"/>
              </a:rPr>
              <a:t>USES  </a:t>
            </a:r>
            <a:r>
              <a:rPr sz="1800" b="1" spc="275" dirty="0">
                <a:solidFill>
                  <a:srgbClr val="FFFFFF"/>
                </a:solidFill>
                <a:latin typeface="Calibri"/>
                <a:cs typeface="Calibri"/>
              </a:rPr>
              <a:t>SOLR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894267" y="4376633"/>
            <a:ext cx="1310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and many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more!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355" y="221428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9" y="185770"/>
                </a:moveTo>
                <a:lnTo>
                  <a:pt x="176567" y="21999"/>
                </a:lnTo>
                <a:lnTo>
                  <a:pt x="178605" y="19961"/>
                </a:lnTo>
                <a:lnTo>
                  <a:pt x="180645" y="17398"/>
                </a:lnTo>
                <a:lnTo>
                  <a:pt x="186275" y="13805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3"/>
                </a:lnTo>
                <a:lnTo>
                  <a:pt x="220567" y="504"/>
                </a:lnTo>
                <a:lnTo>
                  <a:pt x="227230" y="0"/>
                </a:lnTo>
                <a:lnTo>
                  <a:pt x="322414" y="0"/>
                </a:lnTo>
                <a:lnTo>
                  <a:pt x="324957" y="0"/>
                </a:lnTo>
                <a:lnTo>
                  <a:pt x="327522" y="1008"/>
                </a:lnTo>
                <a:lnTo>
                  <a:pt x="333152" y="2542"/>
                </a:lnTo>
                <a:lnTo>
                  <a:pt x="338279" y="5631"/>
                </a:lnTo>
                <a:lnTo>
                  <a:pt x="342377" y="8699"/>
                </a:lnTo>
                <a:lnTo>
                  <a:pt x="344414" y="11262"/>
                </a:lnTo>
                <a:lnTo>
                  <a:pt x="346452" y="13805"/>
                </a:lnTo>
                <a:lnTo>
                  <a:pt x="347987" y="16368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49" y="24563"/>
                </a:lnTo>
                <a:lnTo>
                  <a:pt x="351077" y="31203"/>
                </a:lnTo>
                <a:lnTo>
                  <a:pt x="351077" y="125885"/>
                </a:lnTo>
                <a:lnTo>
                  <a:pt x="350549" y="132545"/>
                </a:lnTo>
                <a:lnTo>
                  <a:pt x="349542" y="139185"/>
                </a:lnTo>
                <a:lnTo>
                  <a:pt x="347482" y="145847"/>
                </a:lnTo>
                <a:lnTo>
                  <a:pt x="344414" y="152487"/>
                </a:lnTo>
                <a:lnTo>
                  <a:pt x="343384" y="156585"/>
                </a:lnTo>
                <a:lnTo>
                  <a:pt x="342377" y="160177"/>
                </a:lnTo>
                <a:lnTo>
                  <a:pt x="340317" y="163245"/>
                </a:lnTo>
                <a:lnTo>
                  <a:pt x="338784" y="166312"/>
                </a:lnTo>
                <a:lnTo>
                  <a:pt x="334687" y="171440"/>
                </a:lnTo>
                <a:lnTo>
                  <a:pt x="331114" y="176547"/>
                </a:lnTo>
                <a:lnTo>
                  <a:pt x="165810" y="340317"/>
                </a:lnTo>
                <a:lnTo>
                  <a:pt x="163770" y="342355"/>
                </a:lnTo>
                <a:lnTo>
                  <a:pt x="161712" y="344415"/>
                </a:lnTo>
                <a:lnTo>
                  <a:pt x="159147" y="345950"/>
                </a:lnTo>
                <a:lnTo>
                  <a:pt x="156605" y="346957"/>
                </a:lnTo>
                <a:lnTo>
                  <a:pt x="150975" y="348492"/>
                </a:lnTo>
                <a:lnTo>
                  <a:pt x="145847" y="349017"/>
                </a:lnTo>
                <a:lnTo>
                  <a:pt x="139712" y="348492"/>
                </a:lnTo>
                <a:lnTo>
                  <a:pt x="136645" y="347987"/>
                </a:lnTo>
                <a:lnTo>
                  <a:pt x="134080" y="346957"/>
                </a:lnTo>
                <a:lnTo>
                  <a:pt x="131012" y="345950"/>
                </a:lnTo>
                <a:lnTo>
                  <a:pt x="128450" y="344415"/>
                </a:lnTo>
                <a:lnTo>
                  <a:pt x="125885" y="342355"/>
                </a:lnTo>
                <a:lnTo>
                  <a:pt x="123847" y="340317"/>
                </a:lnTo>
                <a:lnTo>
                  <a:pt x="8699" y="227732"/>
                </a:lnTo>
                <a:lnTo>
                  <a:pt x="5631" y="222605"/>
                </a:lnTo>
                <a:lnTo>
                  <a:pt x="2563" y="217500"/>
                </a:lnTo>
                <a:lnTo>
                  <a:pt x="504" y="212372"/>
                </a:lnTo>
                <a:lnTo>
                  <a:pt x="0" y="210335"/>
                </a:lnTo>
                <a:lnTo>
                  <a:pt x="0" y="207770"/>
                </a:lnTo>
                <a:lnTo>
                  <a:pt x="0" y="204177"/>
                </a:lnTo>
                <a:lnTo>
                  <a:pt x="504" y="201635"/>
                </a:lnTo>
                <a:lnTo>
                  <a:pt x="2563" y="196005"/>
                </a:lnTo>
                <a:lnTo>
                  <a:pt x="5631" y="190372"/>
                </a:lnTo>
                <a:lnTo>
                  <a:pt x="8699" y="18577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308" y="27515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4097" y="34292"/>
                </a:moveTo>
                <a:lnTo>
                  <a:pt x="7669" y="37359"/>
                </a:lnTo>
                <a:lnTo>
                  <a:pt x="11242" y="39399"/>
                </a:lnTo>
                <a:lnTo>
                  <a:pt x="14834" y="40429"/>
                </a:lnTo>
                <a:lnTo>
                  <a:pt x="19437" y="40429"/>
                </a:lnTo>
                <a:lnTo>
                  <a:pt x="23534" y="40429"/>
                </a:lnTo>
                <a:lnTo>
                  <a:pt x="27127" y="39399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7" y="31224"/>
                </a:lnTo>
                <a:lnTo>
                  <a:pt x="37359" y="27632"/>
                </a:lnTo>
                <a:lnTo>
                  <a:pt x="38369" y="24564"/>
                </a:lnTo>
                <a:lnTo>
                  <a:pt x="38894" y="20992"/>
                </a:lnTo>
                <a:lnTo>
                  <a:pt x="38369" y="16894"/>
                </a:lnTo>
                <a:lnTo>
                  <a:pt x="37359" y="12797"/>
                </a:lnTo>
                <a:lnTo>
                  <a:pt x="35827" y="9204"/>
                </a:lnTo>
                <a:lnTo>
                  <a:pt x="32737" y="6137"/>
                </a:lnTo>
                <a:lnTo>
                  <a:pt x="30194" y="3572"/>
                </a:lnTo>
                <a:lnTo>
                  <a:pt x="27127" y="2039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9"/>
                </a:lnTo>
                <a:lnTo>
                  <a:pt x="7669" y="3572"/>
                </a:lnTo>
                <a:lnTo>
                  <a:pt x="4097" y="6137"/>
                </a:lnTo>
                <a:lnTo>
                  <a:pt x="2542" y="9204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6036" y="227564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4" y="80854"/>
                </a:lnTo>
                <a:lnTo>
                  <a:pt x="302451" y="78817"/>
                </a:lnTo>
                <a:lnTo>
                  <a:pt x="307054" y="77262"/>
                </a:lnTo>
                <a:lnTo>
                  <a:pt x="311151" y="76254"/>
                </a:lnTo>
                <a:lnTo>
                  <a:pt x="315751" y="75224"/>
                </a:lnTo>
                <a:lnTo>
                  <a:pt x="320354" y="73187"/>
                </a:lnTo>
                <a:lnTo>
                  <a:pt x="324451" y="70622"/>
                </a:lnTo>
                <a:lnTo>
                  <a:pt x="329054" y="67029"/>
                </a:lnTo>
                <a:lnTo>
                  <a:pt x="332646" y="62952"/>
                </a:lnTo>
                <a:lnTo>
                  <a:pt x="334684" y="58329"/>
                </a:lnTo>
                <a:lnTo>
                  <a:pt x="336219" y="53224"/>
                </a:lnTo>
                <a:lnTo>
                  <a:pt x="336724" y="47592"/>
                </a:lnTo>
                <a:lnTo>
                  <a:pt x="336219" y="42992"/>
                </a:lnTo>
                <a:lnTo>
                  <a:pt x="335714" y="38369"/>
                </a:lnTo>
                <a:lnTo>
                  <a:pt x="334181" y="34292"/>
                </a:lnTo>
                <a:lnTo>
                  <a:pt x="321889" y="14834"/>
                </a:lnTo>
                <a:lnTo>
                  <a:pt x="289129" y="0"/>
                </a:lnTo>
                <a:lnTo>
                  <a:pt x="283519" y="504"/>
                </a:lnTo>
                <a:lnTo>
                  <a:pt x="278391" y="2038"/>
                </a:lnTo>
                <a:lnTo>
                  <a:pt x="273791" y="4097"/>
                </a:lnTo>
                <a:lnTo>
                  <a:pt x="269694" y="7669"/>
                </a:lnTo>
                <a:lnTo>
                  <a:pt x="266099" y="11766"/>
                </a:lnTo>
                <a:lnTo>
                  <a:pt x="263556" y="16368"/>
                </a:lnTo>
                <a:lnTo>
                  <a:pt x="262024" y="20466"/>
                </a:lnTo>
                <a:lnTo>
                  <a:pt x="260994" y="25067"/>
                </a:lnTo>
                <a:lnTo>
                  <a:pt x="259459" y="29669"/>
                </a:lnTo>
                <a:lnTo>
                  <a:pt x="257926" y="33767"/>
                </a:lnTo>
                <a:lnTo>
                  <a:pt x="255866" y="38369"/>
                </a:lnTo>
                <a:lnTo>
                  <a:pt x="252294" y="41962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4" y="53224"/>
                </a:lnTo>
                <a:lnTo>
                  <a:pt x="232837" y="54232"/>
                </a:lnTo>
                <a:lnTo>
                  <a:pt x="228762" y="54232"/>
                </a:lnTo>
                <a:lnTo>
                  <a:pt x="225169" y="53224"/>
                </a:lnTo>
                <a:lnTo>
                  <a:pt x="221597" y="50659"/>
                </a:lnTo>
                <a:lnTo>
                  <a:pt x="218002" y="48097"/>
                </a:lnTo>
                <a:lnTo>
                  <a:pt x="214432" y="43999"/>
                </a:lnTo>
                <a:lnTo>
                  <a:pt x="210837" y="39922"/>
                </a:lnTo>
                <a:lnTo>
                  <a:pt x="203167" y="29669"/>
                </a:lnTo>
                <a:lnTo>
                  <a:pt x="193944" y="18427"/>
                </a:lnTo>
                <a:lnTo>
                  <a:pt x="188837" y="12271"/>
                </a:lnTo>
                <a:lnTo>
                  <a:pt x="183207" y="6135"/>
                </a:lnTo>
                <a:lnTo>
                  <a:pt x="180139" y="3571"/>
                </a:lnTo>
                <a:lnTo>
                  <a:pt x="176042" y="1533"/>
                </a:lnTo>
                <a:lnTo>
                  <a:pt x="172469" y="504"/>
                </a:lnTo>
                <a:lnTo>
                  <a:pt x="168372" y="0"/>
                </a:lnTo>
                <a:lnTo>
                  <a:pt x="141749" y="15864"/>
                </a:lnTo>
                <a:lnTo>
                  <a:pt x="135109" y="20466"/>
                </a:lnTo>
                <a:lnTo>
                  <a:pt x="111554" y="50659"/>
                </a:lnTo>
                <a:lnTo>
                  <a:pt x="110544" y="53729"/>
                </a:lnTo>
                <a:lnTo>
                  <a:pt x="110019" y="56797"/>
                </a:lnTo>
                <a:lnTo>
                  <a:pt x="110019" y="59864"/>
                </a:lnTo>
                <a:lnTo>
                  <a:pt x="117709" y="75729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4"/>
                </a:lnTo>
                <a:lnTo>
                  <a:pt x="134584" y="83924"/>
                </a:lnTo>
                <a:lnTo>
                  <a:pt x="139184" y="84952"/>
                </a:lnTo>
                <a:lnTo>
                  <a:pt x="143807" y="86992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4" y="96719"/>
                </a:lnTo>
                <a:lnTo>
                  <a:pt x="157612" y="101322"/>
                </a:lnTo>
                <a:lnTo>
                  <a:pt x="159147" y="106449"/>
                </a:lnTo>
                <a:lnTo>
                  <a:pt x="159672" y="112584"/>
                </a:lnTo>
                <a:lnTo>
                  <a:pt x="159147" y="116682"/>
                </a:lnTo>
                <a:lnTo>
                  <a:pt x="158642" y="121284"/>
                </a:lnTo>
                <a:lnTo>
                  <a:pt x="157109" y="125382"/>
                </a:lnTo>
                <a:lnTo>
                  <a:pt x="155574" y="129479"/>
                </a:lnTo>
                <a:lnTo>
                  <a:pt x="153514" y="133554"/>
                </a:lnTo>
                <a:lnTo>
                  <a:pt x="150972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4"/>
                </a:lnTo>
                <a:lnTo>
                  <a:pt x="134079" y="153012"/>
                </a:lnTo>
                <a:lnTo>
                  <a:pt x="129982" y="155577"/>
                </a:lnTo>
                <a:lnTo>
                  <a:pt x="125884" y="157109"/>
                </a:lnTo>
                <a:lnTo>
                  <a:pt x="121282" y="158644"/>
                </a:lnTo>
                <a:lnTo>
                  <a:pt x="116679" y="159147"/>
                </a:lnTo>
                <a:lnTo>
                  <a:pt x="112582" y="159674"/>
                </a:lnTo>
                <a:lnTo>
                  <a:pt x="106952" y="159147"/>
                </a:lnTo>
                <a:lnTo>
                  <a:pt x="101847" y="157614"/>
                </a:lnTo>
                <a:lnTo>
                  <a:pt x="96719" y="155577"/>
                </a:lnTo>
                <a:lnTo>
                  <a:pt x="92622" y="151982"/>
                </a:lnTo>
                <a:lnTo>
                  <a:pt x="89049" y="147884"/>
                </a:lnTo>
                <a:lnTo>
                  <a:pt x="86487" y="143284"/>
                </a:lnTo>
                <a:lnTo>
                  <a:pt x="84952" y="138682"/>
                </a:lnTo>
                <a:lnTo>
                  <a:pt x="83417" y="134079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7" y="117689"/>
                </a:lnTo>
                <a:lnTo>
                  <a:pt x="59862" y="110022"/>
                </a:lnTo>
                <a:lnTo>
                  <a:pt x="56794" y="110022"/>
                </a:lnTo>
                <a:lnTo>
                  <a:pt x="53727" y="110547"/>
                </a:lnTo>
                <a:lnTo>
                  <a:pt x="50659" y="111554"/>
                </a:lnTo>
                <a:lnTo>
                  <a:pt x="47087" y="112584"/>
                </a:lnTo>
                <a:lnTo>
                  <a:pt x="15862" y="141749"/>
                </a:lnTo>
                <a:lnTo>
                  <a:pt x="11262" y="147884"/>
                </a:lnTo>
                <a:lnTo>
                  <a:pt x="7667" y="153517"/>
                </a:lnTo>
                <a:lnTo>
                  <a:pt x="2037" y="163244"/>
                </a:lnTo>
                <a:lnTo>
                  <a:pt x="502" y="166314"/>
                </a:lnTo>
                <a:lnTo>
                  <a:pt x="0" y="168372"/>
                </a:lnTo>
                <a:lnTo>
                  <a:pt x="502" y="172449"/>
                </a:lnTo>
                <a:lnTo>
                  <a:pt x="1532" y="176042"/>
                </a:lnTo>
                <a:lnTo>
                  <a:pt x="3569" y="180139"/>
                </a:lnTo>
                <a:lnTo>
                  <a:pt x="6134" y="183207"/>
                </a:lnTo>
                <a:lnTo>
                  <a:pt x="12269" y="188839"/>
                </a:lnTo>
                <a:lnTo>
                  <a:pt x="18427" y="193944"/>
                </a:lnTo>
                <a:lnTo>
                  <a:pt x="29667" y="203169"/>
                </a:lnTo>
                <a:lnTo>
                  <a:pt x="39922" y="210839"/>
                </a:lnTo>
                <a:lnTo>
                  <a:pt x="43999" y="214432"/>
                </a:lnTo>
                <a:lnTo>
                  <a:pt x="48097" y="218004"/>
                </a:lnTo>
                <a:lnTo>
                  <a:pt x="50659" y="221597"/>
                </a:lnTo>
                <a:lnTo>
                  <a:pt x="53222" y="225169"/>
                </a:lnTo>
                <a:lnTo>
                  <a:pt x="54252" y="228762"/>
                </a:lnTo>
                <a:lnTo>
                  <a:pt x="54252" y="232839"/>
                </a:lnTo>
                <a:lnTo>
                  <a:pt x="53222" y="236937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59" y="252296"/>
                </a:lnTo>
                <a:lnTo>
                  <a:pt x="20969" y="261499"/>
                </a:lnTo>
                <a:lnTo>
                  <a:pt x="16367" y="263559"/>
                </a:lnTo>
                <a:lnTo>
                  <a:pt x="12269" y="266101"/>
                </a:lnTo>
                <a:lnTo>
                  <a:pt x="7667" y="269694"/>
                </a:lnTo>
                <a:lnTo>
                  <a:pt x="4097" y="273791"/>
                </a:lnTo>
                <a:lnTo>
                  <a:pt x="2037" y="278394"/>
                </a:lnTo>
                <a:lnTo>
                  <a:pt x="502" y="283499"/>
                </a:lnTo>
                <a:lnTo>
                  <a:pt x="0" y="289131"/>
                </a:lnTo>
                <a:lnTo>
                  <a:pt x="14832" y="321889"/>
                </a:lnTo>
                <a:lnTo>
                  <a:pt x="18427" y="324956"/>
                </a:lnTo>
                <a:lnTo>
                  <a:pt x="21999" y="327521"/>
                </a:lnTo>
                <a:lnTo>
                  <a:pt x="26097" y="330084"/>
                </a:lnTo>
                <a:lnTo>
                  <a:pt x="30194" y="332649"/>
                </a:lnTo>
                <a:lnTo>
                  <a:pt x="34289" y="334181"/>
                </a:lnTo>
                <a:lnTo>
                  <a:pt x="38892" y="335716"/>
                </a:lnTo>
                <a:lnTo>
                  <a:pt x="42989" y="336219"/>
                </a:lnTo>
                <a:lnTo>
                  <a:pt x="47592" y="336724"/>
                </a:lnTo>
                <a:lnTo>
                  <a:pt x="53222" y="336219"/>
                </a:lnTo>
                <a:lnTo>
                  <a:pt x="58329" y="334686"/>
                </a:lnTo>
                <a:lnTo>
                  <a:pt x="62952" y="332649"/>
                </a:lnTo>
                <a:lnTo>
                  <a:pt x="67027" y="329054"/>
                </a:lnTo>
                <a:lnTo>
                  <a:pt x="70622" y="324956"/>
                </a:lnTo>
                <a:lnTo>
                  <a:pt x="73184" y="320356"/>
                </a:lnTo>
                <a:lnTo>
                  <a:pt x="74719" y="316259"/>
                </a:lnTo>
                <a:lnTo>
                  <a:pt x="75727" y="311656"/>
                </a:lnTo>
                <a:lnTo>
                  <a:pt x="77282" y="307054"/>
                </a:lnTo>
                <a:lnTo>
                  <a:pt x="78817" y="302956"/>
                </a:lnTo>
                <a:lnTo>
                  <a:pt x="80854" y="298356"/>
                </a:lnTo>
                <a:lnTo>
                  <a:pt x="84427" y="294761"/>
                </a:lnTo>
                <a:lnTo>
                  <a:pt x="90057" y="289656"/>
                </a:lnTo>
                <a:lnTo>
                  <a:pt x="95184" y="285559"/>
                </a:lnTo>
                <a:lnTo>
                  <a:pt x="99787" y="283499"/>
                </a:lnTo>
                <a:lnTo>
                  <a:pt x="103884" y="282491"/>
                </a:lnTo>
                <a:lnTo>
                  <a:pt x="107982" y="282491"/>
                </a:lnTo>
                <a:lnTo>
                  <a:pt x="133574" y="307054"/>
                </a:lnTo>
                <a:lnTo>
                  <a:pt x="142779" y="318316"/>
                </a:lnTo>
                <a:lnTo>
                  <a:pt x="147884" y="324454"/>
                </a:lnTo>
                <a:lnTo>
                  <a:pt x="153514" y="330589"/>
                </a:lnTo>
                <a:lnTo>
                  <a:pt x="156604" y="333151"/>
                </a:lnTo>
                <a:lnTo>
                  <a:pt x="160682" y="335191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9"/>
                </a:lnTo>
                <a:lnTo>
                  <a:pt x="225169" y="286064"/>
                </a:lnTo>
                <a:lnTo>
                  <a:pt x="226197" y="282996"/>
                </a:lnTo>
                <a:lnTo>
                  <a:pt x="226702" y="279926"/>
                </a:lnTo>
                <a:lnTo>
                  <a:pt x="226702" y="276859"/>
                </a:lnTo>
                <a:lnTo>
                  <a:pt x="219032" y="260994"/>
                </a:lnTo>
                <a:lnTo>
                  <a:pt x="197537" y="251771"/>
                </a:lnTo>
                <a:lnTo>
                  <a:pt x="192934" y="249731"/>
                </a:lnTo>
                <a:lnTo>
                  <a:pt x="188837" y="247694"/>
                </a:lnTo>
                <a:lnTo>
                  <a:pt x="184739" y="244102"/>
                </a:lnTo>
                <a:lnTo>
                  <a:pt x="181167" y="240004"/>
                </a:lnTo>
                <a:lnTo>
                  <a:pt x="179109" y="235402"/>
                </a:lnTo>
                <a:lnTo>
                  <a:pt x="177574" y="230297"/>
                </a:lnTo>
                <a:lnTo>
                  <a:pt x="177069" y="224139"/>
                </a:lnTo>
                <a:lnTo>
                  <a:pt x="177574" y="220042"/>
                </a:lnTo>
                <a:lnTo>
                  <a:pt x="178079" y="215439"/>
                </a:lnTo>
                <a:lnTo>
                  <a:pt x="179612" y="211342"/>
                </a:lnTo>
                <a:lnTo>
                  <a:pt x="191904" y="191907"/>
                </a:lnTo>
                <a:lnTo>
                  <a:pt x="195477" y="188839"/>
                </a:lnTo>
                <a:lnTo>
                  <a:pt x="199069" y="186274"/>
                </a:lnTo>
                <a:lnTo>
                  <a:pt x="202642" y="183712"/>
                </a:lnTo>
                <a:lnTo>
                  <a:pt x="206739" y="181147"/>
                </a:lnTo>
                <a:lnTo>
                  <a:pt x="210837" y="179614"/>
                </a:lnTo>
                <a:lnTo>
                  <a:pt x="215439" y="178079"/>
                </a:lnTo>
                <a:lnTo>
                  <a:pt x="220062" y="177577"/>
                </a:lnTo>
                <a:lnTo>
                  <a:pt x="224139" y="177072"/>
                </a:lnTo>
                <a:lnTo>
                  <a:pt x="229769" y="177577"/>
                </a:lnTo>
                <a:lnTo>
                  <a:pt x="234897" y="179109"/>
                </a:lnTo>
                <a:lnTo>
                  <a:pt x="240002" y="181147"/>
                </a:lnTo>
                <a:lnTo>
                  <a:pt x="244099" y="184742"/>
                </a:lnTo>
                <a:lnTo>
                  <a:pt x="254334" y="206742"/>
                </a:lnTo>
                <a:lnTo>
                  <a:pt x="255866" y="210839"/>
                </a:lnTo>
                <a:lnTo>
                  <a:pt x="257926" y="214937"/>
                </a:lnTo>
                <a:lnTo>
                  <a:pt x="260994" y="219034"/>
                </a:lnTo>
                <a:lnTo>
                  <a:pt x="276859" y="226704"/>
                </a:lnTo>
                <a:lnTo>
                  <a:pt x="279926" y="226704"/>
                </a:lnTo>
                <a:lnTo>
                  <a:pt x="282994" y="226199"/>
                </a:lnTo>
                <a:lnTo>
                  <a:pt x="286061" y="225169"/>
                </a:lnTo>
                <a:lnTo>
                  <a:pt x="289654" y="224139"/>
                </a:lnTo>
                <a:lnTo>
                  <a:pt x="320859" y="194974"/>
                </a:lnTo>
                <a:lnTo>
                  <a:pt x="325481" y="188839"/>
                </a:lnTo>
                <a:lnTo>
                  <a:pt x="329054" y="183207"/>
                </a:lnTo>
                <a:lnTo>
                  <a:pt x="334684" y="173479"/>
                </a:lnTo>
                <a:lnTo>
                  <a:pt x="336219" y="170412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89" y="160682"/>
                </a:lnTo>
                <a:lnTo>
                  <a:pt x="333151" y="156584"/>
                </a:lnTo>
                <a:lnTo>
                  <a:pt x="330586" y="153517"/>
                </a:lnTo>
                <a:lnTo>
                  <a:pt x="324451" y="147884"/>
                </a:lnTo>
                <a:lnTo>
                  <a:pt x="318316" y="142779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1" y="115147"/>
                </a:lnTo>
                <a:lnTo>
                  <a:pt x="283519" y="111554"/>
                </a:lnTo>
                <a:lnTo>
                  <a:pt x="282489" y="107982"/>
                </a:lnTo>
                <a:lnTo>
                  <a:pt x="282489" y="103884"/>
                </a:lnTo>
                <a:lnTo>
                  <a:pt x="283519" y="99787"/>
                </a:lnTo>
                <a:lnTo>
                  <a:pt x="285556" y="95187"/>
                </a:lnTo>
                <a:lnTo>
                  <a:pt x="289129" y="90059"/>
                </a:lnTo>
                <a:lnTo>
                  <a:pt x="294761" y="844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0844" y="180485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5">
                <a:moveTo>
                  <a:pt x="221599" y="0"/>
                </a:moveTo>
                <a:lnTo>
                  <a:pt x="27124" y="0"/>
                </a:lnTo>
                <a:lnTo>
                  <a:pt x="21499" y="504"/>
                </a:lnTo>
                <a:lnTo>
                  <a:pt x="16374" y="2038"/>
                </a:lnTo>
                <a:lnTo>
                  <a:pt x="0" y="27126"/>
                </a:lnTo>
                <a:lnTo>
                  <a:pt x="0" y="403775"/>
                </a:lnTo>
                <a:lnTo>
                  <a:pt x="27124" y="430902"/>
                </a:lnTo>
                <a:lnTo>
                  <a:pt x="221599" y="430902"/>
                </a:lnTo>
                <a:lnTo>
                  <a:pt x="248699" y="403775"/>
                </a:lnTo>
                <a:lnTo>
                  <a:pt x="248699" y="27126"/>
                </a:lnTo>
                <a:lnTo>
                  <a:pt x="221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1393" y="200951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24" y="0"/>
                </a:moveTo>
                <a:lnTo>
                  <a:pt x="21474" y="0"/>
                </a:lnTo>
                <a:lnTo>
                  <a:pt x="24024" y="504"/>
                </a:lnTo>
                <a:lnTo>
                  <a:pt x="25574" y="2059"/>
                </a:lnTo>
                <a:lnTo>
                  <a:pt x="27099" y="3593"/>
                </a:lnTo>
                <a:lnTo>
                  <a:pt x="27624" y="6135"/>
                </a:lnTo>
                <a:lnTo>
                  <a:pt x="27099" y="8194"/>
                </a:lnTo>
                <a:lnTo>
                  <a:pt x="25574" y="10233"/>
                </a:lnTo>
                <a:lnTo>
                  <a:pt x="24024" y="11262"/>
                </a:lnTo>
                <a:lnTo>
                  <a:pt x="21474" y="11766"/>
                </a:lnTo>
                <a:lnTo>
                  <a:pt x="6124" y="11766"/>
                </a:lnTo>
                <a:lnTo>
                  <a:pt x="3574" y="11262"/>
                </a:lnTo>
                <a:lnTo>
                  <a:pt x="2024" y="10233"/>
                </a:lnTo>
                <a:lnTo>
                  <a:pt x="499" y="8194"/>
                </a:lnTo>
                <a:lnTo>
                  <a:pt x="0" y="6135"/>
                </a:lnTo>
                <a:lnTo>
                  <a:pt x="499" y="3593"/>
                </a:lnTo>
                <a:lnTo>
                  <a:pt x="2024" y="2059"/>
                </a:lnTo>
                <a:lnTo>
                  <a:pt x="3574" y="504"/>
                </a:lnTo>
                <a:lnTo>
                  <a:pt x="612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7297" y="5530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899" y="35827"/>
                </a:moveTo>
                <a:lnTo>
                  <a:pt x="14324" y="35322"/>
                </a:lnTo>
                <a:lnTo>
                  <a:pt x="10724" y="34292"/>
                </a:lnTo>
                <a:lnTo>
                  <a:pt x="0" y="17924"/>
                </a:lnTo>
                <a:lnTo>
                  <a:pt x="17899" y="0"/>
                </a:lnTo>
                <a:lnTo>
                  <a:pt x="35824" y="17924"/>
                </a:lnTo>
                <a:lnTo>
                  <a:pt x="17899" y="358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7970" y="234214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74" y="296316"/>
                </a:moveTo>
                <a:lnTo>
                  <a:pt x="0" y="296316"/>
                </a:lnTo>
                <a:lnTo>
                  <a:pt x="0" y="0"/>
                </a:lnTo>
                <a:lnTo>
                  <a:pt x="194474" y="0"/>
                </a:lnTo>
                <a:lnTo>
                  <a:pt x="194474" y="296316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0364" y="220913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8"/>
                </a:lnTo>
                <a:lnTo>
                  <a:pt x="80854" y="10737"/>
                </a:lnTo>
                <a:lnTo>
                  <a:pt x="38892" y="38892"/>
                </a:lnTo>
                <a:lnTo>
                  <a:pt x="15862" y="69592"/>
                </a:lnTo>
                <a:lnTo>
                  <a:pt x="8194" y="86990"/>
                </a:lnTo>
                <a:lnTo>
                  <a:pt x="6134" y="93127"/>
                </a:lnTo>
                <a:lnTo>
                  <a:pt x="0" y="125380"/>
                </a:lnTo>
                <a:lnTo>
                  <a:pt x="0" y="132525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0"/>
                </a:lnTo>
                <a:lnTo>
                  <a:pt x="63457" y="245635"/>
                </a:lnTo>
                <a:lnTo>
                  <a:pt x="87012" y="256372"/>
                </a:lnTo>
                <a:lnTo>
                  <a:pt x="93147" y="258432"/>
                </a:lnTo>
                <a:lnTo>
                  <a:pt x="125379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2"/>
                </a:lnTo>
                <a:lnTo>
                  <a:pt x="177574" y="256372"/>
                </a:lnTo>
                <a:lnTo>
                  <a:pt x="183732" y="254334"/>
                </a:lnTo>
                <a:lnTo>
                  <a:pt x="189362" y="251769"/>
                </a:lnTo>
                <a:lnTo>
                  <a:pt x="194974" y="248702"/>
                </a:lnTo>
                <a:lnTo>
                  <a:pt x="200604" y="245635"/>
                </a:lnTo>
                <a:lnTo>
                  <a:pt x="234392" y="216470"/>
                </a:lnTo>
                <a:lnTo>
                  <a:pt x="253829" y="183712"/>
                </a:lnTo>
                <a:lnTo>
                  <a:pt x="256391" y="178080"/>
                </a:lnTo>
                <a:lnTo>
                  <a:pt x="258431" y="171945"/>
                </a:lnTo>
                <a:lnTo>
                  <a:pt x="260489" y="165285"/>
                </a:lnTo>
                <a:lnTo>
                  <a:pt x="261519" y="159147"/>
                </a:lnTo>
                <a:lnTo>
                  <a:pt x="263054" y="152487"/>
                </a:lnTo>
                <a:lnTo>
                  <a:pt x="263559" y="145847"/>
                </a:lnTo>
                <a:lnTo>
                  <a:pt x="264061" y="139187"/>
                </a:lnTo>
                <a:lnTo>
                  <a:pt x="264586" y="132525"/>
                </a:lnTo>
                <a:lnTo>
                  <a:pt x="264061" y="125380"/>
                </a:lnTo>
                <a:lnTo>
                  <a:pt x="263559" y="118720"/>
                </a:lnTo>
                <a:lnTo>
                  <a:pt x="263054" y="112060"/>
                </a:lnTo>
                <a:lnTo>
                  <a:pt x="261519" y="105922"/>
                </a:lnTo>
                <a:lnTo>
                  <a:pt x="260489" y="99262"/>
                </a:lnTo>
                <a:lnTo>
                  <a:pt x="258431" y="93127"/>
                </a:lnTo>
                <a:lnTo>
                  <a:pt x="256391" y="86990"/>
                </a:lnTo>
                <a:lnTo>
                  <a:pt x="253829" y="80855"/>
                </a:lnTo>
                <a:lnTo>
                  <a:pt x="251266" y="75225"/>
                </a:lnTo>
                <a:lnTo>
                  <a:pt x="248199" y="69592"/>
                </a:lnTo>
                <a:lnTo>
                  <a:pt x="245129" y="63962"/>
                </a:lnTo>
                <a:lnTo>
                  <a:pt x="242062" y="58330"/>
                </a:lnTo>
                <a:lnTo>
                  <a:pt x="206237" y="22504"/>
                </a:lnTo>
                <a:lnTo>
                  <a:pt x="200604" y="19436"/>
                </a:lnTo>
                <a:lnTo>
                  <a:pt x="194974" y="16368"/>
                </a:lnTo>
                <a:lnTo>
                  <a:pt x="158642" y="3067"/>
                </a:lnTo>
                <a:lnTo>
                  <a:pt x="152507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4993" y="245524"/>
            <a:ext cx="324334" cy="331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713" y="848282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7" y="0"/>
                </a:moveTo>
                <a:lnTo>
                  <a:pt x="161187" y="0"/>
                </a:lnTo>
                <a:lnTo>
                  <a:pt x="152487" y="502"/>
                </a:lnTo>
                <a:lnTo>
                  <a:pt x="111554" y="8697"/>
                </a:lnTo>
                <a:lnTo>
                  <a:pt x="103887" y="11239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4" y="20464"/>
                </a:lnTo>
                <a:lnTo>
                  <a:pt x="49632" y="41959"/>
                </a:lnTo>
                <a:lnTo>
                  <a:pt x="29164" y="63457"/>
                </a:lnTo>
                <a:lnTo>
                  <a:pt x="24564" y="69067"/>
                </a:lnTo>
                <a:lnTo>
                  <a:pt x="7669" y="101319"/>
                </a:lnTo>
                <a:lnTo>
                  <a:pt x="5107" y="107959"/>
                </a:lnTo>
                <a:lnTo>
                  <a:pt x="3572" y="115127"/>
                </a:lnTo>
                <a:lnTo>
                  <a:pt x="2039" y="122292"/>
                </a:lnTo>
                <a:lnTo>
                  <a:pt x="1009" y="129457"/>
                </a:lnTo>
                <a:lnTo>
                  <a:pt x="0" y="136622"/>
                </a:lnTo>
                <a:lnTo>
                  <a:pt x="0" y="144312"/>
                </a:lnTo>
                <a:lnTo>
                  <a:pt x="0" y="151982"/>
                </a:lnTo>
                <a:lnTo>
                  <a:pt x="1009" y="160177"/>
                </a:lnTo>
                <a:lnTo>
                  <a:pt x="2039" y="167847"/>
                </a:lnTo>
                <a:lnTo>
                  <a:pt x="4097" y="175012"/>
                </a:lnTo>
                <a:lnTo>
                  <a:pt x="6137" y="182682"/>
                </a:lnTo>
                <a:lnTo>
                  <a:pt x="23029" y="216974"/>
                </a:lnTo>
                <a:lnTo>
                  <a:pt x="28137" y="223634"/>
                </a:lnTo>
                <a:lnTo>
                  <a:pt x="32737" y="229769"/>
                </a:lnTo>
                <a:lnTo>
                  <a:pt x="38369" y="235402"/>
                </a:lnTo>
                <a:lnTo>
                  <a:pt x="43999" y="241032"/>
                </a:lnTo>
                <a:lnTo>
                  <a:pt x="50137" y="246664"/>
                </a:lnTo>
                <a:lnTo>
                  <a:pt x="56292" y="251769"/>
                </a:lnTo>
                <a:lnTo>
                  <a:pt x="52194" y="259459"/>
                </a:lnTo>
                <a:lnTo>
                  <a:pt x="47594" y="267129"/>
                </a:lnTo>
                <a:lnTo>
                  <a:pt x="19962" y="297324"/>
                </a:lnTo>
                <a:lnTo>
                  <a:pt x="15339" y="300391"/>
                </a:lnTo>
                <a:lnTo>
                  <a:pt x="10737" y="303461"/>
                </a:lnTo>
                <a:lnTo>
                  <a:pt x="5632" y="305499"/>
                </a:lnTo>
                <a:lnTo>
                  <a:pt x="0" y="308061"/>
                </a:lnTo>
                <a:lnTo>
                  <a:pt x="2542" y="308061"/>
                </a:lnTo>
                <a:lnTo>
                  <a:pt x="10234" y="309091"/>
                </a:lnTo>
                <a:lnTo>
                  <a:pt x="21497" y="309091"/>
                </a:lnTo>
                <a:lnTo>
                  <a:pt x="28662" y="309091"/>
                </a:lnTo>
                <a:lnTo>
                  <a:pt x="35827" y="308586"/>
                </a:lnTo>
                <a:lnTo>
                  <a:pt x="78797" y="295791"/>
                </a:lnTo>
                <a:lnTo>
                  <a:pt x="104389" y="277364"/>
                </a:lnTo>
                <a:lnTo>
                  <a:pt x="144314" y="287091"/>
                </a:lnTo>
                <a:lnTo>
                  <a:pt x="161187" y="288626"/>
                </a:lnTo>
                <a:lnTo>
                  <a:pt x="169907" y="288626"/>
                </a:lnTo>
                <a:lnTo>
                  <a:pt x="178607" y="288626"/>
                </a:lnTo>
                <a:lnTo>
                  <a:pt x="187304" y="288101"/>
                </a:lnTo>
                <a:lnTo>
                  <a:pt x="196004" y="287091"/>
                </a:lnTo>
                <a:lnTo>
                  <a:pt x="204179" y="285559"/>
                </a:lnTo>
                <a:lnTo>
                  <a:pt x="212374" y="284024"/>
                </a:lnTo>
                <a:lnTo>
                  <a:pt x="250764" y="271226"/>
                </a:lnTo>
                <a:lnTo>
                  <a:pt x="257929" y="267634"/>
                </a:lnTo>
                <a:lnTo>
                  <a:pt x="265094" y="264061"/>
                </a:lnTo>
                <a:lnTo>
                  <a:pt x="271734" y="259964"/>
                </a:lnTo>
                <a:lnTo>
                  <a:pt x="277869" y="255866"/>
                </a:lnTo>
                <a:lnTo>
                  <a:pt x="284026" y="251266"/>
                </a:lnTo>
                <a:lnTo>
                  <a:pt x="290161" y="246139"/>
                </a:lnTo>
                <a:lnTo>
                  <a:pt x="295794" y="241537"/>
                </a:lnTo>
                <a:lnTo>
                  <a:pt x="300899" y="235904"/>
                </a:lnTo>
                <a:lnTo>
                  <a:pt x="306026" y="230799"/>
                </a:lnTo>
                <a:lnTo>
                  <a:pt x="310626" y="225167"/>
                </a:lnTo>
                <a:lnTo>
                  <a:pt x="332124" y="187282"/>
                </a:lnTo>
                <a:lnTo>
                  <a:pt x="339794" y="151477"/>
                </a:lnTo>
                <a:lnTo>
                  <a:pt x="339794" y="144312"/>
                </a:lnTo>
                <a:lnTo>
                  <a:pt x="339794" y="136622"/>
                </a:lnTo>
                <a:lnTo>
                  <a:pt x="338784" y="129457"/>
                </a:lnTo>
                <a:lnTo>
                  <a:pt x="337754" y="122292"/>
                </a:lnTo>
                <a:lnTo>
                  <a:pt x="336221" y="115127"/>
                </a:lnTo>
                <a:lnTo>
                  <a:pt x="334686" y="107959"/>
                </a:lnTo>
                <a:lnTo>
                  <a:pt x="332124" y="101319"/>
                </a:lnTo>
                <a:lnTo>
                  <a:pt x="329559" y="94659"/>
                </a:lnTo>
                <a:lnTo>
                  <a:pt x="310626" y="63457"/>
                </a:lnTo>
                <a:lnTo>
                  <a:pt x="306026" y="57824"/>
                </a:lnTo>
                <a:lnTo>
                  <a:pt x="271734" y="28639"/>
                </a:lnTo>
                <a:lnTo>
                  <a:pt x="250764" y="17397"/>
                </a:lnTo>
                <a:lnTo>
                  <a:pt x="243597" y="13804"/>
                </a:lnTo>
                <a:lnTo>
                  <a:pt x="235907" y="11239"/>
                </a:lnTo>
                <a:lnTo>
                  <a:pt x="228237" y="8697"/>
                </a:lnTo>
                <a:lnTo>
                  <a:pt x="220569" y="6134"/>
                </a:lnTo>
                <a:lnTo>
                  <a:pt x="178607" y="0"/>
                </a:lnTo>
                <a:lnTo>
                  <a:pt x="169907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57" y="864709"/>
            <a:ext cx="207690" cy="276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0878" y="860552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21" y="28134"/>
                </a:moveTo>
                <a:lnTo>
                  <a:pt x="238492" y="21494"/>
                </a:lnTo>
                <a:lnTo>
                  <a:pt x="228259" y="16369"/>
                </a:lnTo>
                <a:lnTo>
                  <a:pt x="183229" y="2037"/>
                </a:lnTo>
                <a:lnTo>
                  <a:pt x="158667" y="0"/>
                </a:lnTo>
                <a:lnTo>
                  <a:pt x="150472" y="0"/>
                </a:lnTo>
                <a:lnTo>
                  <a:pt x="142277" y="1029"/>
                </a:lnTo>
                <a:lnTo>
                  <a:pt x="104412" y="9729"/>
                </a:lnTo>
                <a:lnTo>
                  <a:pt x="97247" y="12272"/>
                </a:lnTo>
                <a:lnTo>
                  <a:pt x="90082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9" y="27127"/>
                </a:lnTo>
                <a:lnTo>
                  <a:pt x="63984" y="31202"/>
                </a:lnTo>
                <a:lnTo>
                  <a:pt x="57847" y="36329"/>
                </a:lnTo>
                <a:lnTo>
                  <a:pt x="52217" y="40932"/>
                </a:lnTo>
                <a:lnTo>
                  <a:pt x="46584" y="46564"/>
                </a:lnTo>
                <a:lnTo>
                  <a:pt x="41457" y="51689"/>
                </a:lnTo>
                <a:lnTo>
                  <a:pt x="36352" y="57827"/>
                </a:lnTo>
                <a:lnTo>
                  <a:pt x="31729" y="63457"/>
                </a:lnTo>
                <a:lnTo>
                  <a:pt x="27127" y="69592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4"/>
                </a:lnTo>
                <a:lnTo>
                  <a:pt x="12797" y="96719"/>
                </a:lnTo>
                <a:lnTo>
                  <a:pt x="9729" y="103884"/>
                </a:lnTo>
                <a:lnTo>
                  <a:pt x="7164" y="111049"/>
                </a:lnTo>
                <a:lnTo>
                  <a:pt x="527" y="149944"/>
                </a:lnTo>
                <a:lnTo>
                  <a:pt x="0" y="158119"/>
                </a:lnTo>
                <a:lnTo>
                  <a:pt x="527" y="166314"/>
                </a:lnTo>
                <a:lnTo>
                  <a:pt x="1029" y="174509"/>
                </a:lnTo>
                <a:lnTo>
                  <a:pt x="2059" y="182177"/>
                </a:lnTo>
                <a:lnTo>
                  <a:pt x="12797" y="220042"/>
                </a:lnTo>
                <a:lnTo>
                  <a:pt x="36352" y="258936"/>
                </a:lnTo>
                <a:lnTo>
                  <a:pt x="70119" y="289656"/>
                </a:lnTo>
                <a:lnTo>
                  <a:pt x="83419" y="297326"/>
                </a:lnTo>
                <a:lnTo>
                  <a:pt x="90082" y="300919"/>
                </a:lnTo>
                <a:lnTo>
                  <a:pt x="97247" y="303986"/>
                </a:lnTo>
                <a:lnTo>
                  <a:pt x="104412" y="307054"/>
                </a:lnTo>
                <a:lnTo>
                  <a:pt x="111577" y="309619"/>
                </a:lnTo>
                <a:lnTo>
                  <a:pt x="119247" y="311656"/>
                </a:lnTo>
                <a:lnTo>
                  <a:pt x="126937" y="313191"/>
                </a:lnTo>
                <a:lnTo>
                  <a:pt x="134607" y="314724"/>
                </a:lnTo>
                <a:lnTo>
                  <a:pt x="142277" y="315754"/>
                </a:lnTo>
                <a:lnTo>
                  <a:pt x="150472" y="316259"/>
                </a:lnTo>
                <a:lnTo>
                  <a:pt x="158667" y="316784"/>
                </a:lnTo>
                <a:lnTo>
                  <a:pt x="166839" y="316259"/>
                </a:lnTo>
                <a:lnTo>
                  <a:pt x="174529" y="315754"/>
                </a:lnTo>
                <a:lnTo>
                  <a:pt x="212899" y="307054"/>
                </a:lnTo>
                <a:lnTo>
                  <a:pt x="220064" y="303986"/>
                </a:lnTo>
                <a:lnTo>
                  <a:pt x="227229" y="300919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47192" y="289656"/>
                </a:lnTo>
                <a:lnTo>
                  <a:pt x="280959" y="258936"/>
                </a:lnTo>
                <a:lnTo>
                  <a:pt x="289656" y="246664"/>
                </a:lnTo>
                <a:lnTo>
                  <a:pt x="293754" y="240529"/>
                </a:lnTo>
                <a:lnTo>
                  <a:pt x="309619" y="205207"/>
                </a:lnTo>
                <a:lnTo>
                  <a:pt x="312181" y="198042"/>
                </a:lnTo>
                <a:lnTo>
                  <a:pt x="313716" y="190372"/>
                </a:lnTo>
                <a:lnTo>
                  <a:pt x="315251" y="182177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51" y="75224"/>
                </a:lnTo>
                <a:lnTo>
                  <a:pt x="286084" y="6499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3509" y="808403"/>
            <a:ext cx="362724" cy="388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9427" y="835007"/>
            <a:ext cx="447154" cy="335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5897" y="85210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99" y="0"/>
                </a:moveTo>
                <a:lnTo>
                  <a:pt x="149399" y="0"/>
                </a:lnTo>
                <a:lnTo>
                  <a:pt x="141749" y="1029"/>
                </a:lnTo>
                <a:lnTo>
                  <a:pt x="103374" y="9729"/>
                </a:lnTo>
                <a:lnTo>
                  <a:pt x="96199" y="12272"/>
                </a:lnTo>
                <a:lnTo>
                  <a:pt x="57324" y="35827"/>
                </a:lnTo>
                <a:lnTo>
                  <a:pt x="27124" y="69594"/>
                </a:lnTo>
                <a:lnTo>
                  <a:pt x="23024" y="75729"/>
                </a:lnTo>
                <a:lnTo>
                  <a:pt x="18924" y="82389"/>
                </a:lnTo>
                <a:lnTo>
                  <a:pt x="15324" y="89052"/>
                </a:lnTo>
                <a:lnTo>
                  <a:pt x="12249" y="96217"/>
                </a:lnTo>
                <a:lnTo>
                  <a:pt x="9724" y="103382"/>
                </a:lnTo>
                <a:lnTo>
                  <a:pt x="7149" y="110547"/>
                </a:lnTo>
                <a:lnTo>
                  <a:pt x="5099" y="118217"/>
                </a:lnTo>
                <a:lnTo>
                  <a:pt x="3049" y="125887"/>
                </a:lnTo>
                <a:lnTo>
                  <a:pt x="2024" y="133577"/>
                </a:lnTo>
                <a:lnTo>
                  <a:pt x="1024" y="141749"/>
                </a:lnTo>
                <a:lnTo>
                  <a:pt x="0" y="149442"/>
                </a:lnTo>
                <a:lnTo>
                  <a:pt x="0" y="157614"/>
                </a:lnTo>
                <a:lnTo>
                  <a:pt x="0" y="165809"/>
                </a:lnTo>
                <a:lnTo>
                  <a:pt x="1024" y="173479"/>
                </a:lnTo>
                <a:lnTo>
                  <a:pt x="9724" y="211869"/>
                </a:lnTo>
                <a:lnTo>
                  <a:pt x="12249" y="219034"/>
                </a:lnTo>
                <a:lnTo>
                  <a:pt x="15324" y="226199"/>
                </a:lnTo>
                <a:lnTo>
                  <a:pt x="18924" y="232839"/>
                </a:lnTo>
                <a:lnTo>
                  <a:pt x="23024" y="239499"/>
                </a:lnTo>
                <a:lnTo>
                  <a:pt x="27124" y="245637"/>
                </a:lnTo>
                <a:lnTo>
                  <a:pt x="31199" y="251791"/>
                </a:lnTo>
                <a:lnTo>
                  <a:pt x="63449" y="284026"/>
                </a:lnTo>
                <a:lnTo>
                  <a:pt x="103374" y="305521"/>
                </a:lnTo>
                <a:lnTo>
                  <a:pt x="110524" y="308084"/>
                </a:lnTo>
                <a:lnTo>
                  <a:pt x="118199" y="310124"/>
                </a:lnTo>
                <a:lnTo>
                  <a:pt x="125874" y="312161"/>
                </a:lnTo>
                <a:lnTo>
                  <a:pt x="133549" y="313191"/>
                </a:lnTo>
                <a:lnTo>
                  <a:pt x="141749" y="314221"/>
                </a:lnTo>
                <a:lnTo>
                  <a:pt x="149399" y="315251"/>
                </a:lnTo>
                <a:lnTo>
                  <a:pt x="157599" y="315251"/>
                </a:lnTo>
                <a:lnTo>
                  <a:pt x="165799" y="315251"/>
                </a:lnTo>
                <a:lnTo>
                  <a:pt x="173474" y="314221"/>
                </a:lnTo>
                <a:lnTo>
                  <a:pt x="181674" y="313191"/>
                </a:lnTo>
                <a:lnTo>
                  <a:pt x="189324" y="312161"/>
                </a:lnTo>
                <a:lnTo>
                  <a:pt x="196999" y="310124"/>
                </a:lnTo>
                <a:lnTo>
                  <a:pt x="204699" y="308084"/>
                </a:lnTo>
                <a:lnTo>
                  <a:pt x="211849" y="305521"/>
                </a:lnTo>
                <a:lnTo>
                  <a:pt x="219024" y="302959"/>
                </a:lnTo>
                <a:lnTo>
                  <a:pt x="226199" y="299889"/>
                </a:lnTo>
                <a:lnTo>
                  <a:pt x="232824" y="296296"/>
                </a:lnTo>
                <a:lnTo>
                  <a:pt x="239499" y="292221"/>
                </a:lnTo>
                <a:lnTo>
                  <a:pt x="245624" y="288124"/>
                </a:lnTo>
                <a:lnTo>
                  <a:pt x="251749" y="284026"/>
                </a:lnTo>
                <a:lnTo>
                  <a:pt x="257924" y="279424"/>
                </a:lnTo>
                <a:lnTo>
                  <a:pt x="263549" y="274296"/>
                </a:lnTo>
                <a:lnTo>
                  <a:pt x="269174" y="269191"/>
                </a:lnTo>
                <a:lnTo>
                  <a:pt x="274299" y="263559"/>
                </a:lnTo>
                <a:lnTo>
                  <a:pt x="279424" y="257929"/>
                </a:lnTo>
                <a:lnTo>
                  <a:pt x="284024" y="251791"/>
                </a:lnTo>
                <a:lnTo>
                  <a:pt x="305499" y="211869"/>
                </a:lnTo>
                <a:lnTo>
                  <a:pt x="308049" y="204704"/>
                </a:lnTo>
                <a:lnTo>
                  <a:pt x="310124" y="197034"/>
                </a:lnTo>
                <a:lnTo>
                  <a:pt x="312149" y="189344"/>
                </a:lnTo>
                <a:lnTo>
                  <a:pt x="313174" y="181674"/>
                </a:lnTo>
                <a:lnTo>
                  <a:pt x="314199" y="173479"/>
                </a:lnTo>
                <a:lnTo>
                  <a:pt x="315224" y="165809"/>
                </a:lnTo>
                <a:lnTo>
                  <a:pt x="315224" y="157614"/>
                </a:lnTo>
                <a:lnTo>
                  <a:pt x="157599" y="157614"/>
                </a:lnTo>
                <a:lnTo>
                  <a:pt x="157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5834" y="832192"/>
            <a:ext cx="169799" cy="165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9825" y="1596149"/>
            <a:ext cx="94564" cy="1969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4458" y="1478915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6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29"/>
                </a:lnTo>
                <a:lnTo>
                  <a:pt x="150449" y="322391"/>
                </a:lnTo>
                <a:lnTo>
                  <a:pt x="161187" y="323926"/>
                </a:lnTo>
                <a:lnTo>
                  <a:pt x="170917" y="324956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6"/>
                </a:lnTo>
                <a:lnTo>
                  <a:pt x="235404" y="296799"/>
                </a:lnTo>
                <a:lnTo>
                  <a:pt x="234899" y="293226"/>
                </a:lnTo>
                <a:lnTo>
                  <a:pt x="233869" y="290159"/>
                </a:lnTo>
                <a:lnTo>
                  <a:pt x="231809" y="287091"/>
                </a:lnTo>
                <a:lnTo>
                  <a:pt x="228742" y="284529"/>
                </a:lnTo>
                <a:lnTo>
                  <a:pt x="231307" y="284024"/>
                </a:lnTo>
                <a:lnTo>
                  <a:pt x="233869" y="282994"/>
                </a:lnTo>
                <a:lnTo>
                  <a:pt x="236432" y="281964"/>
                </a:lnTo>
                <a:lnTo>
                  <a:pt x="244607" y="251266"/>
                </a:lnTo>
                <a:lnTo>
                  <a:pt x="244607" y="248701"/>
                </a:lnTo>
                <a:lnTo>
                  <a:pt x="244607" y="246664"/>
                </a:lnTo>
                <a:lnTo>
                  <a:pt x="244102" y="244099"/>
                </a:lnTo>
                <a:lnTo>
                  <a:pt x="243072" y="242062"/>
                </a:lnTo>
                <a:lnTo>
                  <a:pt x="240509" y="238469"/>
                </a:lnTo>
                <a:lnTo>
                  <a:pt x="238974" y="236934"/>
                </a:lnTo>
                <a:lnTo>
                  <a:pt x="237442" y="235402"/>
                </a:lnTo>
                <a:lnTo>
                  <a:pt x="240004" y="234897"/>
                </a:lnTo>
                <a:lnTo>
                  <a:pt x="242064" y="233867"/>
                </a:lnTo>
                <a:lnTo>
                  <a:pt x="251771" y="202642"/>
                </a:lnTo>
                <a:lnTo>
                  <a:pt x="251771" y="200079"/>
                </a:lnTo>
                <a:lnTo>
                  <a:pt x="251771" y="197537"/>
                </a:lnTo>
                <a:lnTo>
                  <a:pt x="251266" y="194974"/>
                </a:lnTo>
                <a:lnTo>
                  <a:pt x="250239" y="192914"/>
                </a:lnTo>
                <a:lnTo>
                  <a:pt x="249209" y="190877"/>
                </a:lnTo>
                <a:lnTo>
                  <a:pt x="247674" y="189342"/>
                </a:lnTo>
                <a:lnTo>
                  <a:pt x="246142" y="187807"/>
                </a:lnTo>
                <a:lnTo>
                  <a:pt x="244102" y="186274"/>
                </a:lnTo>
                <a:lnTo>
                  <a:pt x="246142" y="185749"/>
                </a:lnTo>
                <a:lnTo>
                  <a:pt x="248199" y="184214"/>
                </a:lnTo>
                <a:lnTo>
                  <a:pt x="254839" y="174507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2"/>
                </a:lnTo>
                <a:lnTo>
                  <a:pt x="256374" y="148409"/>
                </a:lnTo>
                <a:lnTo>
                  <a:pt x="221577" y="130487"/>
                </a:lnTo>
                <a:lnTo>
                  <a:pt x="207247" y="128447"/>
                </a:lnTo>
                <a:lnTo>
                  <a:pt x="185247" y="126389"/>
                </a:lnTo>
                <a:lnTo>
                  <a:pt x="159149" y="124854"/>
                </a:lnTo>
                <a:lnTo>
                  <a:pt x="132547" y="123322"/>
                </a:lnTo>
                <a:lnTo>
                  <a:pt x="146352" y="85959"/>
                </a:lnTo>
                <a:lnTo>
                  <a:pt x="151984" y="45027"/>
                </a:lnTo>
                <a:lnTo>
                  <a:pt x="153014" y="32232"/>
                </a:lnTo>
                <a:lnTo>
                  <a:pt x="153014" y="20464"/>
                </a:lnTo>
                <a:lnTo>
                  <a:pt x="153014" y="16872"/>
                </a:lnTo>
                <a:lnTo>
                  <a:pt x="151479" y="12774"/>
                </a:lnTo>
                <a:lnTo>
                  <a:pt x="132547" y="0"/>
                </a:lnTo>
                <a:lnTo>
                  <a:pt x="124857" y="502"/>
                </a:lnTo>
                <a:lnTo>
                  <a:pt x="119749" y="1532"/>
                </a:lnTo>
                <a:lnTo>
                  <a:pt x="115652" y="3067"/>
                </a:lnTo>
                <a:lnTo>
                  <a:pt x="112584" y="4599"/>
                </a:lnTo>
                <a:lnTo>
                  <a:pt x="100292" y="42464"/>
                </a:lnTo>
                <a:lnTo>
                  <a:pt x="84429" y="77262"/>
                </a:lnTo>
                <a:lnTo>
                  <a:pt x="81359" y="82389"/>
                </a:lnTo>
                <a:lnTo>
                  <a:pt x="76759" y="86989"/>
                </a:lnTo>
                <a:lnTo>
                  <a:pt x="69594" y="94154"/>
                </a:lnTo>
                <a:lnTo>
                  <a:pt x="52699" y="110019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6291" y="1505767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2" y="0"/>
                </a:lnTo>
                <a:lnTo>
                  <a:pt x="8174" y="0"/>
                </a:lnTo>
                <a:lnTo>
                  <a:pt x="6134" y="524"/>
                </a:lnTo>
                <a:lnTo>
                  <a:pt x="4097" y="1534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9"/>
                </a:lnTo>
                <a:lnTo>
                  <a:pt x="2564" y="221094"/>
                </a:lnTo>
                <a:lnTo>
                  <a:pt x="4097" y="222102"/>
                </a:lnTo>
                <a:lnTo>
                  <a:pt x="6134" y="223132"/>
                </a:lnTo>
                <a:lnTo>
                  <a:pt x="8174" y="223637"/>
                </a:lnTo>
                <a:lnTo>
                  <a:pt x="10232" y="224162"/>
                </a:lnTo>
                <a:lnTo>
                  <a:pt x="342881" y="224162"/>
                </a:lnTo>
                <a:lnTo>
                  <a:pt x="344919" y="223637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2606" y="1484797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90">
                <a:moveTo>
                  <a:pt x="20464" y="20969"/>
                </a:moveTo>
                <a:lnTo>
                  <a:pt x="20464" y="10232"/>
                </a:lnTo>
                <a:lnTo>
                  <a:pt x="20464" y="8174"/>
                </a:lnTo>
                <a:lnTo>
                  <a:pt x="19457" y="6134"/>
                </a:lnTo>
                <a:lnTo>
                  <a:pt x="18932" y="4602"/>
                </a:lnTo>
                <a:lnTo>
                  <a:pt x="17397" y="3067"/>
                </a:lnTo>
                <a:lnTo>
                  <a:pt x="15864" y="1534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599" y="1534"/>
                </a:lnTo>
                <a:lnTo>
                  <a:pt x="3067" y="3067"/>
                </a:lnTo>
                <a:lnTo>
                  <a:pt x="1532" y="4602"/>
                </a:lnTo>
                <a:lnTo>
                  <a:pt x="1029" y="6134"/>
                </a:lnTo>
                <a:lnTo>
                  <a:pt x="0" y="8174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554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7"/>
                </a:lnTo>
                <a:lnTo>
                  <a:pt x="504" y="55262"/>
                </a:lnTo>
                <a:lnTo>
                  <a:pt x="0" y="57299"/>
                </a:lnTo>
                <a:lnTo>
                  <a:pt x="0" y="59359"/>
                </a:lnTo>
                <a:lnTo>
                  <a:pt x="504" y="61397"/>
                </a:lnTo>
                <a:lnTo>
                  <a:pt x="1534" y="62932"/>
                </a:lnTo>
                <a:lnTo>
                  <a:pt x="2564" y="64989"/>
                </a:lnTo>
                <a:lnTo>
                  <a:pt x="4097" y="65999"/>
                </a:lnTo>
                <a:lnTo>
                  <a:pt x="5632" y="67532"/>
                </a:lnTo>
                <a:lnTo>
                  <a:pt x="8194" y="68059"/>
                </a:lnTo>
                <a:lnTo>
                  <a:pt x="10234" y="68562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89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2958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89"/>
                </a:lnTo>
                <a:lnTo>
                  <a:pt x="35299" y="67029"/>
                </a:lnTo>
                <a:lnTo>
                  <a:pt x="37862" y="68059"/>
                </a:lnTo>
                <a:lnTo>
                  <a:pt x="40929" y="68562"/>
                </a:lnTo>
                <a:lnTo>
                  <a:pt x="42989" y="68059"/>
                </a:lnTo>
                <a:lnTo>
                  <a:pt x="45532" y="67532"/>
                </a:lnTo>
                <a:lnTo>
                  <a:pt x="47067" y="65999"/>
                </a:lnTo>
                <a:lnTo>
                  <a:pt x="48622" y="64989"/>
                </a:lnTo>
                <a:lnTo>
                  <a:pt x="49629" y="62932"/>
                </a:lnTo>
                <a:lnTo>
                  <a:pt x="50659" y="61397"/>
                </a:lnTo>
                <a:lnTo>
                  <a:pt x="51164" y="59359"/>
                </a:lnTo>
                <a:lnTo>
                  <a:pt x="51164" y="57299"/>
                </a:lnTo>
                <a:lnTo>
                  <a:pt x="50659" y="55262"/>
                </a:lnTo>
                <a:lnTo>
                  <a:pt x="50154" y="53727"/>
                </a:lnTo>
                <a:lnTo>
                  <a:pt x="23027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6755" y="1526236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3892" y="1561101"/>
            <a:ext cx="210742" cy="1134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918" y="1471235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09"/>
                </a:moveTo>
                <a:lnTo>
                  <a:pt x="0" y="161709"/>
                </a:lnTo>
                <a:lnTo>
                  <a:pt x="1029" y="153012"/>
                </a:lnTo>
                <a:lnTo>
                  <a:pt x="10232" y="112079"/>
                </a:lnTo>
                <a:lnTo>
                  <a:pt x="16893" y="96719"/>
                </a:lnTo>
                <a:lnTo>
                  <a:pt x="20487" y="89049"/>
                </a:lnTo>
                <a:lnTo>
                  <a:pt x="24563" y="81884"/>
                </a:lnTo>
                <a:lnTo>
                  <a:pt x="29186" y="75224"/>
                </a:lnTo>
                <a:lnTo>
                  <a:pt x="33788" y="68562"/>
                </a:lnTo>
                <a:lnTo>
                  <a:pt x="61922" y="38892"/>
                </a:lnTo>
                <a:lnTo>
                  <a:pt x="75245" y="29164"/>
                </a:lnTo>
                <a:lnTo>
                  <a:pt x="81885" y="24562"/>
                </a:lnTo>
                <a:lnTo>
                  <a:pt x="89050" y="20464"/>
                </a:lnTo>
                <a:lnTo>
                  <a:pt x="96720" y="16892"/>
                </a:lnTo>
                <a:lnTo>
                  <a:pt x="103885" y="13299"/>
                </a:lnTo>
                <a:lnTo>
                  <a:pt x="112080" y="10232"/>
                </a:lnTo>
                <a:lnTo>
                  <a:pt x="119750" y="7667"/>
                </a:lnTo>
                <a:lnTo>
                  <a:pt x="127944" y="5104"/>
                </a:lnTo>
                <a:lnTo>
                  <a:pt x="136139" y="3569"/>
                </a:lnTo>
                <a:lnTo>
                  <a:pt x="144312" y="2037"/>
                </a:lnTo>
                <a:lnTo>
                  <a:pt x="153012" y="1027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29" y="1027"/>
                </a:lnTo>
                <a:lnTo>
                  <a:pt x="196529" y="2037"/>
                </a:lnTo>
                <a:lnTo>
                  <a:pt x="204702" y="3569"/>
                </a:lnTo>
                <a:lnTo>
                  <a:pt x="212897" y="5104"/>
                </a:lnTo>
                <a:lnTo>
                  <a:pt x="221092" y="7667"/>
                </a:lnTo>
                <a:lnTo>
                  <a:pt x="229267" y="10232"/>
                </a:lnTo>
                <a:lnTo>
                  <a:pt x="236957" y="13299"/>
                </a:lnTo>
                <a:lnTo>
                  <a:pt x="244122" y="16892"/>
                </a:lnTo>
                <a:lnTo>
                  <a:pt x="251792" y="20464"/>
                </a:lnTo>
                <a:lnTo>
                  <a:pt x="285054" y="44524"/>
                </a:lnTo>
                <a:lnTo>
                  <a:pt x="290687" y="50154"/>
                </a:lnTo>
                <a:lnTo>
                  <a:pt x="296822" y="55787"/>
                </a:lnTo>
                <a:lnTo>
                  <a:pt x="301949" y="61922"/>
                </a:lnTo>
                <a:lnTo>
                  <a:pt x="307054" y="68562"/>
                </a:lnTo>
                <a:lnTo>
                  <a:pt x="311657" y="75224"/>
                </a:lnTo>
                <a:lnTo>
                  <a:pt x="316279" y="81884"/>
                </a:lnTo>
                <a:lnTo>
                  <a:pt x="320377" y="89049"/>
                </a:lnTo>
                <a:lnTo>
                  <a:pt x="323949" y="96719"/>
                </a:lnTo>
                <a:lnTo>
                  <a:pt x="327522" y="103884"/>
                </a:lnTo>
                <a:lnTo>
                  <a:pt x="338784" y="144312"/>
                </a:lnTo>
                <a:lnTo>
                  <a:pt x="340842" y="161709"/>
                </a:lnTo>
                <a:lnTo>
                  <a:pt x="340842" y="170409"/>
                </a:lnTo>
                <a:lnTo>
                  <a:pt x="340842" y="179109"/>
                </a:lnTo>
                <a:lnTo>
                  <a:pt x="339814" y="187807"/>
                </a:lnTo>
                <a:lnTo>
                  <a:pt x="338784" y="196507"/>
                </a:lnTo>
                <a:lnTo>
                  <a:pt x="337249" y="204702"/>
                </a:lnTo>
                <a:lnTo>
                  <a:pt x="335717" y="212897"/>
                </a:lnTo>
                <a:lnTo>
                  <a:pt x="333152" y="221072"/>
                </a:lnTo>
                <a:lnTo>
                  <a:pt x="330609" y="228762"/>
                </a:lnTo>
                <a:lnTo>
                  <a:pt x="327522" y="236934"/>
                </a:lnTo>
                <a:lnTo>
                  <a:pt x="323949" y="244102"/>
                </a:lnTo>
                <a:lnTo>
                  <a:pt x="320377" y="251791"/>
                </a:lnTo>
                <a:lnTo>
                  <a:pt x="316279" y="258934"/>
                </a:lnTo>
                <a:lnTo>
                  <a:pt x="311657" y="265596"/>
                </a:lnTo>
                <a:lnTo>
                  <a:pt x="307054" y="272256"/>
                </a:lnTo>
                <a:lnTo>
                  <a:pt x="301949" y="278896"/>
                </a:lnTo>
                <a:lnTo>
                  <a:pt x="296822" y="285054"/>
                </a:lnTo>
                <a:lnTo>
                  <a:pt x="290687" y="290684"/>
                </a:lnTo>
                <a:lnTo>
                  <a:pt x="285054" y="296296"/>
                </a:lnTo>
                <a:lnTo>
                  <a:pt x="251792" y="320354"/>
                </a:lnTo>
                <a:lnTo>
                  <a:pt x="244122" y="323946"/>
                </a:lnTo>
                <a:lnTo>
                  <a:pt x="236957" y="327519"/>
                </a:lnTo>
                <a:lnTo>
                  <a:pt x="229267" y="330586"/>
                </a:lnTo>
                <a:lnTo>
                  <a:pt x="221092" y="333151"/>
                </a:lnTo>
                <a:lnTo>
                  <a:pt x="212897" y="335714"/>
                </a:lnTo>
                <a:lnTo>
                  <a:pt x="204702" y="337249"/>
                </a:lnTo>
                <a:lnTo>
                  <a:pt x="196529" y="338781"/>
                </a:lnTo>
                <a:lnTo>
                  <a:pt x="187829" y="339811"/>
                </a:lnTo>
                <a:lnTo>
                  <a:pt x="179132" y="340821"/>
                </a:lnTo>
                <a:lnTo>
                  <a:pt x="170432" y="340821"/>
                </a:lnTo>
                <a:lnTo>
                  <a:pt x="161712" y="340821"/>
                </a:lnTo>
                <a:lnTo>
                  <a:pt x="153012" y="339811"/>
                </a:lnTo>
                <a:lnTo>
                  <a:pt x="144312" y="338781"/>
                </a:lnTo>
                <a:lnTo>
                  <a:pt x="136139" y="337249"/>
                </a:lnTo>
                <a:lnTo>
                  <a:pt x="127944" y="335714"/>
                </a:lnTo>
                <a:lnTo>
                  <a:pt x="119750" y="333151"/>
                </a:lnTo>
                <a:lnTo>
                  <a:pt x="112080" y="330586"/>
                </a:lnTo>
                <a:lnTo>
                  <a:pt x="103885" y="327519"/>
                </a:lnTo>
                <a:lnTo>
                  <a:pt x="96720" y="323946"/>
                </a:lnTo>
                <a:lnTo>
                  <a:pt x="89050" y="320354"/>
                </a:lnTo>
                <a:lnTo>
                  <a:pt x="81885" y="316256"/>
                </a:lnTo>
                <a:lnTo>
                  <a:pt x="75245" y="311654"/>
                </a:lnTo>
                <a:lnTo>
                  <a:pt x="68585" y="307054"/>
                </a:lnTo>
                <a:lnTo>
                  <a:pt x="38894" y="278896"/>
                </a:lnTo>
                <a:lnTo>
                  <a:pt x="29186" y="265596"/>
                </a:lnTo>
                <a:lnTo>
                  <a:pt x="24563" y="258934"/>
                </a:lnTo>
                <a:lnTo>
                  <a:pt x="20487" y="251791"/>
                </a:lnTo>
                <a:lnTo>
                  <a:pt x="16893" y="244102"/>
                </a:lnTo>
                <a:lnTo>
                  <a:pt x="13321" y="236934"/>
                </a:lnTo>
                <a:lnTo>
                  <a:pt x="10232" y="228762"/>
                </a:lnTo>
                <a:lnTo>
                  <a:pt x="7690" y="221072"/>
                </a:lnTo>
                <a:lnTo>
                  <a:pt x="5126" y="212897"/>
                </a:lnTo>
                <a:lnTo>
                  <a:pt x="3593" y="204702"/>
                </a:lnTo>
                <a:lnTo>
                  <a:pt x="2059" y="196507"/>
                </a:lnTo>
                <a:lnTo>
                  <a:pt x="1029" y="187807"/>
                </a:lnTo>
                <a:lnTo>
                  <a:pt x="0" y="179109"/>
                </a:lnTo>
                <a:lnTo>
                  <a:pt x="0" y="170409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3411" y="1577226"/>
            <a:ext cx="177984" cy="134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0892" y="1475334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299" y="0"/>
                </a:moveTo>
                <a:lnTo>
                  <a:pt x="157599" y="502"/>
                </a:lnTo>
                <a:lnTo>
                  <a:pt x="149424" y="1007"/>
                </a:lnTo>
                <a:lnTo>
                  <a:pt x="108999" y="10232"/>
                </a:lnTo>
                <a:lnTo>
                  <a:pt x="101824" y="13299"/>
                </a:lnTo>
                <a:lnTo>
                  <a:pt x="94149" y="16367"/>
                </a:lnTo>
                <a:lnTo>
                  <a:pt x="86999" y="19939"/>
                </a:lnTo>
                <a:lnTo>
                  <a:pt x="80324" y="24037"/>
                </a:lnTo>
                <a:lnTo>
                  <a:pt x="73149" y="28639"/>
                </a:lnTo>
                <a:lnTo>
                  <a:pt x="67024" y="33262"/>
                </a:lnTo>
                <a:lnTo>
                  <a:pt x="60374" y="37862"/>
                </a:lnTo>
                <a:lnTo>
                  <a:pt x="54749" y="43494"/>
                </a:lnTo>
                <a:lnTo>
                  <a:pt x="48599" y="48599"/>
                </a:lnTo>
                <a:lnTo>
                  <a:pt x="43499" y="54757"/>
                </a:lnTo>
                <a:lnTo>
                  <a:pt x="37849" y="60367"/>
                </a:lnTo>
                <a:lnTo>
                  <a:pt x="33249" y="67027"/>
                </a:lnTo>
                <a:lnTo>
                  <a:pt x="28624" y="73164"/>
                </a:lnTo>
                <a:lnTo>
                  <a:pt x="24024" y="80329"/>
                </a:lnTo>
                <a:lnTo>
                  <a:pt x="19949" y="86989"/>
                </a:lnTo>
                <a:lnTo>
                  <a:pt x="16374" y="94154"/>
                </a:lnTo>
                <a:lnTo>
                  <a:pt x="13299" y="101824"/>
                </a:lnTo>
                <a:lnTo>
                  <a:pt x="10224" y="108989"/>
                </a:lnTo>
                <a:lnTo>
                  <a:pt x="7674" y="116659"/>
                </a:lnTo>
                <a:lnTo>
                  <a:pt x="5099" y="124854"/>
                </a:lnTo>
                <a:lnTo>
                  <a:pt x="3574" y="133049"/>
                </a:lnTo>
                <a:lnTo>
                  <a:pt x="2024" y="141222"/>
                </a:lnTo>
                <a:lnTo>
                  <a:pt x="999" y="149417"/>
                </a:lnTo>
                <a:lnTo>
                  <a:pt x="499" y="157612"/>
                </a:lnTo>
                <a:lnTo>
                  <a:pt x="0" y="166312"/>
                </a:lnTo>
                <a:lnTo>
                  <a:pt x="499" y="175012"/>
                </a:lnTo>
                <a:lnTo>
                  <a:pt x="999" y="183207"/>
                </a:lnTo>
                <a:lnTo>
                  <a:pt x="2024" y="191379"/>
                </a:lnTo>
                <a:lnTo>
                  <a:pt x="3574" y="199574"/>
                </a:lnTo>
                <a:lnTo>
                  <a:pt x="5099" y="207769"/>
                </a:lnTo>
                <a:lnTo>
                  <a:pt x="7674" y="215944"/>
                </a:lnTo>
                <a:lnTo>
                  <a:pt x="10224" y="223634"/>
                </a:lnTo>
                <a:lnTo>
                  <a:pt x="13299" y="230799"/>
                </a:lnTo>
                <a:lnTo>
                  <a:pt x="16374" y="238469"/>
                </a:lnTo>
                <a:lnTo>
                  <a:pt x="19949" y="245634"/>
                </a:lnTo>
                <a:lnTo>
                  <a:pt x="24024" y="252294"/>
                </a:lnTo>
                <a:lnTo>
                  <a:pt x="28624" y="259439"/>
                </a:lnTo>
                <a:lnTo>
                  <a:pt x="33249" y="265596"/>
                </a:lnTo>
                <a:lnTo>
                  <a:pt x="37849" y="272236"/>
                </a:lnTo>
                <a:lnTo>
                  <a:pt x="43499" y="277866"/>
                </a:lnTo>
                <a:lnTo>
                  <a:pt x="48599" y="284024"/>
                </a:lnTo>
                <a:lnTo>
                  <a:pt x="54749" y="289129"/>
                </a:lnTo>
                <a:lnTo>
                  <a:pt x="60374" y="294761"/>
                </a:lnTo>
                <a:lnTo>
                  <a:pt x="67024" y="299361"/>
                </a:lnTo>
                <a:lnTo>
                  <a:pt x="73149" y="303964"/>
                </a:lnTo>
                <a:lnTo>
                  <a:pt x="80324" y="308586"/>
                </a:lnTo>
                <a:lnTo>
                  <a:pt x="86999" y="312664"/>
                </a:lnTo>
                <a:lnTo>
                  <a:pt x="94149" y="316256"/>
                </a:lnTo>
                <a:lnTo>
                  <a:pt x="101824" y="319324"/>
                </a:lnTo>
                <a:lnTo>
                  <a:pt x="108999" y="322391"/>
                </a:lnTo>
                <a:lnTo>
                  <a:pt x="149424" y="331616"/>
                </a:lnTo>
                <a:lnTo>
                  <a:pt x="166299" y="332626"/>
                </a:lnTo>
                <a:lnTo>
                  <a:pt x="207774" y="327519"/>
                </a:lnTo>
                <a:lnTo>
                  <a:pt x="230799" y="319324"/>
                </a:lnTo>
                <a:lnTo>
                  <a:pt x="238474" y="316256"/>
                </a:lnTo>
                <a:lnTo>
                  <a:pt x="245624" y="312664"/>
                </a:lnTo>
                <a:lnTo>
                  <a:pt x="252299" y="308586"/>
                </a:lnTo>
                <a:lnTo>
                  <a:pt x="259449" y="303964"/>
                </a:lnTo>
                <a:lnTo>
                  <a:pt x="265599" y="299361"/>
                </a:lnTo>
                <a:lnTo>
                  <a:pt x="272224" y="294761"/>
                </a:lnTo>
                <a:lnTo>
                  <a:pt x="277874" y="289129"/>
                </a:lnTo>
                <a:lnTo>
                  <a:pt x="284024" y="284024"/>
                </a:lnTo>
                <a:lnTo>
                  <a:pt x="289124" y="277866"/>
                </a:lnTo>
                <a:lnTo>
                  <a:pt x="294749" y="272236"/>
                </a:lnTo>
                <a:lnTo>
                  <a:pt x="299349" y="265596"/>
                </a:lnTo>
                <a:lnTo>
                  <a:pt x="303974" y="259439"/>
                </a:lnTo>
                <a:lnTo>
                  <a:pt x="308574" y="252294"/>
                </a:lnTo>
                <a:lnTo>
                  <a:pt x="312674" y="245634"/>
                </a:lnTo>
                <a:lnTo>
                  <a:pt x="316249" y="238469"/>
                </a:lnTo>
                <a:lnTo>
                  <a:pt x="319324" y="230799"/>
                </a:lnTo>
                <a:lnTo>
                  <a:pt x="322399" y="223634"/>
                </a:lnTo>
                <a:lnTo>
                  <a:pt x="324949" y="215944"/>
                </a:lnTo>
                <a:lnTo>
                  <a:pt x="327524" y="207769"/>
                </a:lnTo>
                <a:lnTo>
                  <a:pt x="329049" y="199574"/>
                </a:lnTo>
                <a:lnTo>
                  <a:pt x="330574" y="191379"/>
                </a:lnTo>
                <a:lnTo>
                  <a:pt x="331624" y="183207"/>
                </a:lnTo>
                <a:lnTo>
                  <a:pt x="332124" y="175012"/>
                </a:lnTo>
                <a:lnTo>
                  <a:pt x="332624" y="166312"/>
                </a:lnTo>
                <a:lnTo>
                  <a:pt x="332124" y="157612"/>
                </a:lnTo>
                <a:lnTo>
                  <a:pt x="331624" y="149417"/>
                </a:lnTo>
                <a:lnTo>
                  <a:pt x="330574" y="141222"/>
                </a:lnTo>
                <a:lnTo>
                  <a:pt x="329049" y="133049"/>
                </a:lnTo>
                <a:lnTo>
                  <a:pt x="327524" y="124854"/>
                </a:lnTo>
                <a:lnTo>
                  <a:pt x="324949" y="116659"/>
                </a:lnTo>
                <a:lnTo>
                  <a:pt x="322399" y="108989"/>
                </a:lnTo>
                <a:lnTo>
                  <a:pt x="319324" y="101824"/>
                </a:lnTo>
                <a:lnTo>
                  <a:pt x="316249" y="94154"/>
                </a:lnTo>
                <a:lnTo>
                  <a:pt x="312674" y="86989"/>
                </a:lnTo>
                <a:lnTo>
                  <a:pt x="308574" y="80329"/>
                </a:lnTo>
                <a:lnTo>
                  <a:pt x="303974" y="73164"/>
                </a:lnTo>
                <a:lnTo>
                  <a:pt x="299349" y="67027"/>
                </a:lnTo>
                <a:lnTo>
                  <a:pt x="294749" y="60367"/>
                </a:lnTo>
                <a:lnTo>
                  <a:pt x="289124" y="54757"/>
                </a:lnTo>
                <a:lnTo>
                  <a:pt x="284024" y="48599"/>
                </a:lnTo>
                <a:lnTo>
                  <a:pt x="277874" y="43494"/>
                </a:lnTo>
                <a:lnTo>
                  <a:pt x="272224" y="37862"/>
                </a:lnTo>
                <a:lnTo>
                  <a:pt x="265599" y="33262"/>
                </a:lnTo>
                <a:lnTo>
                  <a:pt x="259449" y="28639"/>
                </a:lnTo>
                <a:lnTo>
                  <a:pt x="252299" y="24037"/>
                </a:lnTo>
                <a:lnTo>
                  <a:pt x="245624" y="19939"/>
                </a:lnTo>
                <a:lnTo>
                  <a:pt x="238474" y="16367"/>
                </a:lnTo>
                <a:lnTo>
                  <a:pt x="230799" y="13299"/>
                </a:lnTo>
                <a:lnTo>
                  <a:pt x="223624" y="10232"/>
                </a:lnTo>
                <a:lnTo>
                  <a:pt x="183199" y="1007"/>
                </a:lnTo>
                <a:lnTo>
                  <a:pt x="1662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1367" y="149579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24" y="291694"/>
                </a:moveTo>
                <a:lnTo>
                  <a:pt x="138174" y="291694"/>
                </a:lnTo>
                <a:lnTo>
                  <a:pt x="130999" y="290664"/>
                </a:lnTo>
                <a:lnTo>
                  <a:pt x="123824" y="290161"/>
                </a:lnTo>
                <a:lnTo>
                  <a:pt x="116674" y="288626"/>
                </a:lnTo>
                <a:lnTo>
                  <a:pt x="109499" y="287091"/>
                </a:lnTo>
                <a:lnTo>
                  <a:pt x="102349" y="285034"/>
                </a:lnTo>
                <a:lnTo>
                  <a:pt x="95674" y="282996"/>
                </a:lnTo>
                <a:lnTo>
                  <a:pt x="89049" y="279926"/>
                </a:lnTo>
                <a:lnTo>
                  <a:pt x="82874" y="277364"/>
                </a:lnTo>
                <a:lnTo>
                  <a:pt x="76249" y="273791"/>
                </a:lnTo>
                <a:lnTo>
                  <a:pt x="70074" y="270704"/>
                </a:lnTo>
                <a:lnTo>
                  <a:pt x="64449" y="266626"/>
                </a:lnTo>
                <a:lnTo>
                  <a:pt x="58849" y="262529"/>
                </a:lnTo>
                <a:lnTo>
                  <a:pt x="53224" y="258431"/>
                </a:lnTo>
                <a:lnTo>
                  <a:pt x="48074" y="253829"/>
                </a:lnTo>
                <a:lnTo>
                  <a:pt x="42974" y="248704"/>
                </a:lnTo>
                <a:lnTo>
                  <a:pt x="37849" y="243597"/>
                </a:lnTo>
                <a:lnTo>
                  <a:pt x="33249" y="238469"/>
                </a:lnTo>
                <a:lnTo>
                  <a:pt x="29149" y="232839"/>
                </a:lnTo>
                <a:lnTo>
                  <a:pt x="25049" y="227207"/>
                </a:lnTo>
                <a:lnTo>
                  <a:pt x="20949" y="221577"/>
                </a:lnTo>
                <a:lnTo>
                  <a:pt x="17899" y="215442"/>
                </a:lnTo>
                <a:lnTo>
                  <a:pt x="14324" y="208802"/>
                </a:lnTo>
                <a:lnTo>
                  <a:pt x="11749" y="202644"/>
                </a:lnTo>
                <a:lnTo>
                  <a:pt x="999" y="160682"/>
                </a:lnTo>
                <a:lnTo>
                  <a:pt x="0" y="153517"/>
                </a:lnTo>
                <a:lnTo>
                  <a:pt x="0" y="145847"/>
                </a:lnTo>
                <a:lnTo>
                  <a:pt x="0" y="138177"/>
                </a:lnTo>
                <a:lnTo>
                  <a:pt x="999" y="131012"/>
                </a:lnTo>
                <a:lnTo>
                  <a:pt x="11749" y="89029"/>
                </a:lnTo>
                <a:lnTo>
                  <a:pt x="14324" y="82894"/>
                </a:lnTo>
                <a:lnTo>
                  <a:pt x="17899" y="76254"/>
                </a:lnTo>
                <a:lnTo>
                  <a:pt x="20949" y="70097"/>
                </a:lnTo>
                <a:lnTo>
                  <a:pt x="25049" y="64467"/>
                </a:lnTo>
                <a:lnTo>
                  <a:pt x="29149" y="58854"/>
                </a:lnTo>
                <a:lnTo>
                  <a:pt x="33249" y="53224"/>
                </a:lnTo>
                <a:lnTo>
                  <a:pt x="37849" y="48097"/>
                </a:lnTo>
                <a:lnTo>
                  <a:pt x="42974" y="42992"/>
                </a:lnTo>
                <a:lnTo>
                  <a:pt x="48074" y="37864"/>
                </a:lnTo>
                <a:lnTo>
                  <a:pt x="53224" y="33262"/>
                </a:lnTo>
                <a:lnTo>
                  <a:pt x="58849" y="29164"/>
                </a:lnTo>
                <a:lnTo>
                  <a:pt x="64449" y="25067"/>
                </a:lnTo>
                <a:lnTo>
                  <a:pt x="70074" y="20969"/>
                </a:lnTo>
                <a:lnTo>
                  <a:pt x="76249" y="17902"/>
                </a:lnTo>
                <a:lnTo>
                  <a:pt x="82874" y="14329"/>
                </a:lnTo>
                <a:lnTo>
                  <a:pt x="89049" y="11767"/>
                </a:lnTo>
                <a:lnTo>
                  <a:pt x="95674" y="8699"/>
                </a:lnTo>
                <a:lnTo>
                  <a:pt x="102349" y="6639"/>
                </a:lnTo>
                <a:lnTo>
                  <a:pt x="109499" y="4602"/>
                </a:lnTo>
                <a:lnTo>
                  <a:pt x="116674" y="3067"/>
                </a:lnTo>
                <a:lnTo>
                  <a:pt x="123824" y="1534"/>
                </a:lnTo>
                <a:lnTo>
                  <a:pt x="130999" y="1007"/>
                </a:lnTo>
                <a:lnTo>
                  <a:pt x="138174" y="0"/>
                </a:lnTo>
                <a:lnTo>
                  <a:pt x="145824" y="0"/>
                </a:lnTo>
                <a:lnTo>
                  <a:pt x="153499" y="0"/>
                </a:lnTo>
                <a:lnTo>
                  <a:pt x="160674" y="1007"/>
                </a:lnTo>
                <a:lnTo>
                  <a:pt x="202624" y="11767"/>
                </a:lnTo>
                <a:lnTo>
                  <a:pt x="208799" y="14329"/>
                </a:lnTo>
                <a:lnTo>
                  <a:pt x="215424" y="17902"/>
                </a:lnTo>
                <a:lnTo>
                  <a:pt x="221574" y="20969"/>
                </a:lnTo>
                <a:lnTo>
                  <a:pt x="227199" y="25067"/>
                </a:lnTo>
                <a:lnTo>
                  <a:pt x="232824" y="29164"/>
                </a:lnTo>
                <a:lnTo>
                  <a:pt x="238449" y="33262"/>
                </a:lnTo>
                <a:lnTo>
                  <a:pt x="243574" y="37864"/>
                </a:lnTo>
                <a:lnTo>
                  <a:pt x="248699" y="42992"/>
                </a:lnTo>
                <a:lnTo>
                  <a:pt x="253824" y="48097"/>
                </a:lnTo>
                <a:lnTo>
                  <a:pt x="258424" y="53224"/>
                </a:lnTo>
                <a:lnTo>
                  <a:pt x="262524" y="58854"/>
                </a:lnTo>
                <a:lnTo>
                  <a:pt x="266624" y="64467"/>
                </a:lnTo>
                <a:lnTo>
                  <a:pt x="270724" y="70097"/>
                </a:lnTo>
                <a:lnTo>
                  <a:pt x="273774" y="76254"/>
                </a:lnTo>
                <a:lnTo>
                  <a:pt x="277349" y="82894"/>
                </a:lnTo>
                <a:lnTo>
                  <a:pt x="279924" y="89029"/>
                </a:lnTo>
                <a:lnTo>
                  <a:pt x="290649" y="131012"/>
                </a:lnTo>
                <a:lnTo>
                  <a:pt x="291674" y="138177"/>
                </a:lnTo>
                <a:lnTo>
                  <a:pt x="291674" y="145847"/>
                </a:lnTo>
                <a:lnTo>
                  <a:pt x="291674" y="153517"/>
                </a:lnTo>
                <a:lnTo>
                  <a:pt x="290649" y="160682"/>
                </a:lnTo>
                <a:lnTo>
                  <a:pt x="279924" y="202644"/>
                </a:lnTo>
                <a:lnTo>
                  <a:pt x="277349" y="208802"/>
                </a:lnTo>
                <a:lnTo>
                  <a:pt x="273774" y="215442"/>
                </a:lnTo>
                <a:lnTo>
                  <a:pt x="270724" y="221577"/>
                </a:lnTo>
                <a:lnTo>
                  <a:pt x="266624" y="227207"/>
                </a:lnTo>
                <a:lnTo>
                  <a:pt x="262524" y="232839"/>
                </a:lnTo>
                <a:lnTo>
                  <a:pt x="258424" y="238469"/>
                </a:lnTo>
                <a:lnTo>
                  <a:pt x="253824" y="243597"/>
                </a:lnTo>
                <a:lnTo>
                  <a:pt x="248699" y="248704"/>
                </a:lnTo>
                <a:lnTo>
                  <a:pt x="243574" y="253829"/>
                </a:lnTo>
                <a:lnTo>
                  <a:pt x="238449" y="258431"/>
                </a:lnTo>
                <a:lnTo>
                  <a:pt x="232824" y="262529"/>
                </a:lnTo>
                <a:lnTo>
                  <a:pt x="227199" y="266626"/>
                </a:lnTo>
                <a:lnTo>
                  <a:pt x="221574" y="270704"/>
                </a:lnTo>
                <a:lnTo>
                  <a:pt x="215424" y="273791"/>
                </a:lnTo>
                <a:lnTo>
                  <a:pt x="208799" y="277364"/>
                </a:lnTo>
                <a:lnTo>
                  <a:pt x="202624" y="279926"/>
                </a:lnTo>
                <a:lnTo>
                  <a:pt x="195999" y="282996"/>
                </a:lnTo>
                <a:lnTo>
                  <a:pt x="189324" y="285034"/>
                </a:lnTo>
                <a:lnTo>
                  <a:pt x="182174" y="287091"/>
                </a:lnTo>
                <a:lnTo>
                  <a:pt x="174999" y="288626"/>
                </a:lnTo>
                <a:lnTo>
                  <a:pt x="167824" y="290161"/>
                </a:lnTo>
                <a:lnTo>
                  <a:pt x="160674" y="290664"/>
                </a:lnTo>
                <a:lnTo>
                  <a:pt x="153499" y="291694"/>
                </a:lnTo>
                <a:lnTo>
                  <a:pt x="145824" y="291694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8746" y="1549526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4" h="142875">
                <a:moveTo>
                  <a:pt x="0" y="0"/>
                </a:moveTo>
                <a:lnTo>
                  <a:pt x="0" y="96214"/>
                </a:lnTo>
                <a:lnTo>
                  <a:pt x="46049" y="142274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37192" y="1495796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2456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4542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4546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90">
                <a:moveTo>
                  <a:pt x="0" y="0"/>
                </a:moveTo>
                <a:lnTo>
                  <a:pt x="11774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792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792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5">
                <a:moveTo>
                  <a:pt x="0" y="0"/>
                </a:moveTo>
                <a:lnTo>
                  <a:pt x="20999" y="117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1371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4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0792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792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4">
                <a:moveTo>
                  <a:pt x="0" y="1176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4546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0" y="20992"/>
                </a:moveTo>
                <a:lnTo>
                  <a:pt x="117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4542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37192" y="176293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98096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11774" y="2099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09866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42616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4">
                <a:moveTo>
                  <a:pt x="20999" y="11767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616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58495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49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42616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5">
                <a:moveTo>
                  <a:pt x="0" y="1178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63616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98096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90">
                <a:moveTo>
                  <a:pt x="11774" y="0"/>
                </a:moveTo>
                <a:lnTo>
                  <a:pt x="0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9866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28081" y="1582596"/>
            <a:ext cx="107374" cy="2363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78397" y="1470469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5" h="258444">
                <a:moveTo>
                  <a:pt x="150974" y="258431"/>
                </a:moveTo>
                <a:lnTo>
                  <a:pt x="153524" y="247169"/>
                </a:lnTo>
                <a:lnTo>
                  <a:pt x="157099" y="236432"/>
                </a:lnTo>
                <a:lnTo>
                  <a:pt x="161199" y="226199"/>
                </a:lnTo>
                <a:lnTo>
                  <a:pt x="165799" y="216974"/>
                </a:lnTo>
                <a:lnTo>
                  <a:pt x="170924" y="208274"/>
                </a:lnTo>
                <a:lnTo>
                  <a:pt x="176049" y="199574"/>
                </a:lnTo>
                <a:lnTo>
                  <a:pt x="198049" y="166837"/>
                </a:lnTo>
                <a:lnTo>
                  <a:pt x="213399" y="129982"/>
                </a:lnTo>
                <a:lnTo>
                  <a:pt x="215974" y="107982"/>
                </a:lnTo>
                <a:lnTo>
                  <a:pt x="207274" y="66019"/>
                </a:lnTo>
                <a:lnTo>
                  <a:pt x="184224" y="31727"/>
                </a:lnTo>
                <a:lnTo>
                  <a:pt x="149949" y="8697"/>
                </a:lnTo>
                <a:lnTo>
                  <a:pt x="107974" y="0"/>
                </a:lnTo>
                <a:lnTo>
                  <a:pt x="66024" y="8697"/>
                </a:lnTo>
                <a:lnTo>
                  <a:pt x="31724" y="31727"/>
                </a:lnTo>
                <a:lnTo>
                  <a:pt x="8699" y="66019"/>
                </a:lnTo>
                <a:lnTo>
                  <a:pt x="0" y="107982"/>
                </a:lnTo>
                <a:lnTo>
                  <a:pt x="8699" y="149439"/>
                </a:lnTo>
                <a:lnTo>
                  <a:pt x="28649" y="183207"/>
                </a:lnTo>
                <a:lnTo>
                  <a:pt x="39924" y="199574"/>
                </a:lnTo>
                <a:lnTo>
                  <a:pt x="45024" y="208274"/>
                </a:lnTo>
                <a:lnTo>
                  <a:pt x="50149" y="216974"/>
                </a:lnTo>
                <a:lnTo>
                  <a:pt x="54749" y="226199"/>
                </a:lnTo>
                <a:lnTo>
                  <a:pt x="58849" y="236432"/>
                </a:lnTo>
                <a:lnTo>
                  <a:pt x="62424" y="247169"/>
                </a:lnTo>
                <a:lnTo>
                  <a:pt x="64999" y="258431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2431" y="1577468"/>
            <a:ext cx="102224" cy="1595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6471" y="207350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4" h="398145">
                <a:moveTo>
                  <a:pt x="325499" y="374610"/>
                </a:moveTo>
                <a:lnTo>
                  <a:pt x="324999" y="378183"/>
                </a:lnTo>
                <a:lnTo>
                  <a:pt x="323949" y="381775"/>
                </a:lnTo>
                <a:lnTo>
                  <a:pt x="306049" y="397640"/>
                </a:lnTo>
                <a:lnTo>
                  <a:pt x="21499" y="397640"/>
                </a:lnTo>
                <a:lnTo>
                  <a:pt x="0" y="374610"/>
                </a:lnTo>
                <a:lnTo>
                  <a:pt x="0" y="18427"/>
                </a:lnTo>
                <a:lnTo>
                  <a:pt x="17399" y="504"/>
                </a:lnTo>
                <a:lnTo>
                  <a:pt x="204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82067" y="186883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99" y="70622"/>
                </a:moveTo>
                <a:lnTo>
                  <a:pt x="317299" y="372551"/>
                </a:lnTo>
                <a:lnTo>
                  <a:pt x="316799" y="375619"/>
                </a:lnTo>
                <a:lnTo>
                  <a:pt x="315749" y="378706"/>
                </a:lnTo>
                <a:lnTo>
                  <a:pt x="300924" y="388939"/>
                </a:lnTo>
                <a:lnTo>
                  <a:pt x="16374" y="388939"/>
                </a:lnTo>
                <a:lnTo>
                  <a:pt x="0" y="372551"/>
                </a:lnTo>
                <a:lnTo>
                  <a:pt x="0" y="16368"/>
                </a:lnTo>
                <a:lnTo>
                  <a:pt x="13299" y="0"/>
                </a:lnTo>
                <a:lnTo>
                  <a:pt x="16374" y="0"/>
                </a:lnTo>
                <a:lnTo>
                  <a:pt x="246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4267" y="4616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257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34271" y="41564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34271" y="36905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34271" y="3224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2658" y="180794"/>
            <a:ext cx="82799" cy="827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56944" y="221428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4" h="349250">
                <a:moveTo>
                  <a:pt x="8699" y="185770"/>
                </a:moveTo>
                <a:lnTo>
                  <a:pt x="176574" y="21999"/>
                </a:lnTo>
                <a:lnTo>
                  <a:pt x="178599" y="19961"/>
                </a:lnTo>
                <a:lnTo>
                  <a:pt x="180649" y="17398"/>
                </a:lnTo>
                <a:lnTo>
                  <a:pt x="186274" y="13805"/>
                </a:lnTo>
                <a:lnTo>
                  <a:pt x="192424" y="10232"/>
                </a:lnTo>
                <a:lnTo>
                  <a:pt x="198574" y="6639"/>
                </a:lnTo>
                <a:lnTo>
                  <a:pt x="206749" y="3572"/>
                </a:lnTo>
                <a:lnTo>
                  <a:pt x="213899" y="1533"/>
                </a:lnTo>
                <a:lnTo>
                  <a:pt x="220574" y="504"/>
                </a:lnTo>
                <a:lnTo>
                  <a:pt x="227224" y="0"/>
                </a:lnTo>
                <a:lnTo>
                  <a:pt x="322424" y="0"/>
                </a:lnTo>
                <a:lnTo>
                  <a:pt x="324949" y="0"/>
                </a:lnTo>
                <a:lnTo>
                  <a:pt x="327524" y="1008"/>
                </a:lnTo>
                <a:lnTo>
                  <a:pt x="333149" y="2542"/>
                </a:lnTo>
                <a:lnTo>
                  <a:pt x="338274" y="5631"/>
                </a:lnTo>
                <a:lnTo>
                  <a:pt x="342374" y="8699"/>
                </a:lnTo>
                <a:lnTo>
                  <a:pt x="351074" y="31203"/>
                </a:lnTo>
                <a:lnTo>
                  <a:pt x="351074" y="125885"/>
                </a:lnTo>
                <a:lnTo>
                  <a:pt x="350549" y="132545"/>
                </a:lnTo>
                <a:lnTo>
                  <a:pt x="349549" y="139185"/>
                </a:lnTo>
                <a:lnTo>
                  <a:pt x="347474" y="145847"/>
                </a:lnTo>
                <a:lnTo>
                  <a:pt x="344424" y="152487"/>
                </a:lnTo>
                <a:lnTo>
                  <a:pt x="343399" y="156585"/>
                </a:lnTo>
                <a:lnTo>
                  <a:pt x="342374" y="160177"/>
                </a:lnTo>
                <a:lnTo>
                  <a:pt x="340324" y="163245"/>
                </a:lnTo>
                <a:lnTo>
                  <a:pt x="338774" y="166312"/>
                </a:lnTo>
                <a:lnTo>
                  <a:pt x="334699" y="171440"/>
                </a:lnTo>
                <a:lnTo>
                  <a:pt x="331124" y="176547"/>
                </a:lnTo>
                <a:lnTo>
                  <a:pt x="165799" y="340317"/>
                </a:lnTo>
                <a:lnTo>
                  <a:pt x="163774" y="342355"/>
                </a:lnTo>
                <a:lnTo>
                  <a:pt x="161724" y="344415"/>
                </a:lnTo>
                <a:lnTo>
                  <a:pt x="159149" y="345950"/>
                </a:lnTo>
                <a:lnTo>
                  <a:pt x="156599" y="346957"/>
                </a:lnTo>
                <a:lnTo>
                  <a:pt x="150974" y="348492"/>
                </a:lnTo>
                <a:lnTo>
                  <a:pt x="145849" y="349017"/>
                </a:lnTo>
                <a:lnTo>
                  <a:pt x="139724" y="348492"/>
                </a:lnTo>
                <a:lnTo>
                  <a:pt x="136649" y="347987"/>
                </a:lnTo>
                <a:lnTo>
                  <a:pt x="134074" y="346957"/>
                </a:lnTo>
                <a:lnTo>
                  <a:pt x="131024" y="345950"/>
                </a:lnTo>
                <a:lnTo>
                  <a:pt x="128449" y="344415"/>
                </a:lnTo>
                <a:lnTo>
                  <a:pt x="125899" y="342355"/>
                </a:lnTo>
                <a:lnTo>
                  <a:pt x="123849" y="340317"/>
                </a:lnTo>
                <a:lnTo>
                  <a:pt x="8699" y="227732"/>
                </a:lnTo>
                <a:lnTo>
                  <a:pt x="5624" y="222605"/>
                </a:lnTo>
                <a:lnTo>
                  <a:pt x="2574" y="217500"/>
                </a:lnTo>
                <a:lnTo>
                  <a:pt x="499" y="212372"/>
                </a:lnTo>
                <a:lnTo>
                  <a:pt x="0" y="210335"/>
                </a:lnTo>
                <a:lnTo>
                  <a:pt x="0" y="207770"/>
                </a:lnTo>
                <a:lnTo>
                  <a:pt x="0" y="204177"/>
                </a:lnTo>
                <a:lnTo>
                  <a:pt x="499" y="201635"/>
                </a:lnTo>
                <a:lnTo>
                  <a:pt x="2574" y="196005"/>
                </a:lnTo>
                <a:lnTo>
                  <a:pt x="5624" y="190372"/>
                </a:lnTo>
                <a:lnTo>
                  <a:pt x="8699" y="18577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15890" y="27515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4099" y="34292"/>
                </a:moveTo>
                <a:lnTo>
                  <a:pt x="7674" y="37359"/>
                </a:lnTo>
                <a:lnTo>
                  <a:pt x="11249" y="39399"/>
                </a:lnTo>
                <a:lnTo>
                  <a:pt x="14849" y="40429"/>
                </a:lnTo>
                <a:lnTo>
                  <a:pt x="19449" y="40429"/>
                </a:lnTo>
                <a:lnTo>
                  <a:pt x="23549" y="40429"/>
                </a:lnTo>
                <a:lnTo>
                  <a:pt x="27124" y="39399"/>
                </a:lnTo>
                <a:lnTo>
                  <a:pt x="30199" y="37359"/>
                </a:lnTo>
                <a:lnTo>
                  <a:pt x="32749" y="34292"/>
                </a:lnTo>
                <a:lnTo>
                  <a:pt x="35824" y="31224"/>
                </a:lnTo>
                <a:lnTo>
                  <a:pt x="37374" y="27632"/>
                </a:lnTo>
                <a:lnTo>
                  <a:pt x="38374" y="24564"/>
                </a:lnTo>
                <a:lnTo>
                  <a:pt x="38899" y="20992"/>
                </a:lnTo>
                <a:lnTo>
                  <a:pt x="38374" y="16894"/>
                </a:lnTo>
                <a:lnTo>
                  <a:pt x="37374" y="12797"/>
                </a:lnTo>
                <a:lnTo>
                  <a:pt x="35824" y="9204"/>
                </a:lnTo>
                <a:lnTo>
                  <a:pt x="32749" y="6137"/>
                </a:lnTo>
                <a:lnTo>
                  <a:pt x="30199" y="3572"/>
                </a:lnTo>
                <a:lnTo>
                  <a:pt x="27124" y="2039"/>
                </a:lnTo>
                <a:lnTo>
                  <a:pt x="23549" y="504"/>
                </a:lnTo>
                <a:lnTo>
                  <a:pt x="19449" y="0"/>
                </a:lnTo>
                <a:lnTo>
                  <a:pt x="14849" y="504"/>
                </a:lnTo>
                <a:lnTo>
                  <a:pt x="11249" y="2039"/>
                </a:lnTo>
                <a:lnTo>
                  <a:pt x="7674" y="3572"/>
                </a:lnTo>
                <a:lnTo>
                  <a:pt x="4099" y="6137"/>
                </a:lnTo>
                <a:lnTo>
                  <a:pt x="2549" y="9204"/>
                </a:lnTo>
                <a:lnTo>
                  <a:pt x="1024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24" y="27632"/>
                </a:lnTo>
                <a:lnTo>
                  <a:pt x="2549" y="31224"/>
                </a:lnTo>
                <a:lnTo>
                  <a:pt x="4099" y="34292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65617" y="227564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4">
                <a:moveTo>
                  <a:pt x="294774" y="84427"/>
                </a:moveTo>
                <a:lnTo>
                  <a:pt x="298374" y="80854"/>
                </a:lnTo>
                <a:lnTo>
                  <a:pt x="302474" y="78817"/>
                </a:lnTo>
                <a:lnTo>
                  <a:pt x="307074" y="77262"/>
                </a:lnTo>
                <a:lnTo>
                  <a:pt x="311149" y="76254"/>
                </a:lnTo>
                <a:lnTo>
                  <a:pt x="315774" y="75224"/>
                </a:lnTo>
                <a:lnTo>
                  <a:pt x="320374" y="73187"/>
                </a:lnTo>
                <a:lnTo>
                  <a:pt x="324474" y="70622"/>
                </a:lnTo>
                <a:lnTo>
                  <a:pt x="329074" y="67029"/>
                </a:lnTo>
                <a:lnTo>
                  <a:pt x="332649" y="62952"/>
                </a:lnTo>
                <a:lnTo>
                  <a:pt x="334699" y="58329"/>
                </a:lnTo>
                <a:lnTo>
                  <a:pt x="336224" y="53224"/>
                </a:lnTo>
                <a:lnTo>
                  <a:pt x="336724" y="47592"/>
                </a:lnTo>
                <a:lnTo>
                  <a:pt x="336224" y="42992"/>
                </a:lnTo>
                <a:lnTo>
                  <a:pt x="335724" y="38369"/>
                </a:lnTo>
                <a:lnTo>
                  <a:pt x="334199" y="34292"/>
                </a:lnTo>
                <a:lnTo>
                  <a:pt x="321899" y="14834"/>
                </a:lnTo>
                <a:lnTo>
                  <a:pt x="289149" y="0"/>
                </a:lnTo>
                <a:lnTo>
                  <a:pt x="283524" y="504"/>
                </a:lnTo>
                <a:lnTo>
                  <a:pt x="278399" y="2038"/>
                </a:lnTo>
                <a:lnTo>
                  <a:pt x="273799" y="4097"/>
                </a:lnTo>
                <a:lnTo>
                  <a:pt x="269699" y="7669"/>
                </a:lnTo>
                <a:lnTo>
                  <a:pt x="266099" y="11766"/>
                </a:lnTo>
                <a:lnTo>
                  <a:pt x="263574" y="16368"/>
                </a:lnTo>
                <a:lnTo>
                  <a:pt x="262024" y="20466"/>
                </a:lnTo>
                <a:lnTo>
                  <a:pt x="260999" y="25067"/>
                </a:lnTo>
                <a:lnTo>
                  <a:pt x="259474" y="29669"/>
                </a:lnTo>
                <a:lnTo>
                  <a:pt x="257924" y="33767"/>
                </a:lnTo>
                <a:lnTo>
                  <a:pt x="255874" y="38369"/>
                </a:lnTo>
                <a:lnTo>
                  <a:pt x="252299" y="41962"/>
                </a:lnTo>
                <a:lnTo>
                  <a:pt x="246674" y="47592"/>
                </a:lnTo>
                <a:lnTo>
                  <a:pt x="241549" y="51164"/>
                </a:lnTo>
                <a:lnTo>
                  <a:pt x="236949" y="53224"/>
                </a:lnTo>
                <a:lnTo>
                  <a:pt x="232849" y="54232"/>
                </a:lnTo>
                <a:lnTo>
                  <a:pt x="228774" y="54232"/>
                </a:lnTo>
                <a:lnTo>
                  <a:pt x="225174" y="53224"/>
                </a:lnTo>
                <a:lnTo>
                  <a:pt x="221599" y="50659"/>
                </a:lnTo>
                <a:lnTo>
                  <a:pt x="218024" y="48097"/>
                </a:lnTo>
                <a:lnTo>
                  <a:pt x="214449" y="43999"/>
                </a:lnTo>
                <a:lnTo>
                  <a:pt x="210849" y="39922"/>
                </a:lnTo>
                <a:lnTo>
                  <a:pt x="203174" y="29669"/>
                </a:lnTo>
                <a:lnTo>
                  <a:pt x="193949" y="18427"/>
                </a:lnTo>
                <a:lnTo>
                  <a:pt x="188849" y="12271"/>
                </a:lnTo>
                <a:lnTo>
                  <a:pt x="183224" y="6135"/>
                </a:lnTo>
                <a:lnTo>
                  <a:pt x="180149" y="3571"/>
                </a:lnTo>
                <a:lnTo>
                  <a:pt x="176049" y="1533"/>
                </a:lnTo>
                <a:lnTo>
                  <a:pt x="172474" y="504"/>
                </a:lnTo>
                <a:lnTo>
                  <a:pt x="168374" y="0"/>
                </a:lnTo>
                <a:lnTo>
                  <a:pt x="141749" y="15864"/>
                </a:lnTo>
                <a:lnTo>
                  <a:pt x="135124" y="20466"/>
                </a:lnTo>
                <a:lnTo>
                  <a:pt x="111574" y="50659"/>
                </a:lnTo>
                <a:lnTo>
                  <a:pt x="110549" y="53729"/>
                </a:lnTo>
                <a:lnTo>
                  <a:pt x="110024" y="56797"/>
                </a:lnTo>
                <a:lnTo>
                  <a:pt x="110024" y="59864"/>
                </a:lnTo>
                <a:lnTo>
                  <a:pt x="117724" y="75729"/>
                </a:lnTo>
                <a:lnTo>
                  <a:pt x="121799" y="78817"/>
                </a:lnTo>
                <a:lnTo>
                  <a:pt x="125899" y="80854"/>
                </a:lnTo>
                <a:lnTo>
                  <a:pt x="129999" y="82894"/>
                </a:lnTo>
                <a:lnTo>
                  <a:pt x="134599" y="83924"/>
                </a:lnTo>
                <a:lnTo>
                  <a:pt x="139199" y="84952"/>
                </a:lnTo>
                <a:lnTo>
                  <a:pt x="143824" y="86992"/>
                </a:lnTo>
                <a:lnTo>
                  <a:pt x="147899" y="89049"/>
                </a:lnTo>
                <a:lnTo>
                  <a:pt x="151999" y="92622"/>
                </a:lnTo>
                <a:lnTo>
                  <a:pt x="155574" y="96719"/>
                </a:lnTo>
                <a:lnTo>
                  <a:pt x="157624" y="101322"/>
                </a:lnTo>
                <a:lnTo>
                  <a:pt x="159149" y="106449"/>
                </a:lnTo>
                <a:lnTo>
                  <a:pt x="159674" y="112584"/>
                </a:lnTo>
                <a:lnTo>
                  <a:pt x="159149" y="116682"/>
                </a:lnTo>
                <a:lnTo>
                  <a:pt x="158649" y="121284"/>
                </a:lnTo>
                <a:lnTo>
                  <a:pt x="157124" y="125382"/>
                </a:lnTo>
                <a:lnTo>
                  <a:pt x="144824" y="144817"/>
                </a:lnTo>
                <a:lnTo>
                  <a:pt x="141249" y="147884"/>
                </a:lnTo>
                <a:lnTo>
                  <a:pt x="137649" y="150974"/>
                </a:lnTo>
                <a:lnTo>
                  <a:pt x="134099" y="153012"/>
                </a:lnTo>
                <a:lnTo>
                  <a:pt x="129999" y="155577"/>
                </a:lnTo>
                <a:lnTo>
                  <a:pt x="125899" y="157109"/>
                </a:lnTo>
                <a:lnTo>
                  <a:pt x="121299" y="158644"/>
                </a:lnTo>
                <a:lnTo>
                  <a:pt x="116699" y="159147"/>
                </a:lnTo>
                <a:lnTo>
                  <a:pt x="112599" y="159674"/>
                </a:lnTo>
                <a:lnTo>
                  <a:pt x="106949" y="159147"/>
                </a:lnTo>
                <a:lnTo>
                  <a:pt x="101849" y="157614"/>
                </a:lnTo>
                <a:lnTo>
                  <a:pt x="96724" y="155577"/>
                </a:lnTo>
                <a:lnTo>
                  <a:pt x="92624" y="151982"/>
                </a:lnTo>
                <a:lnTo>
                  <a:pt x="89049" y="147884"/>
                </a:lnTo>
                <a:lnTo>
                  <a:pt x="86499" y="143284"/>
                </a:lnTo>
                <a:lnTo>
                  <a:pt x="84974" y="138682"/>
                </a:lnTo>
                <a:lnTo>
                  <a:pt x="83424" y="134079"/>
                </a:lnTo>
                <a:lnTo>
                  <a:pt x="82399" y="129982"/>
                </a:lnTo>
                <a:lnTo>
                  <a:pt x="80874" y="125884"/>
                </a:lnTo>
                <a:lnTo>
                  <a:pt x="78824" y="121787"/>
                </a:lnTo>
                <a:lnTo>
                  <a:pt x="75749" y="117689"/>
                </a:lnTo>
                <a:lnTo>
                  <a:pt x="59874" y="110022"/>
                </a:lnTo>
                <a:lnTo>
                  <a:pt x="56799" y="110022"/>
                </a:lnTo>
                <a:lnTo>
                  <a:pt x="53749" y="110547"/>
                </a:lnTo>
                <a:lnTo>
                  <a:pt x="50674" y="111554"/>
                </a:lnTo>
                <a:lnTo>
                  <a:pt x="47099" y="112584"/>
                </a:lnTo>
                <a:lnTo>
                  <a:pt x="15874" y="141749"/>
                </a:lnTo>
                <a:lnTo>
                  <a:pt x="11274" y="147884"/>
                </a:lnTo>
                <a:lnTo>
                  <a:pt x="7674" y="153517"/>
                </a:lnTo>
                <a:lnTo>
                  <a:pt x="2049" y="163244"/>
                </a:lnTo>
                <a:lnTo>
                  <a:pt x="524" y="166314"/>
                </a:lnTo>
                <a:lnTo>
                  <a:pt x="0" y="168372"/>
                </a:lnTo>
                <a:lnTo>
                  <a:pt x="524" y="172449"/>
                </a:lnTo>
                <a:lnTo>
                  <a:pt x="1549" y="176042"/>
                </a:lnTo>
                <a:lnTo>
                  <a:pt x="3574" y="180139"/>
                </a:lnTo>
                <a:lnTo>
                  <a:pt x="6149" y="183207"/>
                </a:lnTo>
                <a:lnTo>
                  <a:pt x="12274" y="188839"/>
                </a:lnTo>
                <a:lnTo>
                  <a:pt x="18424" y="193944"/>
                </a:lnTo>
                <a:lnTo>
                  <a:pt x="29674" y="203169"/>
                </a:lnTo>
                <a:lnTo>
                  <a:pt x="39924" y="210839"/>
                </a:lnTo>
                <a:lnTo>
                  <a:pt x="43999" y="214432"/>
                </a:lnTo>
                <a:lnTo>
                  <a:pt x="48099" y="218004"/>
                </a:lnTo>
                <a:lnTo>
                  <a:pt x="50674" y="221597"/>
                </a:lnTo>
                <a:lnTo>
                  <a:pt x="53224" y="225169"/>
                </a:lnTo>
                <a:lnTo>
                  <a:pt x="54274" y="228762"/>
                </a:lnTo>
                <a:lnTo>
                  <a:pt x="54274" y="232839"/>
                </a:lnTo>
                <a:lnTo>
                  <a:pt x="53224" y="236937"/>
                </a:lnTo>
                <a:lnTo>
                  <a:pt x="51174" y="241537"/>
                </a:lnTo>
                <a:lnTo>
                  <a:pt x="47599" y="246664"/>
                </a:lnTo>
                <a:lnTo>
                  <a:pt x="41974" y="252296"/>
                </a:lnTo>
                <a:lnTo>
                  <a:pt x="20974" y="261499"/>
                </a:lnTo>
                <a:lnTo>
                  <a:pt x="16374" y="263559"/>
                </a:lnTo>
                <a:lnTo>
                  <a:pt x="12274" y="266101"/>
                </a:lnTo>
                <a:lnTo>
                  <a:pt x="7674" y="269694"/>
                </a:lnTo>
                <a:lnTo>
                  <a:pt x="4099" y="273791"/>
                </a:lnTo>
                <a:lnTo>
                  <a:pt x="2049" y="278394"/>
                </a:lnTo>
                <a:lnTo>
                  <a:pt x="524" y="283499"/>
                </a:lnTo>
                <a:lnTo>
                  <a:pt x="0" y="289131"/>
                </a:lnTo>
                <a:lnTo>
                  <a:pt x="14849" y="321889"/>
                </a:lnTo>
                <a:lnTo>
                  <a:pt x="18424" y="324956"/>
                </a:lnTo>
                <a:lnTo>
                  <a:pt x="21999" y="327521"/>
                </a:lnTo>
                <a:lnTo>
                  <a:pt x="26099" y="330084"/>
                </a:lnTo>
                <a:lnTo>
                  <a:pt x="30199" y="332649"/>
                </a:lnTo>
                <a:lnTo>
                  <a:pt x="34299" y="334181"/>
                </a:lnTo>
                <a:lnTo>
                  <a:pt x="38899" y="335716"/>
                </a:lnTo>
                <a:lnTo>
                  <a:pt x="42999" y="336219"/>
                </a:lnTo>
                <a:lnTo>
                  <a:pt x="47599" y="336724"/>
                </a:lnTo>
                <a:lnTo>
                  <a:pt x="53224" y="336219"/>
                </a:lnTo>
                <a:lnTo>
                  <a:pt x="58349" y="334686"/>
                </a:lnTo>
                <a:lnTo>
                  <a:pt x="62949" y="332649"/>
                </a:lnTo>
                <a:lnTo>
                  <a:pt x="67049" y="329054"/>
                </a:lnTo>
                <a:lnTo>
                  <a:pt x="70624" y="324956"/>
                </a:lnTo>
                <a:lnTo>
                  <a:pt x="73199" y="320356"/>
                </a:lnTo>
                <a:lnTo>
                  <a:pt x="74724" y="316259"/>
                </a:lnTo>
                <a:lnTo>
                  <a:pt x="75749" y="311656"/>
                </a:lnTo>
                <a:lnTo>
                  <a:pt x="77299" y="307054"/>
                </a:lnTo>
                <a:lnTo>
                  <a:pt x="78824" y="302956"/>
                </a:lnTo>
                <a:lnTo>
                  <a:pt x="80874" y="298356"/>
                </a:lnTo>
                <a:lnTo>
                  <a:pt x="84424" y="294761"/>
                </a:lnTo>
                <a:lnTo>
                  <a:pt x="90074" y="289656"/>
                </a:lnTo>
                <a:lnTo>
                  <a:pt x="95199" y="285559"/>
                </a:lnTo>
                <a:lnTo>
                  <a:pt x="99799" y="283499"/>
                </a:lnTo>
                <a:lnTo>
                  <a:pt x="103899" y="282491"/>
                </a:lnTo>
                <a:lnTo>
                  <a:pt x="107999" y="282491"/>
                </a:lnTo>
                <a:lnTo>
                  <a:pt x="111574" y="283499"/>
                </a:lnTo>
                <a:lnTo>
                  <a:pt x="115149" y="286064"/>
                </a:lnTo>
                <a:lnTo>
                  <a:pt x="118724" y="288626"/>
                </a:lnTo>
                <a:lnTo>
                  <a:pt x="122324" y="292724"/>
                </a:lnTo>
                <a:lnTo>
                  <a:pt x="125899" y="296821"/>
                </a:lnTo>
                <a:lnTo>
                  <a:pt x="133574" y="307054"/>
                </a:lnTo>
                <a:lnTo>
                  <a:pt x="142799" y="318316"/>
                </a:lnTo>
                <a:lnTo>
                  <a:pt x="147899" y="324454"/>
                </a:lnTo>
                <a:lnTo>
                  <a:pt x="153524" y="330589"/>
                </a:lnTo>
                <a:lnTo>
                  <a:pt x="156624" y="333151"/>
                </a:lnTo>
                <a:lnTo>
                  <a:pt x="160699" y="335191"/>
                </a:lnTo>
                <a:lnTo>
                  <a:pt x="164274" y="336219"/>
                </a:lnTo>
                <a:lnTo>
                  <a:pt x="168374" y="336724"/>
                </a:lnTo>
                <a:lnTo>
                  <a:pt x="194974" y="320859"/>
                </a:lnTo>
                <a:lnTo>
                  <a:pt x="201649" y="316259"/>
                </a:lnTo>
                <a:lnTo>
                  <a:pt x="225174" y="286064"/>
                </a:lnTo>
                <a:lnTo>
                  <a:pt x="226199" y="282996"/>
                </a:lnTo>
                <a:lnTo>
                  <a:pt x="226724" y="279926"/>
                </a:lnTo>
                <a:lnTo>
                  <a:pt x="226724" y="276859"/>
                </a:lnTo>
                <a:lnTo>
                  <a:pt x="219049" y="260994"/>
                </a:lnTo>
                <a:lnTo>
                  <a:pt x="197549" y="251771"/>
                </a:lnTo>
                <a:lnTo>
                  <a:pt x="192949" y="249731"/>
                </a:lnTo>
                <a:lnTo>
                  <a:pt x="188849" y="247694"/>
                </a:lnTo>
                <a:lnTo>
                  <a:pt x="184749" y="244102"/>
                </a:lnTo>
                <a:lnTo>
                  <a:pt x="181174" y="240004"/>
                </a:lnTo>
                <a:lnTo>
                  <a:pt x="179124" y="235402"/>
                </a:lnTo>
                <a:lnTo>
                  <a:pt x="177574" y="230297"/>
                </a:lnTo>
                <a:lnTo>
                  <a:pt x="177074" y="224139"/>
                </a:lnTo>
                <a:lnTo>
                  <a:pt x="177574" y="220042"/>
                </a:lnTo>
                <a:lnTo>
                  <a:pt x="178099" y="215439"/>
                </a:lnTo>
                <a:lnTo>
                  <a:pt x="179624" y="211342"/>
                </a:lnTo>
                <a:lnTo>
                  <a:pt x="191924" y="191907"/>
                </a:lnTo>
                <a:lnTo>
                  <a:pt x="220074" y="177577"/>
                </a:lnTo>
                <a:lnTo>
                  <a:pt x="224149" y="177072"/>
                </a:lnTo>
                <a:lnTo>
                  <a:pt x="229774" y="177577"/>
                </a:lnTo>
                <a:lnTo>
                  <a:pt x="234899" y="179109"/>
                </a:lnTo>
                <a:lnTo>
                  <a:pt x="240024" y="181147"/>
                </a:lnTo>
                <a:lnTo>
                  <a:pt x="244099" y="184742"/>
                </a:lnTo>
                <a:lnTo>
                  <a:pt x="254349" y="206742"/>
                </a:lnTo>
                <a:lnTo>
                  <a:pt x="255874" y="210839"/>
                </a:lnTo>
                <a:lnTo>
                  <a:pt x="257924" y="214937"/>
                </a:lnTo>
                <a:lnTo>
                  <a:pt x="260999" y="219034"/>
                </a:lnTo>
                <a:lnTo>
                  <a:pt x="276874" y="226704"/>
                </a:lnTo>
                <a:lnTo>
                  <a:pt x="279924" y="226704"/>
                </a:lnTo>
                <a:lnTo>
                  <a:pt x="282999" y="226199"/>
                </a:lnTo>
                <a:lnTo>
                  <a:pt x="286074" y="225169"/>
                </a:lnTo>
                <a:lnTo>
                  <a:pt x="289674" y="224139"/>
                </a:lnTo>
                <a:lnTo>
                  <a:pt x="320874" y="194974"/>
                </a:lnTo>
                <a:lnTo>
                  <a:pt x="325499" y="188839"/>
                </a:lnTo>
                <a:lnTo>
                  <a:pt x="329074" y="183207"/>
                </a:lnTo>
                <a:lnTo>
                  <a:pt x="334699" y="173479"/>
                </a:lnTo>
                <a:lnTo>
                  <a:pt x="336224" y="170412"/>
                </a:lnTo>
                <a:lnTo>
                  <a:pt x="336724" y="168372"/>
                </a:lnTo>
                <a:lnTo>
                  <a:pt x="336224" y="164274"/>
                </a:lnTo>
                <a:lnTo>
                  <a:pt x="335199" y="160682"/>
                </a:lnTo>
                <a:lnTo>
                  <a:pt x="333149" y="156584"/>
                </a:lnTo>
                <a:lnTo>
                  <a:pt x="330599" y="153517"/>
                </a:lnTo>
                <a:lnTo>
                  <a:pt x="324474" y="147884"/>
                </a:lnTo>
                <a:lnTo>
                  <a:pt x="318324" y="142779"/>
                </a:lnTo>
                <a:lnTo>
                  <a:pt x="307074" y="133554"/>
                </a:lnTo>
                <a:lnTo>
                  <a:pt x="296824" y="125884"/>
                </a:lnTo>
                <a:lnTo>
                  <a:pt x="292724" y="122312"/>
                </a:lnTo>
                <a:lnTo>
                  <a:pt x="288624" y="118719"/>
                </a:lnTo>
                <a:lnTo>
                  <a:pt x="286074" y="115147"/>
                </a:lnTo>
                <a:lnTo>
                  <a:pt x="283524" y="111554"/>
                </a:lnTo>
                <a:lnTo>
                  <a:pt x="282499" y="107982"/>
                </a:lnTo>
                <a:lnTo>
                  <a:pt x="282499" y="103884"/>
                </a:lnTo>
                <a:lnTo>
                  <a:pt x="283524" y="99787"/>
                </a:lnTo>
                <a:lnTo>
                  <a:pt x="285574" y="95187"/>
                </a:lnTo>
                <a:lnTo>
                  <a:pt x="289149" y="90059"/>
                </a:lnTo>
                <a:lnTo>
                  <a:pt x="294774" y="844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60435" y="180485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20" h="431165">
                <a:moveTo>
                  <a:pt x="221599" y="0"/>
                </a:moveTo>
                <a:lnTo>
                  <a:pt x="27124" y="0"/>
                </a:lnTo>
                <a:lnTo>
                  <a:pt x="21499" y="504"/>
                </a:lnTo>
                <a:lnTo>
                  <a:pt x="16374" y="2038"/>
                </a:lnTo>
                <a:lnTo>
                  <a:pt x="0" y="27126"/>
                </a:lnTo>
                <a:lnTo>
                  <a:pt x="0" y="403775"/>
                </a:lnTo>
                <a:lnTo>
                  <a:pt x="27124" y="430902"/>
                </a:lnTo>
                <a:lnTo>
                  <a:pt x="221599" y="430902"/>
                </a:lnTo>
                <a:lnTo>
                  <a:pt x="248699" y="403775"/>
                </a:lnTo>
                <a:lnTo>
                  <a:pt x="248699" y="27126"/>
                </a:lnTo>
                <a:lnTo>
                  <a:pt x="221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70985" y="200951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40" h="12064">
                <a:moveTo>
                  <a:pt x="6124" y="0"/>
                </a:moveTo>
                <a:lnTo>
                  <a:pt x="21474" y="0"/>
                </a:lnTo>
                <a:lnTo>
                  <a:pt x="24024" y="504"/>
                </a:lnTo>
                <a:lnTo>
                  <a:pt x="25574" y="2059"/>
                </a:lnTo>
                <a:lnTo>
                  <a:pt x="27099" y="3593"/>
                </a:lnTo>
                <a:lnTo>
                  <a:pt x="27624" y="6135"/>
                </a:lnTo>
                <a:lnTo>
                  <a:pt x="27099" y="8194"/>
                </a:lnTo>
                <a:lnTo>
                  <a:pt x="25574" y="10233"/>
                </a:lnTo>
                <a:lnTo>
                  <a:pt x="24024" y="11262"/>
                </a:lnTo>
                <a:lnTo>
                  <a:pt x="21474" y="11766"/>
                </a:lnTo>
                <a:lnTo>
                  <a:pt x="6124" y="11766"/>
                </a:lnTo>
                <a:lnTo>
                  <a:pt x="3574" y="11262"/>
                </a:lnTo>
                <a:lnTo>
                  <a:pt x="2024" y="10233"/>
                </a:lnTo>
                <a:lnTo>
                  <a:pt x="499" y="8194"/>
                </a:lnTo>
                <a:lnTo>
                  <a:pt x="0" y="6135"/>
                </a:lnTo>
                <a:lnTo>
                  <a:pt x="499" y="3593"/>
                </a:lnTo>
                <a:lnTo>
                  <a:pt x="2024" y="2059"/>
                </a:lnTo>
                <a:lnTo>
                  <a:pt x="3574" y="504"/>
                </a:lnTo>
                <a:lnTo>
                  <a:pt x="612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66889" y="5530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899" y="35827"/>
                </a:moveTo>
                <a:lnTo>
                  <a:pt x="14324" y="35322"/>
                </a:lnTo>
                <a:lnTo>
                  <a:pt x="10724" y="34292"/>
                </a:lnTo>
                <a:lnTo>
                  <a:pt x="0" y="17924"/>
                </a:lnTo>
                <a:lnTo>
                  <a:pt x="17899" y="0"/>
                </a:lnTo>
                <a:lnTo>
                  <a:pt x="35824" y="17924"/>
                </a:lnTo>
                <a:lnTo>
                  <a:pt x="17899" y="358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87563" y="234214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5" h="296545">
                <a:moveTo>
                  <a:pt x="194474" y="296316"/>
                </a:moveTo>
                <a:lnTo>
                  <a:pt x="0" y="296316"/>
                </a:lnTo>
                <a:lnTo>
                  <a:pt x="0" y="0"/>
                </a:lnTo>
                <a:lnTo>
                  <a:pt x="194474" y="0"/>
                </a:lnTo>
                <a:lnTo>
                  <a:pt x="194474" y="296316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59965" y="220913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132024" y="0"/>
                </a:moveTo>
                <a:lnTo>
                  <a:pt x="125374" y="504"/>
                </a:lnTo>
                <a:lnTo>
                  <a:pt x="118724" y="1008"/>
                </a:lnTo>
                <a:lnTo>
                  <a:pt x="112074" y="1533"/>
                </a:lnTo>
                <a:lnTo>
                  <a:pt x="105399" y="3067"/>
                </a:lnTo>
                <a:lnTo>
                  <a:pt x="99274" y="4601"/>
                </a:lnTo>
                <a:lnTo>
                  <a:pt x="93124" y="6135"/>
                </a:lnTo>
                <a:lnTo>
                  <a:pt x="86999" y="8173"/>
                </a:lnTo>
                <a:lnTo>
                  <a:pt x="80849" y="10737"/>
                </a:lnTo>
                <a:lnTo>
                  <a:pt x="74699" y="13300"/>
                </a:lnTo>
                <a:lnTo>
                  <a:pt x="69074" y="16368"/>
                </a:lnTo>
                <a:lnTo>
                  <a:pt x="63449" y="19436"/>
                </a:lnTo>
                <a:lnTo>
                  <a:pt x="30174" y="48097"/>
                </a:lnTo>
                <a:lnTo>
                  <a:pt x="10224" y="80855"/>
                </a:lnTo>
                <a:lnTo>
                  <a:pt x="6124" y="93127"/>
                </a:lnTo>
                <a:lnTo>
                  <a:pt x="4074" y="99262"/>
                </a:lnTo>
                <a:lnTo>
                  <a:pt x="2549" y="105922"/>
                </a:lnTo>
                <a:lnTo>
                  <a:pt x="1524" y="112060"/>
                </a:lnTo>
                <a:lnTo>
                  <a:pt x="524" y="118720"/>
                </a:lnTo>
                <a:lnTo>
                  <a:pt x="0" y="125380"/>
                </a:lnTo>
                <a:lnTo>
                  <a:pt x="0" y="132525"/>
                </a:lnTo>
                <a:lnTo>
                  <a:pt x="0" y="139187"/>
                </a:lnTo>
                <a:lnTo>
                  <a:pt x="524" y="145847"/>
                </a:lnTo>
                <a:lnTo>
                  <a:pt x="10224" y="183712"/>
                </a:lnTo>
                <a:lnTo>
                  <a:pt x="15849" y="195477"/>
                </a:lnTo>
                <a:lnTo>
                  <a:pt x="18924" y="201110"/>
                </a:lnTo>
                <a:lnTo>
                  <a:pt x="48099" y="234372"/>
                </a:lnTo>
                <a:lnTo>
                  <a:pt x="69074" y="248702"/>
                </a:lnTo>
                <a:lnTo>
                  <a:pt x="74699" y="251769"/>
                </a:lnTo>
                <a:lnTo>
                  <a:pt x="80849" y="254334"/>
                </a:lnTo>
                <a:lnTo>
                  <a:pt x="86999" y="256372"/>
                </a:lnTo>
                <a:lnTo>
                  <a:pt x="93124" y="258432"/>
                </a:lnTo>
                <a:lnTo>
                  <a:pt x="99274" y="260469"/>
                </a:lnTo>
                <a:lnTo>
                  <a:pt x="105399" y="262004"/>
                </a:lnTo>
                <a:lnTo>
                  <a:pt x="112074" y="263034"/>
                </a:lnTo>
                <a:lnTo>
                  <a:pt x="118724" y="264062"/>
                </a:lnTo>
                <a:lnTo>
                  <a:pt x="125374" y="264567"/>
                </a:lnTo>
                <a:lnTo>
                  <a:pt x="132024" y="264567"/>
                </a:lnTo>
                <a:lnTo>
                  <a:pt x="139199" y="264567"/>
                </a:lnTo>
                <a:lnTo>
                  <a:pt x="145824" y="264062"/>
                </a:lnTo>
                <a:lnTo>
                  <a:pt x="177574" y="256372"/>
                </a:lnTo>
                <a:lnTo>
                  <a:pt x="183724" y="254334"/>
                </a:lnTo>
                <a:lnTo>
                  <a:pt x="189349" y="251769"/>
                </a:lnTo>
                <a:lnTo>
                  <a:pt x="194974" y="248702"/>
                </a:lnTo>
                <a:lnTo>
                  <a:pt x="200599" y="245635"/>
                </a:lnTo>
                <a:lnTo>
                  <a:pt x="234374" y="216470"/>
                </a:lnTo>
                <a:lnTo>
                  <a:pt x="253824" y="183712"/>
                </a:lnTo>
                <a:lnTo>
                  <a:pt x="256374" y="178080"/>
                </a:lnTo>
                <a:lnTo>
                  <a:pt x="258424" y="171945"/>
                </a:lnTo>
                <a:lnTo>
                  <a:pt x="260474" y="165285"/>
                </a:lnTo>
                <a:lnTo>
                  <a:pt x="261499" y="159147"/>
                </a:lnTo>
                <a:lnTo>
                  <a:pt x="263049" y="152487"/>
                </a:lnTo>
                <a:lnTo>
                  <a:pt x="263549" y="145847"/>
                </a:lnTo>
                <a:lnTo>
                  <a:pt x="264049" y="139187"/>
                </a:lnTo>
                <a:lnTo>
                  <a:pt x="264574" y="132525"/>
                </a:lnTo>
                <a:lnTo>
                  <a:pt x="264049" y="125380"/>
                </a:lnTo>
                <a:lnTo>
                  <a:pt x="263549" y="118720"/>
                </a:lnTo>
                <a:lnTo>
                  <a:pt x="263049" y="112060"/>
                </a:lnTo>
                <a:lnTo>
                  <a:pt x="261499" y="105922"/>
                </a:lnTo>
                <a:lnTo>
                  <a:pt x="260474" y="99262"/>
                </a:lnTo>
                <a:lnTo>
                  <a:pt x="258424" y="93127"/>
                </a:lnTo>
                <a:lnTo>
                  <a:pt x="256374" y="86990"/>
                </a:lnTo>
                <a:lnTo>
                  <a:pt x="253824" y="80855"/>
                </a:lnTo>
                <a:lnTo>
                  <a:pt x="251249" y="75225"/>
                </a:lnTo>
                <a:lnTo>
                  <a:pt x="248199" y="69592"/>
                </a:lnTo>
                <a:lnTo>
                  <a:pt x="245124" y="63962"/>
                </a:lnTo>
                <a:lnTo>
                  <a:pt x="242049" y="58330"/>
                </a:lnTo>
                <a:lnTo>
                  <a:pt x="206224" y="22504"/>
                </a:lnTo>
                <a:lnTo>
                  <a:pt x="200599" y="19436"/>
                </a:lnTo>
                <a:lnTo>
                  <a:pt x="194974" y="16368"/>
                </a:lnTo>
                <a:lnTo>
                  <a:pt x="158624" y="3067"/>
                </a:lnTo>
                <a:lnTo>
                  <a:pt x="152499" y="1533"/>
                </a:lnTo>
                <a:lnTo>
                  <a:pt x="145824" y="1008"/>
                </a:lnTo>
                <a:lnTo>
                  <a:pt x="139199" y="504"/>
                </a:lnTo>
                <a:lnTo>
                  <a:pt x="13202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84578" y="245524"/>
            <a:ext cx="324349" cy="3315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35314" y="848282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60" h="309244">
                <a:moveTo>
                  <a:pt x="169899" y="0"/>
                </a:moveTo>
                <a:lnTo>
                  <a:pt x="161174" y="0"/>
                </a:lnTo>
                <a:lnTo>
                  <a:pt x="152474" y="502"/>
                </a:lnTo>
                <a:lnTo>
                  <a:pt x="111549" y="8697"/>
                </a:lnTo>
                <a:lnTo>
                  <a:pt x="103874" y="11239"/>
                </a:lnTo>
                <a:lnTo>
                  <a:pt x="96174" y="13804"/>
                </a:lnTo>
                <a:lnTo>
                  <a:pt x="89024" y="17397"/>
                </a:lnTo>
                <a:lnTo>
                  <a:pt x="81849" y="20464"/>
                </a:lnTo>
                <a:lnTo>
                  <a:pt x="49624" y="41959"/>
                </a:lnTo>
                <a:lnTo>
                  <a:pt x="29149" y="63457"/>
                </a:lnTo>
                <a:lnTo>
                  <a:pt x="24549" y="69067"/>
                </a:lnTo>
                <a:lnTo>
                  <a:pt x="5099" y="107959"/>
                </a:lnTo>
                <a:lnTo>
                  <a:pt x="3574" y="115127"/>
                </a:lnTo>
                <a:lnTo>
                  <a:pt x="2024" y="122292"/>
                </a:lnTo>
                <a:lnTo>
                  <a:pt x="999" y="129457"/>
                </a:lnTo>
                <a:lnTo>
                  <a:pt x="0" y="136622"/>
                </a:lnTo>
                <a:lnTo>
                  <a:pt x="0" y="144312"/>
                </a:lnTo>
                <a:lnTo>
                  <a:pt x="0" y="151982"/>
                </a:lnTo>
                <a:lnTo>
                  <a:pt x="999" y="160177"/>
                </a:lnTo>
                <a:lnTo>
                  <a:pt x="2024" y="167847"/>
                </a:lnTo>
                <a:lnTo>
                  <a:pt x="4099" y="175012"/>
                </a:lnTo>
                <a:lnTo>
                  <a:pt x="6124" y="182682"/>
                </a:lnTo>
                <a:lnTo>
                  <a:pt x="23024" y="216974"/>
                </a:lnTo>
                <a:lnTo>
                  <a:pt x="28124" y="223634"/>
                </a:lnTo>
                <a:lnTo>
                  <a:pt x="32724" y="229769"/>
                </a:lnTo>
                <a:lnTo>
                  <a:pt x="38349" y="235402"/>
                </a:lnTo>
                <a:lnTo>
                  <a:pt x="43999" y="241032"/>
                </a:lnTo>
                <a:lnTo>
                  <a:pt x="50124" y="246664"/>
                </a:lnTo>
                <a:lnTo>
                  <a:pt x="56274" y="251769"/>
                </a:lnTo>
                <a:lnTo>
                  <a:pt x="28649" y="290664"/>
                </a:lnTo>
                <a:lnTo>
                  <a:pt x="15324" y="300391"/>
                </a:lnTo>
                <a:lnTo>
                  <a:pt x="10724" y="303461"/>
                </a:lnTo>
                <a:lnTo>
                  <a:pt x="5624" y="305499"/>
                </a:lnTo>
                <a:lnTo>
                  <a:pt x="0" y="308061"/>
                </a:lnTo>
                <a:lnTo>
                  <a:pt x="2524" y="308061"/>
                </a:lnTo>
                <a:lnTo>
                  <a:pt x="10224" y="309091"/>
                </a:lnTo>
                <a:lnTo>
                  <a:pt x="21474" y="309091"/>
                </a:lnTo>
                <a:lnTo>
                  <a:pt x="28649" y="309091"/>
                </a:lnTo>
                <a:lnTo>
                  <a:pt x="35824" y="308586"/>
                </a:lnTo>
                <a:lnTo>
                  <a:pt x="78774" y="295791"/>
                </a:lnTo>
                <a:lnTo>
                  <a:pt x="104374" y="277364"/>
                </a:lnTo>
                <a:lnTo>
                  <a:pt x="144299" y="287091"/>
                </a:lnTo>
                <a:lnTo>
                  <a:pt x="161174" y="288626"/>
                </a:lnTo>
                <a:lnTo>
                  <a:pt x="169899" y="288626"/>
                </a:lnTo>
                <a:lnTo>
                  <a:pt x="178599" y="288626"/>
                </a:lnTo>
                <a:lnTo>
                  <a:pt x="187299" y="288101"/>
                </a:lnTo>
                <a:lnTo>
                  <a:pt x="195999" y="287091"/>
                </a:lnTo>
                <a:lnTo>
                  <a:pt x="204174" y="285559"/>
                </a:lnTo>
                <a:lnTo>
                  <a:pt x="212374" y="284024"/>
                </a:lnTo>
                <a:lnTo>
                  <a:pt x="250749" y="271226"/>
                </a:lnTo>
                <a:lnTo>
                  <a:pt x="257924" y="267634"/>
                </a:lnTo>
                <a:lnTo>
                  <a:pt x="265074" y="264061"/>
                </a:lnTo>
                <a:lnTo>
                  <a:pt x="271724" y="259964"/>
                </a:lnTo>
                <a:lnTo>
                  <a:pt x="277849" y="255866"/>
                </a:lnTo>
                <a:lnTo>
                  <a:pt x="284024" y="251266"/>
                </a:lnTo>
                <a:lnTo>
                  <a:pt x="290149" y="246139"/>
                </a:lnTo>
                <a:lnTo>
                  <a:pt x="295774" y="241537"/>
                </a:lnTo>
                <a:lnTo>
                  <a:pt x="300899" y="235904"/>
                </a:lnTo>
                <a:lnTo>
                  <a:pt x="306024" y="230799"/>
                </a:lnTo>
                <a:lnTo>
                  <a:pt x="310624" y="225167"/>
                </a:lnTo>
                <a:lnTo>
                  <a:pt x="315224" y="219012"/>
                </a:lnTo>
                <a:lnTo>
                  <a:pt x="319324" y="212877"/>
                </a:lnTo>
                <a:lnTo>
                  <a:pt x="322899" y="206739"/>
                </a:lnTo>
                <a:lnTo>
                  <a:pt x="326474" y="200604"/>
                </a:lnTo>
                <a:lnTo>
                  <a:pt x="338774" y="159147"/>
                </a:lnTo>
                <a:lnTo>
                  <a:pt x="339774" y="151477"/>
                </a:lnTo>
                <a:lnTo>
                  <a:pt x="339774" y="144312"/>
                </a:lnTo>
                <a:lnTo>
                  <a:pt x="339774" y="136622"/>
                </a:lnTo>
                <a:lnTo>
                  <a:pt x="338774" y="129457"/>
                </a:lnTo>
                <a:lnTo>
                  <a:pt x="337749" y="122292"/>
                </a:lnTo>
                <a:lnTo>
                  <a:pt x="336199" y="115127"/>
                </a:lnTo>
                <a:lnTo>
                  <a:pt x="334674" y="107959"/>
                </a:lnTo>
                <a:lnTo>
                  <a:pt x="315224" y="69067"/>
                </a:lnTo>
                <a:lnTo>
                  <a:pt x="310624" y="63457"/>
                </a:lnTo>
                <a:lnTo>
                  <a:pt x="306024" y="57824"/>
                </a:lnTo>
                <a:lnTo>
                  <a:pt x="271724" y="28639"/>
                </a:lnTo>
                <a:lnTo>
                  <a:pt x="250749" y="17397"/>
                </a:lnTo>
                <a:lnTo>
                  <a:pt x="243599" y="13804"/>
                </a:lnTo>
                <a:lnTo>
                  <a:pt x="235899" y="11239"/>
                </a:lnTo>
                <a:lnTo>
                  <a:pt x="228224" y="8697"/>
                </a:lnTo>
                <a:lnTo>
                  <a:pt x="220549" y="6134"/>
                </a:lnTo>
                <a:lnTo>
                  <a:pt x="178599" y="0"/>
                </a:lnTo>
                <a:lnTo>
                  <a:pt x="1698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28966" y="870797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5">
                <a:moveTo>
                  <a:pt x="390974" y="24562"/>
                </a:moveTo>
                <a:lnTo>
                  <a:pt x="390974" y="10232"/>
                </a:lnTo>
                <a:lnTo>
                  <a:pt x="390974" y="8172"/>
                </a:lnTo>
                <a:lnTo>
                  <a:pt x="389949" y="6134"/>
                </a:lnTo>
                <a:lnTo>
                  <a:pt x="389424" y="4599"/>
                </a:lnTo>
                <a:lnTo>
                  <a:pt x="387899" y="3067"/>
                </a:lnTo>
                <a:lnTo>
                  <a:pt x="386374" y="1532"/>
                </a:lnTo>
                <a:lnTo>
                  <a:pt x="384824" y="1007"/>
                </a:lnTo>
                <a:lnTo>
                  <a:pt x="382774" y="0"/>
                </a:lnTo>
                <a:lnTo>
                  <a:pt x="380749" y="0"/>
                </a:lnTo>
                <a:lnTo>
                  <a:pt x="10224" y="0"/>
                </a:lnTo>
                <a:lnTo>
                  <a:pt x="8174" y="0"/>
                </a:lnTo>
                <a:lnTo>
                  <a:pt x="6124" y="1007"/>
                </a:lnTo>
                <a:lnTo>
                  <a:pt x="4599" y="1532"/>
                </a:lnTo>
                <a:lnTo>
                  <a:pt x="3049" y="3067"/>
                </a:lnTo>
                <a:lnTo>
                  <a:pt x="1524" y="4599"/>
                </a:lnTo>
                <a:lnTo>
                  <a:pt x="99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28966" y="897397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4">
                <a:moveTo>
                  <a:pt x="283499" y="151479"/>
                </a:moveTo>
                <a:lnTo>
                  <a:pt x="390974" y="228762"/>
                </a:lnTo>
                <a:lnTo>
                  <a:pt x="390974" y="227229"/>
                </a:lnTo>
                <a:lnTo>
                  <a:pt x="390974" y="0"/>
                </a:lnTo>
                <a:lnTo>
                  <a:pt x="198549" y="139207"/>
                </a:lnTo>
                <a:lnTo>
                  <a:pt x="196999" y="140217"/>
                </a:lnTo>
                <a:lnTo>
                  <a:pt x="195474" y="140217"/>
                </a:lnTo>
                <a:lnTo>
                  <a:pt x="193924" y="140217"/>
                </a:lnTo>
                <a:lnTo>
                  <a:pt x="192399" y="139207"/>
                </a:lnTo>
                <a:lnTo>
                  <a:pt x="0" y="0"/>
                </a:lnTo>
                <a:lnTo>
                  <a:pt x="0" y="227229"/>
                </a:lnTo>
                <a:lnTo>
                  <a:pt x="0" y="228762"/>
                </a:lnTo>
                <a:lnTo>
                  <a:pt x="107449" y="15147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35595" y="1134334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4">
                <a:moveTo>
                  <a:pt x="0" y="0"/>
                </a:moveTo>
                <a:lnTo>
                  <a:pt x="2074" y="524"/>
                </a:lnTo>
                <a:lnTo>
                  <a:pt x="3599" y="524"/>
                </a:lnTo>
                <a:lnTo>
                  <a:pt x="374124" y="524"/>
                </a:lnTo>
                <a:lnTo>
                  <a:pt x="375649" y="524"/>
                </a:lnTo>
                <a:lnTo>
                  <a:pt x="377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90467" y="860552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24" y="28134"/>
                </a:moveTo>
                <a:lnTo>
                  <a:pt x="238499" y="21494"/>
                </a:lnTo>
                <a:lnTo>
                  <a:pt x="228249" y="16369"/>
                </a:lnTo>
                <a:lnTo>
                  <a:pt x="183224" y="2037"/>
                </a:lnTo>
                <a:lnTo>
                  <a:pt x="158674" y="0"/>
                </a:lnTo>
                <a:lnTo>
                  <a:pt x="150474" y="0"/>
                </a:lnTo>
                <a:lnTo>
                  <a:pt x="142274" y="1029"/>
                </a:lnTo>
                <a:lnTo>
                  <a:pt x="104424" y="9729"/>
                </a:lnTo>
                <a:lnTo>
                  <a:pt x="97249" y="12272"/>
                </a:lnTo>
                <a:lnTo>
                  <a:pt x="90074" y="15339"/>
                </a:lnTo>
                <a:lnTo>
                  <a:pt x="83424" y="18932"/>
                </a:lnTo>
                <a:lnTo>
                  <a:pt x="76774" y="23029"/>
                </a:lnTo>
                <a:lnTo>
                  <a:pt x="70124" y="27127"/>
                </a:lnTo>
                <a:lnTo>
                  <a:pt x="63974" y="31202"/>
                </a:lnTo>
                <a:lnTo>
                  <a:pt x="57849" y="36329"/>
                </a:lnTo>
                <a:lnTo>
                  <a:pt x="52224" y="40932"/>
                </a:lnTo>
                <a:lnTo>
                  <a:pt x="46599" y="46564"/>
                </a:lnTo>
                <a:lnTo>
                  <a:pt x="41449" y="51689"/>
                </a:lnTo>
                <a:lnTo>
                  <a:pt x="36349" y="57827"/>
                </a:lnTo>
                <a:lnTo>
                  <a:pt x="12799" y="96719"/>
                </a:lnTo>
                <a:lnTo>
                  <a:pt x="9724" y="103884"/>
                </a:lnTo>
                <a:lnTo>
                  <a:pt x="1024" y="142254"/>
                </a:lnTo>
                <a:lnTo>
                  <a:pt x="0" y="158119"/>
                </a:lnTo>
                <a:lnTo>
                  <a:pt x="524" y="166314"/>
                </a:lnTo>
                <a:lnTo>
                  <a:pt x="1024" y="174509"/>
                </a:lnTo>
                <a:lnTo>
                  <a:pt x="2074" y="182177"/>
                </a:lnTo>
                <a:lnTo>
                  <a:pt x="12799" y="220042"/>
                </a:lnTo>
                <a:lnTo>
                  <a:pt x="36349" y="258936"/>
                </a:lnTo>
                <a:lnTo>
                  <a:pt x="70124" y="289656"/>
                </a:lnTo>
                <a:lnTo>
                  <a:pt x="83424" y="297326"/>
                </a:lnTo>
                <a:lnTo>
                  <a:pt x="90074" y="300919"/>
                </a:lnTo>
                <a:lnTo>
                  <a:pt x="97249" y="303986"/>
                </a:lnTo>
                <a:lnTo>
                  <a:pt x="104424" y="307054"/>
                </a:lnTo>
                <a:lnTo>
                  <a:pt x="111574" y="309619"/>
                </a:lnTo>
                <a:lnTo>
                  <a:pt x="119249" y="311656"/>
                </a:lnTo>
                <a:lnTo>
                  <a:pt x="126949" y="313191"/>
                </a:lnTo>
                <a:lnTo>
                  <a:pt x="134599" y="314724"/>
                </a:lnTo>
                <a:lnTo>
                  <a:pt x="142274" y="315754"/>
                </a:lnTo>
                <a:lnTo>
                  <a:pt x="150474" y="316259"/>
                </a:lnTo>
                <a:lnTo>
                  <a:pt x="158674" y="316784"/>
                </a:lnTo>
                <a:lnTo>
                  <a:pt x="166849" y="316259"/>
                </a:lnTo>
                <a:lnTo>
                  <a:pt x="174524" y="315754"/>
                </a:lnTo>
                <a:lnTo>
                  <a:pt x="212899" y="307054"/>
                </a:lnTo>
                <a:lnTo>
                  <a:pt x="247199" y="289656"/>
                </a:lnTo>
                <a:lnTo>
                  <a:pt x="280949" y="258936"/>
                </a:lnTo>
                <a:lnTo>
                  <a:pt x="289649" y="246664"/>
                </a:lnTo>
                <a:lnTo>
                  <a:pt x="293749" y="240529"/>
                </a:lnTo>
                <a:lnTo>
                  <a:pt x="309624" y="205207"/>
                </a:lnTo>
                <a:lnTo>
                  <a:pt x="312174" y="198042"/>
                </a:lnTo>
                <a:lnTo>
                  <a:pt x="313724" y="190372"/>
                </a:lnTo>
                <a:lnTo>
                  <a:pt x="315249" y="182177"/>
                </a:lnTo>
                <a:lnTo>
                  <a:pt x="316274" y="174509"/>
                </a:lnTo>
                <a:lnTo>
                  <a:pt x="316799" y="166314"/>
                </a:lnTo>
                <a:lnTo>
                  <a:pt x="316799" y="158119"/>
                </a:lnTo>
                <a:lnTo>
                  <a:pt x="312174" y="120254"/>
                </a:lnTo>
                <a:lnTo>
                  <a:pt x="293249" y="75224"/>
                </a:lnTo>
                <a:lnTo>
                  <a:pt x="286099" y="6499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93100" y="808403"/>
            <a:ext cx="362724" cy="388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9026" y="835007"/>
            <a:ext cx="447149" cy="3356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15488" y="85210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99" y="0"/>
                </a:moveTo>
                <a:lnTo>
                  <a:pt x="149399" y="0"/>
                </a:lnTo>
                <a:lnTo>
                  <a:pt x="141749" y="1029"/>
                </a:lnTo>
                <a:lnTo>
                  <a:pt x="103374" y="9729"/>
                </a:lnTo>
                <a:lnTo>
                  <a:pt x="96199" y="12272"/>
                </a:lnTo>
                <a:lnTo>
                  <a:pt x="57299" y="35827"/>
                </a:lnTo>
                <a:lnTo>
                  <a:pt x="27124" y="69594"/>
                </a:lnTo>
                <a:lnTo>
                  <a:pt x="23024" y="75729"/>
                </a:lnTo>
                <a:lnTo>
                  <a:pt x="18924" y="82389"/>
                </a:lnTo>
                <a:lnTo>
                  <a:pt x="15324" y="89052"/>
                </a:lnTo>
                <a:lnTo>
                  <a:pt x="12249" y="96217"/>
                </a:lnTo>
                <a:lnTo>
                  <a:pt x="9724" y="103382"/>
                </a:lnTo>
                <a:lnTo>
                  <a:pt x="7149" y="110547"/>
                </a:lnTo>
                <a:lnTo>
                  <a:pt x="5099" y="118217"/>
                </a:lnTo>
                <a:lnTo>
                  <a:pt x="3049" y="125887"/>
                </a:lnTo>
                <a:lnTo>
                  <a:pt x="2024" y="133577"/>
                </a:lnTo>
                <a:lnTo>
                  <a:pt x="1024" y="141749"/>
                </a:lnTo>
                <a:lnTo>
                  <a:pt x="0" y="149442"/>
                </a:lnTo>
                <a:lnTo>
                  <a:pt x="0" y="157614"/>
                </a:lnTo>
                <a:lnTo>
                  <a:pt x="0" y="165809"/>
                </a:lnTo>
                <a:lnTo>
                  <a:pt x="1024" y="173479"/>
                </a:lnTo>
                <a:lnTo>
                  <a:pt x="9724" y="211869"/>
                </a:lnTo>
                <a:lnTo>
                  <a:pt x="12249" y="219034"/>
                </a:lnTo>
                <a:lnTo>
                  <a:pt x="15324" y="226199"/>
                </a:lnTo>
                <a:lnTo>
                  <a:pt x="18924" y="232839"/>
                </a:lnTo>
                <a:lnTo>
                  <a:pt x="23024" y="239499"/>
                </a:lnTo>
                <a:lnTo>
                  <a:pt x="27124" y="245637"/>
                </a:lnTo>
                <a:lnTo>
                  <a:pt x="31199" y="251791"/>
                </a:lnTo>
                <a:lnTo>
                  <a:pt x="35824" y="257929"/>
                </a:lnTo>
                <a:lnTo>
                  <a:pt x="40924" y="263559"/>
                </a:lnTo>
                <a:lnTo>
                  <a:pt x="46049" y="269191"/>
                </a:lnTo>
                <a:lnTo>
                  <a:pt x="51674" y="274296"/>
                </a:lnTo>
                <a:lnTo>
                  <a:pt x="57299" y="279424"/>
                </a:lnTo>
                <a:lnTo>
                  <a:pt x="96199" y="302959"/>
                </a:lnTo>
                <a:lnTo>
                  <a:pt x="103374" y="305521"/>
                </a:lnTo>
                <a:lnTo>
                  <a:pt x="110524" y="308084"/>
                </a:lnTo>
                <a:lnTo>
                  <a:pt x="118199" y="310124"/>
                </a:lnTo>
                <a:lnTo>
                  <a:pt x="125874" y="312161"/>
                </a:lnTo>
                <a:lnTo>
                  <a:pt x="133549" y="313191"/>
                </a:lnTo>
                <a:lnTo>
                  <a:pt x="141749" y="314221"/>
                </a:lnTo>
                <a:lnTo>
                  <a:pt x="149399" y="315251"/>
                </a:lnTo>
                <a:lnTo>
                  <a:pt x="157599" y="315251"/>
                </a:lnTo>
                <a:lnTo>
                  <a:pt x="165799" y="315251"/>
                </a:lnTo>
                <a:lnTo>
                  <a:pt x="173474" y="314221"/>
                </a:lnTo>
                <a:lnTo>
                  <a:pt x="181674" y="313191"/>
                </a:lnTo>
                <a:lnTo>
                  <a:pt x="189324" y="312161"/>
                </a:lnTo>
                <a:lnTo>
                  <a:pt x="196999" y="310124"/>
                </a:lnTo>
                <a:lnTo>
                  <a:pt x="204699" y="308084"/>
                </a:lnTo>
                <a:lnTo>
                  <a:pt x="211849" y="305521"/>
                </a:lnTo>
                <a:lnTo>
                  <a:pt x="219024" y="302959"/>
                </a:lnTo>
                <a:lnTo>
                  <a:pt x="226199" y="299889"/>
                </a:lnTo>
                <a:lnTo>
                  <a:pt x="232824" y="296296"/>
                </a:lnTo>
                <a:lnTo>
                  <a:pt x="239499" y="292221"/>
                </a:lnTo>
                <a:lnTo>
                  <a:pt x="245624" y="288124"/>
                </a:lnTo>
                <a:lnTo>
                  <a:pt x="251749" y="284026"/>
                </a:lnTo>
                <a:lnTo>
                  <a:pt x="257924" y="279424"/>
                </a:lnTo>
                <a:lnTo>
                  <a:pt x="263549" y="274296"/>
                </a:lnTo>
                <a:lnTo>
                  <a:pt x="269174" y="269191"/>
                </a:lnTo>
                <a:lnTo>
                  <a:pt x="274274" y="263559"/>
                </a:lnTo>
                <a:lnTo>
                  <a:pt x="279424" y="257929"/>
                </a:lnTo>
                <a:lnTo>
                  <a:pt x="284024" y="251791"/>
                </a:lnTo>
                <a:lnTo>
                  <a:pt x="305499" y="211869"/>
                </a:lnTo>
                <a:lnTo>
                  <a:pt x="308049" y="204704"/>
                </a:lnTo>
                <a:lnTo>
                  <a:pt x="310124" y="197034"/>
                </a:lnTo>
                <a:lnTo>
                  <a:pt x="312149" y="189344"/>
                </a:lnTo>
                <a:lnTo>
                  <a:pt x="313174" y="181674"/>
                </a:lnTo>
                <a:lnTo>
                  <a:pt x="314199" y="173479"/>
                </a:lnTo>
                <a:lnTo>
                  <a:pt x="315224" y="165809"/>
                </a:lnTo>
                <a:lnTo>
                  <a:pt x="315224" y="157614"/>
                </a:lnTo>
                <a:lnTo>
                  <a:pt x="157599" y="157614"/>
                </a:lnTo>
                <a:lnTo>
                  <a:pt x="157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85425" y="832192"/>
            <a:ext cx="169799" cy="165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69428" y="1596149"/>
            <a:ext cx="94549" cy="1969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64062" y="1478915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09" h="325755">
                <a:moveTo>
                  <a:pt x="0" y="281461"/>
                </a:moveTo>
                <a:lnTo>
                  <a:pt x="31724" y="281461"/>
                </a:lnTo>
                <a:lnTo>
                  <a:pt x="41949" y="286566"/>
                </a:lnTo>
                <a:lnTo>
                  <a:pt x="56274" y="292724"/>
                </a:lnTo>
                <a:lnTo>
                  <a:pt x="95174" y="307559"/>
                </a:lnTo>
                <a:lnTo>
                  <a:pt x="139699" y="319829"/>
                </a:lnTo>
                <a:lnTo>
                  <a:pt x="150449" y="322391"/>
                </a:lnTo>
                <a:lnTo>
                  <a:pt x="161174" y="323926"/>
                </a:lnTo>
                <a:lnTo>
                  <a:pt x="170899" y="324956"/>
                </a:lnTo>
                <a:lnTo>
                  <a:pt x="180624" y="325461"/>
                </a:lnTo>
                <a:lnTo>
                  <a:pt x="196999" y="325461"/>
                </a:lnTo>
                <a:lnTo>
                  <a:pt x="205699" y="324956"/>
                </a:lnTo>
                <a:lnTo>
                  <a:pt x="235399" y="296799"/>
                </a:lnTo>
                <a:lnTo>
                  <a:pt x="234874" y="293226"/>
                </a:lnTo>
                <a:lnTo>
                  <a:pt x="233849" y="290159"/>
                </a:lnTo>
                <a:lnTo>
                  <a:pt x="231799" y="287091"/>
                </a:lnTo>
                <a:lnTo>
                  <a:pt x="228724" y="284529"/>
                </a:lnTo>
                <a:lnTo>
                  <a:pt x="231299" y="284024"/>
                </a:lnTo>
                <a:lnTo>
                  <a:pt x="233849" y="282994"/>
                </a:lnTo>
                <a:lnTo>
                  <a:pt x="236424" y="281964"/>
                </a:lnTo>
                <a:lnTo>
                  <a:pt x="244599" y="251266"/>
                </a:lnTo>
                <a:lnTo>
                  <a:pt x="244599" y="248701"/>
                </a:lnTo>
                <a:lnTo>
                  <a:pt x="244599" y="246664"/>
                </a:lnTo>
                <a:lnTo>
                  <a:pt x="244099" y="244099"/>
                </a:lnTo>
                <a:lnTo>
                  <a:pt x="243049" y="242062"/>
                </a:lnTo>
                <a:lnTo>
                  <a:pt x="240499" y="238469"/>
                </a:lnTo>
                <a:lnTo>
                  <a:pt x="238974" y="236934"/>
                </a:lnTo>
                <a:lnTo>
                  <a:pt x="237424" y="235402"/>
                </a:lnTo>
                <a:lnTo>
                  <a:pt x="251749" y="202642"/>
                </a:lnTo>
                <a:lnTo>
                  <a:pt x="251749" y="200079"/>
                </a:lnTo>
                <a:lnTo>
                  <a:pt x="251749" y="197537"/>
                </a:lnTo>
                <a:lnTo>
                  <a:pt x="251249" y="194974"/>
                </a:lnTo>
                <a:lnTo>
                  <a:pt x="250224" y="192914"/>
                </a:lnTo>
                <a:lnTo>
                  <a:pt x="249199" y="190877"/>
                </a:lnTo>
                <a:lnTo>
                  <a:pt x="247649" y="189342"/>
                </a:lnTo>
                <a:lnTo>
                  <a:pt x="246124" y="187807"/>
                </a:lnTo>
                <a:lnTo>
                  <a:pt x="244099" y="186274"/>
                </a:lnTo>
                <a:lnTo>
                  <a:pt x="246124" y="185749"/>
                </a:lnTo>
                <a:lnTo>
                  <a:pt x="248174" y="184214"/>
                </a:lnTo>
                <a:lnTo>
                  <a:pt x="254824" y="174507"/>
                </a:lnTo>
                <a:lnTo>
                  <a:pt x="255349" y="171944"/>
                </a:lnTo>
                <a:lnTo>
                  <a:pt x="257399" y="153517"/>
                </a:lnTo>
                <a:lnTo>
                  <a:pt x="256874" y="150952"/>
                </a:lnTo>
                <a:lnTo>
                  <a:pt x="256349" y="148409"/>
                </a:lnTo>
                <a:lnTo>
                  <a:pt x="221574" y="130487"/>
                </a:lnTo>
                <a:lnTo>
                  <a:pt x="207224" y="128447"/>
                </a:lnTo>
                <a:lnTo>
                  <a:pt x="185224" y="126389"/>
                </a:lnTo>
                <a:lnTo>
                  <a:pt x="159124" y="124854"/>
                </a:lnTo>
                <a:lnTo>
                  <a:pt x="132524" y="123322"/>
                </a:lnTo>
                <a:lnTo>
                  <a:pt x="146349" y="85959"/>
                </a:lnTo>
                <a:lnTo>
                  <a:pt x="151974" y="45027"/>
                </a:lnTo>
                <a:lnTo>
                  <a:pt x="152999" y="32232"/>
                </a:lnTo>
                <a:lnTo>
                  <a:pt x="152999" y="20464"/>
                </a:lnTo>
                <a:lnTo>
                  <a:pt x="152999" y="16872"/>
                </a:lnTo>
                <a:lnTo>
                  <a:pt x="151474" y="12774"/>
                </a:lnTo>
                <a:lnTo>
                  <a:pt x="132524" y="0"/>
                </a:lnTo>
                <a:lnTo>
                  <a:pt x="124849" y="502"/>
                </a:lnTo>
                <a:lnTo>
                  <a:pt x="119749" y="1532"/>
                </a:lnTo>
                <a:lnTo>
                  <a:pt x="115649" y="3067"/>
                </a:lnTo>
                <a:lnTo>
                  <a:pt x="112574" y="4599"/>
                </a:lnTo>
                <a:lnTo>
                  <a:pt x="100274" y="42464"/>
                </a:lnTo>
                <a:lnTo>
                  <a:pt x="84424" y="77262"/>
                </a:lnTo>
                <a:lnTo>
                  <a:pt x="81349" y="82389"/>
                </a:lnTo>
                <a:lnTo>
                  <a:pt x="76749" y="86989"/>
                </a:lnTo>
                <a:lnTo>
                  <a:pt x="69574" y="94154"/>
                </a:lnTo>
                <a:lnTo>
                  <a:pt x="52674" y="110019"/>
                </a:lnTo>
                <a:lnTo>
                  <a:pt x="30174" y="130487"/>
                </a:lnTo>
                <a:lnTo>
                  <a:pt x="0" y="1304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45893" y="1505767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5" h="224789">
                <a:moveTo>
                  <a:pt x="342874" y="0"/>
                </a:moveTo>
                <a:lnTo>
                  <a:pt x="10224" y="0"/>
                </a:lnTo>
                <a:lnTo>
                  <a:pt x="8174" y="0"/>
                </a:lnTo>
                <a:lnTo>
                  <a:pt x="6124" y="524"/>
                </a:lnTo>
                <a:lnTo>
                  <a:pt x="4099" y="1534"/>
                </a:lnTo>
                <a:lnTo>
                  <a:pt x="2549" y="3067"/>
                </a:lnTo>
                <a:lnTo>
                  <a:pt x="1524" y="4602"/>
                </a:lnTo>
                <a:lnTo>
                  <a:pt x="499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499" y="218004"/>
                </a:lnTo>
                <a:lnTo>
                  <a:pt x="1524" y="219539"/>
                </a:lnTo>
                <a:lnTo>
                  <a:pt x="2549" y="221094"/>
                </a:lnTo>
                <a:lnTo>
                  <a:pt x="4099" y="222102"/>
                </a:lnTo>
                <a:lnTo>
                  <a:pt x="6124" y="223132"/>
                </a:lnTo>
                <a:lnTo>
                  <a:pt x="8174" y="223637"/>
                </a:lnTo>
                <a:lnTo>
                  <a:pt x="10224" y="224162"/>
                </a:lnTo>
                <a:lnTo>
                  <a:pt x="342874" y="224162"/>
                </a:lnTo>
                <a:lnTo>
                  <a:pt x="344899" y="223637"/>
                </a:lnTo>
                <a:lnTo>
                  <a:pt x="346949" y="223132"/>
                </a:lnTo>
                <a:lnTo>
                  <a:pt x="353099" y="215967"/>
                </a:lnTo>
                <a:lnTo>
                  <a:pt x="353099" y="213927"/>
                </a:lnTo>
                <a:lnTo>
                  <a:pt x="353099" y="10232"/>
                </a:lnTo>
                <a:lnTo>
                  <a:pt x="353099" y="8194"/>
                </a:lnTo>
                <a:lnTo>
                  <a:pt x="352574" y="6134"/>
                </a:lnTo>
                <a:lnTo>
                  <a:pt x="344899" y="0"/>
                </a:lnTo>
                <a:lnTo>
                  <a:pt x="34287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12190" y="1484797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4" h="21590">
                <a:moveTo>
                  <a:pt x="20474" y="20969"/>
                </a:moveTo>
                <a:lnTo>
                  <a:pt x="20474" y="10232"/>
                </a:lnTo>
                <a:lnTo>
                  <a:pt x="20474" y="8174"/>
                </a:lnTo>
                <a:lnTo>
                  <a:pt x="19449" y="6134"/>
                </a:lnTo>
                <a:lnTo>
                  <a:pt x="18924" y="4602"/>
                </a:lnTo>
                <a:lnTo>
                  <a:pt x="17399" y="3067"/>
                </a:lnTo>
                <a:lnTo>
                  <a:pt x="15874" y="1534"/>
                </a:lnTo>
                <a:lnTo>
                  <a:pt x="14324" y="1007"/>
                </a:lnTo>
                <a:lnTo>
                  <a:pt x="12299" y="0"/>
                </a:lnTo>
                <a:lnTo>
                  <a:pt x="10249" y="0"/>
                </a:lnTo>
                <a:lnTo>
                  <a:pt x="8199" y="0"/>
                </a:lnTo>
                <a:lnTo>
                  <a:pt x="6149" y="1007"/>
                </a:lnTo>
                <a:lnTo>
                  <a:pt x="4599" y="1534"/>
                </a:lnTo>
                <a:lnTo>
                  <a:pt x="3074" y="3067"/>
                </a:lnTo>
                <a:lnTo>
                  <a:pt x="1549" y="4602"/>
                </a:lnTo>
                <a:lnTo>
                  <a:pt x="1024" y="6134"/>
                </a:lnTo>
                <a:lnTo>
                  <a:pt x="0" y="8174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01140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5" h="68580">
                <a:moveTo>
                  <a:pt x="28149" y="0"/>
                </a:moveTo>
                <a:lnTo>
                  <a:pt x="1024" y="53727"/>
                </a:lnTo>
                <a:lnTo>
                  <a:pt x="499" y="55262"/>
                </a:lnTo>
                <a:lnTo>
                  <a:pt x="0" y="57299"/>
                </a:lnTo>
                <a:lnTo>
                  <a:pt x="0" y="59359"/>
                </a:lnTo>
                <a:lnTo>
                  <a:pt x="499" y="61397"/>
                </a:lnTo>
                <a:lnTo>
                  <a:pt x="1524" y="62932"/>
                </a:lnTo>
                <a:lnTo>
                  <a:pt x="2574" y="64989"/>
                </a:lnTo>
                <a:lnTo>
                  <a:pt x="4099" y="65999"/>
                </a:lnTo>
                <a:lnTo>
                  <a:pt x="5624" y="67532"/>
                </a:lnTo>
                <a:lnTo>
                  <a:pt x="8199" y="68059"/>
                </a:lnTo>
                <a:lnTo>
                  <a:pt x="10224" y="68562"/>
                </a:lnTo>
                <a:lnTo>
                  <a:pt x="13299" y="68059"/>
                </a:lnTo>
                <a:lnTo>
                  <a:pt x="15874" y="67029"/>
                </a:lnTo>
                <a:lnTo>
                  <a:pt x="17924" y="64989"/>
                </a:lnTo>
                <a:lnTo>
                  <a:pt x="19449" y="62932"/>
                </a:lnTo>
                <a:lnTo>
                  <a:pt x="511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92542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5" h="68580">
                <a:moveTo>
                  <a:pt x="0" y="0"/>
                </a:moveTo>
                <a:lnTo>
                  <a:pt x="31724" y="62932"/>
                </a:lnTo>
                <a:lnTo>
                  <a:pt x="33274" y="64989"/>
                </a:lnTo>
                <a:lnTo>
                  <a:pt x="35299" y="67029"/>
                </a:lnTo>
                <a:lnTo>
                  <a:pt x="37874" y="68059"/>
                </a:lnTo>
                <a:lnTo>
                  <a:pt x="40949" y="68562"/>
                </a:lnTo>
                <a:lnTo>
                  <a:pt x="42999" y="68059"/>
                </a:lnTo>
                <a:lnTo>
                  <a:pt x="45549" y="67532"/>
                </a:lnTo>
                <a:lnTo>
                  <a:pt x="47074" y="65999"/>
                </a:lnTo>
                <a:lnTo>
                  <a:pt x="48624" y="64989"/>
                </a:lnTo>
                <a:lnTo>
                  <a:pt x="49649" y="62932"/>
                </a:lnTo>
                <a:lnTo>
                  <a:pt x="50674" y="61397"/>
                </a:lnTo>
                <a:lnTo>
                  <a:pt x="51174" y="59359"/>
                </a:lnTo>
                <a:lnTo>
                  <a:pt x="51174" y="57299"/>
                </a:lnTo>
                <a:lnTo>
                  <a:pt x="50674" y="55262"/>
                </a:lnTo>
                <a:lnTo>
                  <a:pt x="50174" y="53727"/>
                </a:lnTo>
                <a:lnTo>
                  <a:pt x="2302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66338" y="1526236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20" h="183514">
                <a:moveTo>
                  <a:pt x="0" y="0"/>
                </a:moveTo>
                <a:lnTo>
                  <a:pt x="0" y="183207"/>
                </a:lnTo>
                <a:lnTo>
                  <a:pt x="312174" y="183207"/>
                </a:lnTo>
                <a:lnTo>
                  <a:pt x="312174" y="0"/>
                </a:lnTo>
                <a:lnTo>
                  <a:pt x="0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13480" y="1561101"/>
            <a:ext cx="210749" cy="1134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28517" y="1471235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09"/>
                </a:moveTo>
                <a:lnTo>
                  <a:pt x="0" y="161709"/>
                </a:lnTo>
                <a:lnTo>
                  <a:pt x="1024" y="153012"/>
                </a:lnTo>
                <a:lnTo>
                  <a:pt x="10224" y="112079"/>
                </a:lnTo>
                <a:lnTo>
                  <a:pt x="16874" y="96719"/>
                </a:lnTo>
                <a:lnTo>
                  <a:pt x="20474" y="89049"/>
                </a:lnTo>
                <a:lnTo>
                  <a:pt x="24549" y="81884"/>
                </a:lnTo>
                <a:lnTo>
                  <a:pt x="29174" y="75224"/>
                </a:lnTo>
                <a:lnTo>
                  <a:pt x="33774" y="68562"/>
                </a:lnTo>
                <a:lnTo>
                  <a:pt x="61924" y="38892"/>
                </a:lnTo>
                <a:lnTo>
                  <a:pt x="75224" y="29164"/>
                </a:lnTo>
                <a:lnTo>
                  <a:pt x="81874" y="24562"/>
                </a:lnTo>
                <a:lnTo>
                  <a:pt x="89049" y="20464"/>
                </a:lnTo>
                <a:lnTo>
                  <a:pt x="96699" y="16892"/>
                </a:lnTo>
                <a:lnTo>
                  <a:pt x="103874" y="13299"/>
                </a:lnTo>
                <a:lnTo>
                  <a:pt x="112074" y="10232"/>
                </a:lnTo>
                <a:lnTo>
                  <a:pt x="119749" y="7667"/>
                </a:lnTo>
                <a:lnTo>
                  <a:pt x="127924" y="5104"/>
                </a:lnTo>
                <a:lnTo>
                  <a:pt x="136124" y="3569"/>
                </a:lnTo>
                <a:lnTo>
                  <a:pt x="144299" y="2037"/>
                </a:lnTo>
                <a:lnTo>
                  <a:pt x="152999" y="1027"/>
                </a:lnTo>
                <a:lnTo>
                  <a:pt x="161699" y="0"/>
                </a:lnTo>
                <a:lnTo>
                  <a:pt x="170424" y="0"/>
                </a:lnTo>
                <a:lnTo>
                  <a:pt x="179124" y="0"/>
                </a:lnTo>
                <a:lnTo>
                  <a:pt x="187824" y="1027"/>
                </a:lnTo>
                <a:lnTo>
                  <a:pt x="196524" y="2037"/>
                </a:lnTo>
                <a:lnTo>
                  <a:pt x="204699" y="3569"/>
                </a:lnTo>
                <a:lnTo>
                  <a:pt x="212899" y="5104"/>
                </a:lnTo>
                <a:lnTo>
                  <a:pt x="221074" y="7667"/>
                </a:lnTo>
                <a:lnTo>
                  <a:pt x="229249" y="10232"/>
                </a:lnTo>
                <a:lnTo>
                  <a:pt x="236949" y="13299"/>
                </a:lnTo>
                <a:lnTo>
                  <a:pt x="244124" y="16892"/>
                </a:lnTo>
                <a:lnTo>
                  <a:pt x="251774" y="20464"/>
                </a:lnTo>
                <a:lnTo>
                  <a:pt x="258949" y="24562"/>
                </a:lnTo>
                <a:lnTo>
                  <a:pt x="265599" y="29164"/>
                </a:lnTo>
                <a:lnTo>
                  <a:pt x="272249" y="33764"/>
                </a:lnTo>
                <a:lnTo>
                  <a:pt x="278899" y="38892"/>
                </a:lnTo>
                <a:lnTo>
                  <a:pt x="285049" y="44524"/>
                </a:lnTo>
                <a:lnTo>
                  <a:pt x="290674" y="50154"/>
                </a:lnTo>
                <a:lnTo>
                  <a:pt x="296799" y="55787"/>
                </a:lnTo>
                <a:lnTo>
                  <a:pt x="301949" y="61922"/>
                </a:lnTo>
                <a:lnTo>
                  <a:pt x="307049" y="68562"/>
                </a:lnTo>
                <a:lnTo>
                  <a:pt x="311649" y="75224"/>
                </a:lnTo>
                <a:lnTo>
                  <a:pt x="316274" y="81884"/>
                </a:lnTo>
                <a:lnTo>
                  <a:pt x="320374" y="89049"/>
                </a:lnTo>
                <a:lnTo>
                  <a:pt x="323949" y="96719"/>
                </a:lnTo>
                <a:lnTo>
                  <a:pt x="327499" y="103884"/>
                </a:lnTo>
                <a:lnTo>
                  <a:pt x="338774" y="144312"/>
                </a:lnTo>
                <a:lnTo>
                  <a:pt x="339799" y="153012"/>
                </a:lnTo>
                <a:lnTo>
                  <a:pt x="340824" y="161709"/>
                </a:lnTo>
                <a:lnTo>
                  <a:pt x="340824" y="170409"/>
                </a:lnTo>
                <a:lnTo>
                  <a:pt x="340824" y="179109"/>
                </a:lnTo>
                <a:lnTo>
                  <a:pt x="339799" y="187807"/>
                </a:lnTo>
                <a:lnTo>
                  <a:pt x="330599" y="228762"/>
                </a:lnTo>
                <a:lnTo>
                  <a:pt x="323949" y="244102"/>
                </a:lnTo>
                <a:lnTo>
                  <a:pt x="320374" y="251791"/>
                </a:lnTo>
                <a:lnTo>
                  <a:pt x="316274" y="258934"/>
                </a:lnTo>
                <a:lnTo>
                  <a:pt x="311649" y="265596"/>
                </a:lnTo>
                <a:lnTo>
                  <a:pt x="307049" y="272256"/>
                </a:lnTo>
                <a:lnTo>
                  <a:pt x="301949" y="278896"/>
                </a:lnTo>
                <a:lnTo>
                  <a:pt x="296799" y="285054"/>
                </a:lnTo>
                <a:lnTo>
                  <a:pt x="290674" y="290684"/>
                </a:lnTo>
                <a:lnTo>
                  <a:pt x="285049" y="296296"/>
                </a:lnTo>
                <a:lnTo>
                  <a:pt x="278899" y="301926"/>
                </a:lnTo>
                <a:lnTo>
                  <a:pt x="272249" y="307054"/>
                </a:lnTo>
                <a:lnTo>
                  <a:pt x="265599" y="311654"/>
                </a:lnTo>
                <a:lnTo>
                  <a:pt x="258949" y="316256"/>
                </a:lnTo>
                <a:lnTo>
                  <a:pt x="251774" y="320354"/>
                </a:lnTo>
                <a:lnTo>
                  <a:pt x="244124" y="323946"/>
                </a:lnTo>
                <a:lnTo>
                  <a:pt x="236949" y="327519"/>
                </a:lnTo>
                <a:lnTo>
                  <a:pt x="229249" y="330586"/>
                </a:lnTo>
                <a:lnTo>
                  <a:pt x="221074" y="333151"/>
                </a:lnTo>
                <a:lnTo>
                  <a:pt x="212899" y="335714"/>
                </a:lnTo>
                <a:lnTo>
                  <a:pt x="204699" y="337249"/>
                </a:lnTo>
                <a:lnTo>
                  <a:pt x="196524" y="338781"/>
                </a:lnTo>
                <a:lnTo>
                  <a:pt x="187824" y="339811"/>
                </a:lnTo>
                <a:lnTo>
                  <a:pt x="179124" y="340821"/>
                </a:lnTo>
                <a:lnTo>
                  <a:pt x="170424" y="340821"/>
                </a:lnTo>
                <a:lnTo>
                  <a:pt x="161699" y="340821"/>
                </a:lnTo>
                <a:lnTo>
                  <a:pt x="152999" y="339811"/>
                </a:lnTo>
                <a:lnTo>
                  <a:pt x="144299" y="338781"/>
                </a:lnTo>
                <a:lnTo>
                  <a:pt x="136124" y="337249"/>
                </a:lnTo>
                <a:lnTo>
                  <a:pt x="127924" y="335714"/>
                </a:lnTo>
                <a:lnTo>
                  <a:pt x="119749" y="333151"/>
                </a:lnTo>
                <a:lnTo>
                  <a:pt x="112074" y="330586"/>
                </a:lnTo>
                <a:lnTo>
                  <a:pt x="103874" y="327519"/>
                </a:lnTo>
                <a:lnTo>
                  <a:pt x="96699" y="323946"/>
                </a:lnTo>
                <a:lnTo>
                  <a:pt x="89049" y="320354"/>
                </a:lnTo>
                <a:lnTo>
                  <a:pt x="81874" y="316256"/>
                </a:lnTo>
                <a:lnTo>
                  <a:pt x="75224" y="311654"/>
                </a:lnTo>
                <a:lnTo>
                  <a:pt x="68574" y="307054"/>
                </a:lnTo>
                <a:lnTo>
                  <a:pt x="38874" y="278896"/>
                </a:lnTo>
                <a:lnTo>
                  <a:pt x="29174" y="265596"/>
                </a:lnTo>
                <a:lnTo>
                  <a:pt x="24549" y="258934"/>
                </a:lnTo>
                <a:lnTo>
                  <a:pt x="20474" y="251791"/>
                </a:lnTo>
                <a:lnTo>
                  <a:pt x="16874" y="244102"/>
                </a:lnTo>
                <a:lnTo>
                  <a:pt x="13299" y="236934"/>
                </a:lnTo>
                <a:lnTo>
                  <a:pt x="2049" y="196507"/>
                </a:lnTo>
                <a:lnTo>
                  <a:pt x="1024" y="187807"/>
                </a:lnTo>
                <a:lnTo>
                  <a:pt x="0" y="179109"/>
                </a:lnTo>
                <a:lnTo>
                  <a:pt x="0" y="170409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13003" y="1577226"/>
            <a:ext cx="177974" cy="134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0483" y="1475334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299" y="0"/>
                </a:moveTo>
                <a:lnTo>
                  <a:pt x="157599" y="502"/>
                </a:lnTo>
                <a:lnTo>
                  <a:pt x="149424" y="1007"/>
                </a:lnTo>
                <a:lnTo>
                  <a:pt x="108999" y="10232"/>
                </a:lnTo>
                <a:lnTo>
                  <a:pt x="101824" y="13299"/>
                </a:lnTo>
                <a:lnTo>
                  <a:pt x="94149" y="16367"/>
                </a:lnTo>
                <a:lnTo>
                  <a:pt x="86999" y="19939"/>
                </a:lnTo>
                <a:lnTo>
                  <a:pt x="80324" y="24037"/>
                </a:lnTo>
                <a:lnTo>
                  <a:pt x="73149" y="28639"/>
                </a:lnTo>
                <a:lnTo>
                  <a:pt x="67024" y="33262"/>
                </a:lnTo>
                <a:lnTo>
                  <a:pt x="60374" y="37862"/>
                </a:lnTo>
                <a:lnTo>
                  <a:pt x="54749" y="43494"/>
                </a:lnTo>
                <a:lnTo>
                  <a:pt x="48599" y="48599"/>
                </a:lnTo>
                <a:lnTo>
                  <a:pt x="43499" y="54757"/>
                </a:lnTo>
                <a:lnTo>
                  <a:pt x="37849" y="60367"/>
                </a:lnTo>
                <a:lnTo>
                  <a:pt x="33249" y="67027"/>
                </a:lnTo>
                <a:lnTo>
                  <a:pt x="28624" y="73164"/>
                </a:lnTo>
                <a:lnTo>
                  <a:pt x="24024" y="80329"/>
                </a:lnTo>
                <a:lnTo>
                  <a:pt x="19924" y="86989"/>
                </a:lnTo>
                <a:lnTo>
                  <a:pt x="16374" y="94154"/>
                </a:lnTo>
                <a:lnTo>
                  <a:pt x="13299" y="101824"/>
                </a:lnTo>
                <a:lnTo>
                  <a:pt x="10224" y="108989"/>
                </a:lnTo>
                <a:lnTo>
                  <a:pt x="7674" y="116659"/>
                </a:lnTo>
                <a:lnTo>
                  <a:pt x="5099" y="124854"/>
                </a:lnTo>
                <a:lnTo>
                  <a:pt x="3574" y="133049"/>
                </a:lnTo>
                <a:lnTo>
                  <a:pt x="2024" y="141222"/>
                </a:lnTo>
                <a:lnTo>
                  <a:pt x="999" y="149417"/>
                </a:lnTo>
                <a:lnTo>
                  <a:pt x="499" y="157612"/>
                </a:lnTo>
                <a:lnTo>
                  <a:pt x="0" y="166312"/>
                </a:lnTo>
                <a:lnTo>
                  <a:pt x="499" y="175012"/>
                </a:lnTo>
                <a:lnTo>
                  <a:pt x="999" y="183207"/>
                </a:lnTo>
                <a:lnTo>
                  <a:pt x="2024" y="191379"/>
                </a:lnTo>
                <a:lnTo>
                  <a:pt x="3574" y="199574"/>
                </a:lnTo>
                <a:lnTo>
                  <a:pt x="5099" y="207769"/>
                </a:lnTo>
                <a:lnTo>
                  <a:pt x="7674" y="215944"/>
                </a:lnTo>
                <a:lnTo>
                  <a:pt x="10224" y="223634"/>
                </a:lnTo>
                <a:lnTo>
                  <a:pt x="13299" y="230799"/>
                </a:lnTo>
                <a:lnTo>
                  <a:pt x="16374" y="238469"/>
                </a:lnTo>
                <a:lnTo>
                  <a:pt x="19924" y="245634"/>
                </a:lnTo>
                <a:lnTo>
                  <a:pt x="24024" y="252294"/>
                </a:lnTo>
                <a:lnTo>
                  <a:pt x="28624" y="259439"/>
                </a:lnTo>
                <a:lnTo>
                  <a:pt x="33249" y="265596"/>
                </a:lnTo>
                <a:lnTo>
                  <a:pt x="37849" y="272236"/>
                </a:lnTo>
                <a:lnTo>
                  <a:pt x="43499" y="277866"/>
                </a:lnTo>
                <a:lnTo>
                  <a:pt x="48599" y="284024"/>
                </a:lnTo>
                <a:lnTo>
                  <a:pt x="54749" y="289129"/>
                </a:lnTo>
                <a:lnTo>
                  <a:pt x="60374" y="294761"/>
                </a:lnTo>
                <a:lnTo>
                  <a:pt x="67024" y="299361"/>
                </a:lnTo>
                <a:lnTo>
                  <a:pt x="73149" y="303964"/>
                </a:lnTo>
                <a:lnTo>
                  <a:pt x="80324" y="308586"/>
                </a:lnTo>
                <a:lnTo>
                  <a:pt x="86999" y="312664"/>
                </a:lnTo>
                <a:lnTo>
                  <a:pt x="94149" y="316256"/>
                </a:lnTo>
                <a:lnTo>
                  <a:pt x="101824" y="319324"/>
                </a:lnTo>
                <a:lnTo>
                  <a:pt x="108999" y="322391"/>
                </a:lnTo>
                <a:lnTo>
                  <a:pt x="149424" y="331616"/>
                </a:lnTo>
                <a:lnTo>
                  <a:pt x="166299" y="332626"/>
                </a:lnTo>
                <a:lnTo>
                  <a:pt x="207774" y="327519"/>
                </a:lnTo>
                <a:lnTo>
                  <a:pt x="230799" y="319324"/>
                </a:lnTo>
                <a:lnTo>
                  <a:pt x="238474" y="316256"/>
                </a:lnTo>
                <a:lnTo>
                  <a:pt x="245624" y="312664"/>
                </a:lnTo>
                <a:lnTo>
                  <a:pt x="252299" y="308586"/>
                </a:lnTo>
                <a:lnTo>
                  <a:pt x="259449" y="303964"/>
                </a:lnTo>
                <a:lnTo>
                  <a:pt x="265599" y="299361"/>
                </a:lnTo>
                <a:lnTo>
                  <a:pt x="272224" y="294761"/>
                </a:lnTo>
                <a:lnTo>
                  <a:pt x="277874" y="289129"/>
                </a:lnTo>
                <a:lnTo>
                  <a:pt x="284024" y="284024"/>
                </a:lnTo>
                <a:lnTo>
                  <a:pt x="289124" y="277866"/>
                </a:lnTo>
                <a:lnTo>
                  <a:pt x="294749" y="272236"/>
                </a:lnTo>
                <a:lnTo>
                  <a:pt x="299349" y="265596"/>
                </a:lnTo>
                <a:lnTo>
                  <a:pt x="303974" y="259439"/>
                </a:lnTo>
                <a:lnTo>
                  <a:pt x="308574" y="252294"/>
                </a:lnTo>
                <a:lnTo>
                  <a:pt x="312649" y="245634"/>
                </a:lnTo>
                <a:lnTo>
                  <a:pt x="316249" y="238469"/>
                </a:lnTo>
                <a:lnTo>
                  <a:pt x="319324" y="230799"/>
                </a:lnTo>
                <a:lnTo>
                  <a:pt x="322399" y="223634"/>
                </a:lnTo>
                <a:lnTo>
                  <a:pt x="324949" y="215944"/>
                </a:lnTo>
                <a:lnTo>
                  <a:pt x="327524" y="207769"/>
                </a:lnTo>
                <a:lnTo>
                  <a:pt x="329049" y="199574"/>
                </a:lnTo>
                <a:lnTo>
                  <a:pt x="330574" y="191379"/>
                </a:lnTo>
                <a:lnTo>
                  <a:pt x="331624" y="183207"/>
                </a:lnTo>
                <a:lnTo>
                  <a:pt x="332124" y="175012"/>
                </a:lnTo>
                <a:lnTo>
                  <a:pt x="332624" y="166312"/>
                </a:lnTo>
                <a:lnTo>
                  <a:pt x="332124" y="157612"/>
                </a:lnTo>
                <a:lnTo>
                  <a:pt x="331624" y="149417"/>
                </a:lnTo>
                <a:lnTo>
                  <a:pt x="330574" y="141222"/>
                </a:lnTo>
                <a:lnTo>
                  <a:pt x="329049" y="133049"/>
                </a:lnTo>
                <a:lnTo>
                  <a:pt x="327524" y="124854"/>
                </a:lnTo>
                <a:lnTo>
                  <a:pt x="324949" y="116659"/>
                </a:lnTo>
                <a:lnTo>
                  <a:pt x="322399" y="108989"/>
                </a:lnTo>
                <a:lnTo>
                  <a:pt x="319324" y="101824"/>
                </a:lnTo>
                <a:lnTo>
                  <a:pt x="316249" y="94154"/>
                </a:lnTo>
                <a:lnTo>
                  <a:pt x="312649" y="86989"/>
                </a:lnTo>
                <a:lnTo>
                  <a:pt x="308574" y="80329"/>
                </a:lnTo>
                <a:lnTo>
                  <a:pt x="303974" y="73164"/>
                </a:lnTo>
                <a:lnTo>
                  <a:pt x="299349" y="67027"/>
                </a:lnTo>
                <a:lnTo>
                  <a:pt x="294749" y="60367"/>
                </a:lnTo>
                <a:lnTo>
                  <a:pt x="289124" y="54757"/>
                </a:lnTo>
                <a:lnTo>
                  <a:pt x="284024" y="48599"/>
                </a:lnTo>
                <a:lnTo>
                  <a:pt x="277874" y="43494"/>
                </a:lnTo>
                <a:lnTo>
                  <a:pt x="272224" y="37862"/>
                </a:lnTo>
                <a:lnTo>
                  <a:pt x="265599" y="33262"/>
                </a:lnTo>
                <a:lnTo>
                  <a:pt x="259449" y="28639"/>
                </a:lnTo>
                <a:lnTo>
                  <a:pt x="252299" y="24037"/>
                </a:lnTo>
                <a:lnTo>
                  <a:pt x="245624" y="19939"/>
                </a:lnTo>
                <a:lnTo>
                  <a:pt x="238474" y="16367"/>
                </a:lnTo>
                <a:lnTo>
                  <a:pt x="230799" y="13299"/>
                </a:lnTo>
                <a:lnTo>
                  <a:pt x="223624" y="10232"/>
                </a:lnTo>
                <a:lnTo>
                  <a:pt x="183199" y="1007"/>
                </a:lnTo>
                <a:lnTo>
                  <a:pt x="1662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10933" y="149579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9" y="291694"/>
                </a:moveTo>
                <a:lnTo>
                  <a:pt x="138199" y="291694"/>
                </a:lnTo>
                <a:lnTo>
                  <a:pt x="131024" y="290664"/>
                </a:lnTo>
                <a:lnTo>
                  <a:pt x="123849" y="290161"/>
                </a:lnTo>
                <a:lnTo>
                  <a:pt x="116699" y="288626"/>
                </a:lnTo>
                <a:lnTo>
                  <a:pt x="109524" y="287091"/>
                </a:lnTo>
                <a:lnTo>
                  <a:pt x="102374" y="285034"/>
                </a:lnTo>
                <a:lnTo>
                  <a:pt x="95699" y="282996"/>
                </a:lnTo>
                <a:lnTo>
                  <a:pt x="89074" y="279926"/>
                </a:lnTo>
                <a:lnTo>
                  <a:pt x="82899" y="277364"/>
                </a:lnTo>
                <a:lnTo>
                  <a:pt x="76274" y="273791"/>
                </a:lnTo>
                <a:lnTo>
                  <a:pt x="70099" y="270704"/>
                </a:lnTo>
                <a:lnTo>
                  <a:pt x="64474" y="266626"/>
                </a:lnTo>
                <a:lnTo>
                  <a:pt x="58874" y="262529"/>
                </a:lnTo>
                <a:lnTo>
                  <a:pt x="53224" y="258431"/>
                </a:lnTo>
                <a:lnTo>
                  <a:pt x="48099" y="253829"/>
                </a:lnTo>
                <a:lnTo>
                  <a:pt x="42999" y="248704"/>
                </a:lnTo>
                <a:lnTo>
                  <a:pt x="37874" y="243597"/>
                </a:lnTo>
                <a:lnTo>
                  <a:pt x="33274" y="238469"/>
                </a:lnTo>
                <a:lnTo>
                  <a:pt x="29174" y="232839"/>
                </a:lnTo>
                <a:lnTo>
                  <a:pt x="25074" y="227207"/>
                </a:lnTo>
                <a:lnTo>
                  <a:pt x="20974" y="221577"/>
                </a:lnTo>
                <a:lnTo>
                  <a:pt x="17924" y="215442"/>
                </a:lnTo>
                <a:lnTo>
                  <a:pt x="14349" y="208802"/>
                </a:lnTo>
                <a:lnTo>
                  <a:pt x="11774" y="202644"/>
                </a:lnTo>
                <a:lnTo>
                  <a:pt x="1024" y="160682"/>
                </a:lnTo>
                <a:lnTo>
                  <a:pt x="0" y="153517"/>
                </a:lnTo>
                <a:lnTo>
                  <a:pt x="0" y="145847"/>
                </a:lnTo>
                <a:lnTo>
                  <a:pt x="0" y="138177"/>
                </a:lnTo>
                <a:lnTo>
                  <a:pt x="1024" y="131012"/>
                </a:lnTo>
                <a:lnTo>
                  <a:pt x="11774" y="89029"/>
                </a:lnTo>
                <a:lnTo>
                  <a:pt x="14349" y="82894"/>
                </a:lnTo>
                <a:lnTo>
                  <a:pt x="17924" y="76254"/>
                </a:lnTo>
                <a:lnTo>
                  <a:pt x="20974" y="70097"/>
                </a:lnTo>
                <a:lnTo>
                  <a:pt x="25074" y="64467"/>
                </a:lnTo>
                <a:lnTo>
                  <a:pt x="29174" y="58854"/>
                </a:lnTo>
                <a:lnTo>
                  <a:pt x="33274" y="53224"/>
                </a:lnTo>
                <a:lnTo>
                  <a:pt x="37874" y="48097"/>
                </a:lnTo>
                <a:lnTo>
                  <a:pt x="42999" y="42992"/>
                </a:lnTo>
                <a:lnTo>
                  <a:pt x="48099" y="37864"/>
                </a:lnTo>
                <a:lnTo>
                  <a:pt x="53224" y="33262"/>
                </a:lnTo>
                <a:lnTo>
                  <a:pt x="58874" y="29164"/>
                </a:lnTo>
                <a:lnTo>
                  <a:pt x="64474" y="25067"/>
                </a:lnTo>
                <a:lnTo>
                  <a:pt x="70099" y="20969"/>
                </a:lnTo>
                <a:lnTo>
                  <a:pt x="76274" y="17902"/>
                </a:lnTo>
                <a:lnTo>
                  <a:pt x="82899" y="14329"/>
                </a:lnTo>
                <a:lnTo>
                  <a:pt x="89074" y="11767"/>
                </a:lnTo>
                <a:lnTo>
                  <a:pt x="95699" y="8699"/>
                </a:lnTo>
                <a:lnTo>
                  <a:pt x="102374" y="6639"/>
                </a:lnTo>
                <a:lnTo>
                  <a:pt x="109524" y="4602"/>
                </a:lnTo>
                <a:lnTo>
                  <a:pt x="116699" y="3067"/>
                </a:lnTo>
                <a:lnTo>
                  <a:pt x="123849" y="1534"/>
                </a:lnTo>
                <a:lnTo>
                  <a:pt x="131024" y="1007"/>
                </a:lnTo>
                <a:lnTo>
                  <a:pt x="138199" y="0"/>
                </a:lnTo>
                <a:lnTo>
                  <a:pt x="145849" y="0"/>
                </a:lnTo>
                <a:lnTo>
                  <a:pt x="153524" y="0"/>
                </a:lnTo>
                <a:lnTo>
                  <a:pt x="160699" y="1007"/>
                </a:lnTo>
                <a:lnTo>
                  <a:pt x="202649" y="11767"/>
                </a:lnTo>
                <a:lnTo>
                  <a:pt x="208824" y="14329"/>
                </a:lnTo>
                <a:lnTo>
                  <a:pt x="215449" y="17902"/>
                </a:lnTo>
                <a:lnTo>
                  <a:pt x="221599" y="20969"/>
                </a:lnTo>
                <a:lnTo>
                  <a:pt x="227224" y="25067"/>
                </a:lnTo>
                <a:lnTo>
                  <a:pt x="232849" y="29164"/>
                </a:lnTo>
                <a:lnTo>
                  <a:pt x="238474" y="33262"/>
                </a:lnTo>
                <a:lnTo>
                  <a:pt x="243599" y="37864"/>
                </a:lnTo>
                <a:lnTo>
                  <a:pt x="248724" y="42992"/>
                </a:lnTo>
                <a:lnTo>
                  <a:pt x="253849" y="48097"/>
                </a:lnTo>
                <a:lnTo>
                  <a:pt x="258449" y="53224"/>
                </a:lnTo>
                <a:lnTo>
                  <a:pt x="262549" y="58854"/>
                </a:lnTo>
                <a:lnTo>
                  <a:pt x="266649" y="64467"/>
                </a:lnTo>
                <a:lnTo>
                  <a:pt x="270749" y="70097"/>
                </a:lnTo>
                <a:lnTo>
                  <a:pt x="273799" y="76254"/>
                </a:lnTo>
                <a:lnTo>
                  <a:pt x="277374" y="82894"/>
                </a:lnTo>
                <a:lnTo>
                  <a:pt x="279949" y="89029"/>
                </a:lnTo>
                <a:lnTo>
                  <a:pt x="290674" y="131012"/>
                </a:lnTo>
                <a:lnTo>
                  <a:pt x="291699" y="138177"/>
                </a:lnTo>
                <a:lnTo>
                  <a:pt x="291699" y="145847"/>
                </a:lnTo>
                <a:lnTo>
                  <a:pt x="291699" y="153517"/>
                </a:lnTo>
                <a:lnTo>
                  <a:pt x="290674" y="160682"/>
                </a:lnTo>
                <a:lnTo>
                  <a:pt x="279949" y="202644"/>
                </a:lnTo>
                <a:lnTo>
                  <a:pt x="277374" y="208802"/>
                </a:lnTo>
                <a:lnTo>
                  <a:pt x="273799" y="215442"/>
                </a:lnTo>
                <a:lnTo>
                  <a:pt x="270749" y="221577"/>
                </a:lnTo>
                <a:lnTo>
                  <a:pt x="266649" y="227207"/>
                </a:lnTo>
                <a:lnTo>
                  <a:pt x="262549" y="232839"/>
                </a:lnTo>
                <a:lnTo>
                  <a:pt x="258449" y="238469"/>
                </a:lnTo>
                <a:lnTo>
                  <a:pt x="253849" y="243597"/>
                </a:lnTo>
                <a:lnTo>
                  <a:pt x="248724" y="248704"/>
                </a:lnTo>
                <a:lnTo>
                  <a:pt x="243599" y="253829"/>
                </a:lnTo>
                <a:lnTo>
                  <a:pt x="238474" y="258431"/>
                </a:lnTo>
                <a:lnTo>
                  <a:pt x="232849" y="262529"/>
                </a:lnTo>
                <a:lnTo>
                  <a:pt x="227224" y="266626"/>
                </a:lnTo>
                <a:lnTo>
                  <a:pt x="221599" y="270704"/>
                </a:lnTo>
                <a:lnTo>
                  <a:pt x="215449" y="273791"/>
                </a:lnTo>
                <a:lnTo>
                  <a:pt x="208824" y="277364"/>
                </a:lnTo>
                <a:lnTo>
                  <a:pt x="202649" y="279926"/>
                </a:lnTo>
                <a:lnTo>
                  <a:pt x="196024" y="282996"/>
                </a:lnTo>
                <a:lnTo>
                  <a:pt x="189349" y="285034"/>
                </a:lnTo>
                <a:lnTo>
                  <a:pt x="182199" y="287091"/>
                </a:lnTo>
                <a:lnTo>
                  <a:pt x="175024" y="288626"/>
                </a:lnTo>
                <a:lnTo>
                  <a:pt x="167849" y="290161"/>
                </a:lnTo>
                <a:lnTo>
                  <a:pt x="160699" y="290664"/>
                </a:lnTo>
                <a:lnTo>
                  <a:pt x="153524" y="291694"/>
                </a:lnTo>
                <a:lnTo>
                  <a:pt x="145849" y="291694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58337" y="1549526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4" h="142875">
                <a:moveTo>
                  <a:pt x="0" y="0"/>
                </a:moveTo>
                <a:lnTo>
                  <a:pt x="0" y="96214"/>
                </a:lnTo>
                <a:lnTo>
                  <a:pt x="46049" y="142274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56782" y="1495796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2456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84133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84137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90">
                <a:moveTo>
                  <a:pt x="0" y="0"/>
                </a:moveTo>
                <a:lnTo>
                  <a:pt x="11774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30383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30383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5">
                <a:moveTo>
                  <a:pt x="0" y="0"/>
                </a:moveTo>
                <a:lnTo>
                  <a:pt x="20999" y="117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10937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30383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30383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6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84137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92"/>
                </a:moveTo>
                <a:lnTo>
                  <a:pt x="117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84133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56782" y="176293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417687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74" y="2099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429458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62208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9" y="11767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483207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478087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49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62208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5">
                <a:moveTo>
                  <a:pt x="0" y="1178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83207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17687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90">
                <a:moveTo>
                  <a:pt x="11774" y="0"/>
                </a:moveTo>
                <a:lnTo>
                  <a:pt x="0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29458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47672" y="1582596"/>
            <a:ext cx="107374" cy="2363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397986" y="1470469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4">
                <a:moveTo>
                  <a:pt x="150974" y="258431"/>
                </a:moveTo>
                <a:lnTo>
                  <a:pt x="153524" y="247169"/>
                </a:lnTo>
                <a:lnTo>
                  <a:pt x="157099" y="236432"/>
                </a:lnTo>
                <a:lnTo>
                  <a:pt x="161199" y="226199"/>
                </a:lnTo>
                <a:lnTo>
                  <a:pt x="165799" y="216974"/>
                </a:lnTo>
                <a:lnTo>
                  <a:pt x="170924" y="208274"/>
                </a:lnTo>
                <a:lnTo>
                  <a:pt x="176049" y="199574"/>
                </a:lnTo>
                <a:lnTo>
                  <a:pt x="198049" y="166837"/>
                </a:lnTo>
                <a:lnTo>
                  <a:pt x="213399" y="129982"/>
                </a:lnTo>
                <a:lnTo>
                  <a:pt x="215974" y="107982"/>
                </a:lnTo>
                <a:lnTo>
                  <a:pt x="207274" y="66019"/>
                </a:lnTo>
                <a:lnTo>
                  <a:pt x="184224" y="31727"/>
                </a:lnTo>
                <a:lnTo>
                  <a:pt x="149949" y="8697"/>
                </a:lnTo>
                <a:lnTo>
                  <a:pt x="107974" y="0"/>
                </a:lnTo>
                <a:lnTo>
                  <a:pt x="66024" y="8697"/>
                </a:lnTo>
                <a:lnTo>
                  <a:pt x="31724" y="31727"/>
                </a:lnTo>
                <a:lnTo>
                  <a:pt x="8699" y="66019"/>
                </a:lnTo>
                <a:lnTo>
                  <a:pt x="0" y="107982"/>
                </a:lnTo>
                <a:lnTo>
                  <a:pt x="8699" y="149439"/>
                </a:lnTo>
                <a:lnTo>
                  <a:pt x="28649" y="183207"/>
                </a:lnTo>
                <a:lnTo>
                  <a:pt x="39924" y="199574"/>
                </a:lnTo>
                <a:lnTo>
                  <a:pt x="45024" y="208274"/>
                </a:lnTo>
                <a:lnTo>
                  <a:pt x="50149" y="216974"/>
                </a:lnTo>
                <a:lnTo>
                  <a:pt x="54749" y="226199"/>
                </a:lnTo>
                <a:lnTo>
                  <a:pt x="58849" y="236432"/>
                </a:lnTo>
                <a:lnTo>
                  <a:pt x="62424" y="247169"/>
                </a:lnTo>
                <a:lnTo>
                  <a:pt x="64999" y="258431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62022" y="1577468"/>
            <a:ext cx="102224" cy="1595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76062" y="207350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4" h="398145">
                <a:moveTo>
                  <a:pt x="325499" y="374610"/>
                </a:moveTo>
                <a:lnTo>
                  <a:pt x="324999" y="378183"/>
                </a:lnTo>
                <a:lnTo>
                  <a:pt x="323949" y="381775"/>
                </a:lnTo>
                <a:lnTo>
                  <a:pt x="306024" y="397640"/>
                </a:lnTo>
                <a:lnTo>
                  <a:pt x="21499" y="397640"/>
                </a:lnTo>
                <a:lnTo>
                  <a:pt x="0" y="374610"/>
                </a:lnTo>
                <a:lnTo>
                  <a:pt x="0" y="18427"/>
                </a:lnTo>
                <a:lnTo>
                  <a:pt x="17399" y="504"/>
                </a:lnTo>
                <a:lnTo>
                  <a:pt x="204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01658" y="186883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99" y="70622"/>
                </a:moveTo>
                <a:lnTo>
                  <a:pt x="317299" y="372551"/>
                </a:lnTo>
                <a:lnTo>
                  <a:pt x="316799" y="375619"/>
                </a:lnTo>
                <a:lnTo>
                  <a:pt x="315749" y="378706"/>
                </a:lnTo>
                <a:lnTo>
                  <a:pt x="300924" y="388939"/>
                </a:lnTo>
                <a:lnTo>
                  <a:pt x="16374" y="388939"/>
                </a:lnTo>
                <a:lnTo>
                  <a:pt x="0" y="372551"/>
                </a:lnTo>
                <a:lnTo>
                  <a:pt x="0" y="16368"/>
                </a:lnTo>
                <a:lnTo>
                  <a:pt x="13299" y="0"/>
                </a:lnTo>
                <a:lnTo>
                  <a:pt x="16374" y="0"/>
                </a:lnTo>
                <a:lnTo>
                  <a:pt x="246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53858" y="4616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257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53862" y="41564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253862" y="36905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53862" y="3224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42249" y="180794"/>
            <a:ext cx="82799" cy="827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70444" y="343796"/>
            <a:ext cx="74648" cy="1688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648557" y="870797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59" h="24765">
                <a:moveTo>
                  <a:pt x="390974" y="24562"/>
                </a:moveTo>
                <a:lnTo>
                  <a:pt x="390974" y="10232"/>
                </a:lnTo>
                <a:lnTo>
                  <a:pt x="390974" y="8172"/>
                </a:lnTo>
                <a:lnTo>
                  <a:pt x="389949" y="6134"/>
                </a:lnTo>
                <a:lnTo>
                  <a:pt x="389424" y="4599"/>
                </a:lnTo>
                <a:lnTo>
                  <a:pt x="387899" y="3067"/>
                </a:lnTo>
                <a:lnTo>
                  <a:pt x="386374" y="1532"/>
                </a:lnTo>
                <a:lnTo>
                  <a:pt x="384824" y="1007"/>
                </a:lnTo>
                <a:lnTo>
                  <a:pt x="382774" y="0"/>
                </a:lnTo>
                <a:lnTo>
                  <a:pt x="380724" y="0"/>
                </a:lnTo>
                <a:lnTo>
                  <a:pt x="10224" y="0"/>
                </a:lnTo>
                <a:lnTo>
                  <a:pt x="8174" y="0"/>
                </a:lnTo>
                <a:lnTo>
                  <a:pt x="6124" y="1007"/>
                </a:lnTo>
                <a:lnTo>
                  <a:pt x="4599" y="1532"/>
                </a:lnTo>
                <a:lnTo>
                  <a:pt x="3049" y="3067"/>
                </a:lnTo>
                <a:lnTo>
                  <a:pt x="1524" y="4599"/>
                </a:lnTo>
                <a:lnTo>
                  <a:pt x="99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648557" y="897397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59" h="229234">
                <a:moveTo>
                  <a:pt x="283499" y="151479"/>
                </a:moveTo>
                <a:lnTo>
                  <a:pt x="390974" y="228762"/>
                </a:lnTo>
                <a:lnTo>
                  <a:pt x="390974" y="227229"/>
                </a:lnTo>
                <a:lnTo>
                  <a:pt x="390974" y="0"/>
                </a:lnTo>
                <a:lnTo>
                  <a:pt x="198549" y="139207"/>
                </a:lnTo>
                <a:lnTo>
                  <a:pt x="196999" y="140217"/>
                </a:lnTo>
                <a:lnTo>
                  <a:pt x="195474" y="140217"/>
                </a:lnTo>
                <a:lnTo>
                  <a:pt x="193924" y="140217"/>
                </a:lnTo>
                <a:lnTo>
                  <a:pt x="192399" y="139207"/>
                </a:lnTo>
                <a:lnTo>
                  <a:pt x="0" y="0"/>
                </a:lnTo>
                <a:lnTo>
                  <a:pt x="0" y="227229"/>
                </a:lnTo>
                <a:lnTo>
                  <a:pt x="0" y="228762"/>
                </a:lnTo>
                <a:lnTo>
                  <a:pt x="107449" y="15147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655186" y="1134334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4">
                <a:moveTo>
                  <a:pt x="0" y="0"/>
                </a:moveTo>
                <a:lnTo>
                  <a:pt x="2074" y="524"/>
                </a:lnTo>
                <a:lnTo>
                  <a:pt x="3599" y="524"/>
                </a:lnTo>
                <a:lnTo>
                  <a:pt x="374099" y="524"/>
                </a:lnTo>
                <a:lnTo>
                  <a:pt x="375649" y="524"/>
                </a:lnTo>
                <a:lnTo>
                  <a:pt x="377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42019" y="1482424"/>
            <a:ext cx="103138" cy="3184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3770582" y="2677487"/>
            <a:ext cx="4919345" cy="148758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211830">
              <a:lnSpc>
                <a:spcPct val="100299"/>
              </a:lnSpc>
              <a:spcBef>
                <a:spcPts val="80"/>
              </a:spcBef>
            </a:pPr>
            <a:r>
              <a:rPr sz="4800" b="1" spc="600" dirty="0">
                <a:solidFill>
                  <a:srgbClr val="073662"/>
                </a:solidFill>
                <a:latin typeface="Calibri"/>
                <a:cs typeface="Calibri"/>
              </a:rPr>
              <a:t>SOLR  </a:t>
            </a:r>
            <a:r>
              <a:rPr sz="4800" b="1" spc="680" dirty="0">
                <a:solidFill>
                  <a:srgbClr val="073662"/>
                </a:solidFill>
                <a:latin typeface="Calibri"/>
                <a:cs typeface="Calibri"/>
              </a:rPr>
              <a:t>ARCHITECTURE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8" name="object 128"/>
          <p:cNvSpPr txBox="1">
            <a:spLocks noGrp="1"/>
          </p:cNvSpPr>
          <p:nvPr>
            <p:ph type="title"/>
          </p:nvPr>
        </p:nvSpPr>
        <p:spPr>
          <a:xfrm>
            <a:off x="182102" y="200950"/>
            <a:ext cx="963933" cy="1457771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095968" y="1206259"/>
            <a:ext cx="536223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-45" dirty="0">
                <a:solidFill>
                  <a:srgbClr val="073662"/>
                </a:solidFill>
                <a:latin typeface="Arial"/>
                <a:cs typeface="Arial"/>
              </a:rPr>
              <a:t>企业级搜索简介</a:t>
            </a:r>
            <a:endParaRPr sz="3000" spc="-45" dirty="0">
              <a:solidFill>
                <a:srgbClr val="07366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-45" dirty="0">
                <a:solidFill>
                  <a:srgbClr val="073662"/>
                </a:solidFill>
                <a:latin typeface="Arial"/>
                <a:cs typeface="Arial"/>
              </a:rPr>
              <a:t>使用</a:t>
            </a:r>
            <a:r>
              <a:rPr lang="en-US" altLang="zh-CN" sz="3000" spc="-45" dirty="0" err="1">
                <a:solidFill>
                  <a:srgbClr val="073662"/>
                </a:solidFill>
                <a:latin typeface="Arial"/>
                <a:cs typeface="Arial"/>
              </a:rPr>
              <a:t>Solr</a:t>
            </a:r>
            <a:r>
              <a:rPr lang="zh-CN" altLang="en-US" sz="3000" spc="-45" dirty="0">
                <a:solidFill>
                  <a:srgbClr val="073662"/>
                </a:solidFill>
                <a:latin typeface="Arial"/>
                <a:cs typeface="Arial"/>
              </a:rPr>
              <a:t>构建企业级搜索方案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15" dirty="0">
                <a:solidFill>
                  <a:srgbClr val="073662"/>
                </a:solidFill>
                <a:latin typeface="Arial"/>
                <a:cs typeface="Arial"/>
              </a:rPr>
              <a:t>结合语义的搜索方案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182103" y="0"/>
            <a:ext cx="1118235" cy="2129622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endParaRPr sz="9600" dirty="0">
              <a:latin typeface="Calibri"/>
              <a:cs typeface="Calibri"/>
            </a:endParaRPr>
          </a:p>
          <a:p>
            <a:pPr marL="107314" marR="5080">
              <a:lnSpc>
                <a:spcPct val="100699"/>
              </a:lnSpc>
              <a:spcBef>
                <a:spcPts val="434"/>
              </a:spcBef>
            </a:pPr>
            <a:r>
              <a:rPr lang="zh-CN" altLang="en-US" sz="1800" b="1" spc="215" dirty="0">
                <a:solidFill>
                  <a:srgbClr val="FFFFFF"/>
                </a:solidFill>
                <a:latin typeface="Calibri"/>
                <a:cs typeface="Calibri"/>
              </a:rPr>
              <a:t>大纲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804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03" y="0"/>
            <a:ext cx="1861185" cy="2139688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endParaRPr sz="9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spc="250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1324" y="85724"/>
            <a:ext cx="6792661" cy="5057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14160"/>
            <a:ext cx="3180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Solr</a:t>
            </a:r>
            <a:r>
              <a:rPr sz="3600" spc="-505" dirty="0"/>
              <a:t> </a:t>
            </a:r>
            <a:r>
              <a:rPr sz="3600" spc="-90" dirty="0"/>
              <a:t>Architecture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62941" y="1143037"/>
            <a:ext cx="6122289" cy="3683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463" y="4916578"/>
            <a:ext cx="106299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spc="-5" dirty="0">
                <a:solidFill>
                  <a:srgbClr val="292934"/>
                </a:solidFill>
                <a:latin typeface="Arial"/>
                <a:cs typeface="Arial"/>
              </a:rPr>
              <a:t>Source: </a:t>
            </a:r>
            <a:r>
              <a:rPr sz="800" b="1" dirty="0">
                <a:solidFill>
                  <a:srgbClr val="292934"/>
                </a:solidFill>
                <a:latin typeface="Arial"/>
                <a:cs typeface="Arial"/>
              </a:rPr>
              <a:t>Solr In</a:t>
            </a:r>
            <a:r>
              <a:rPr sz="800" b="1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292934"/>
                </a:solidFill>
                <a:latin typeface="Arial"/>
                <a:cs typeface="Arial"/>
              </a:rPr>
              <a:t>Action</a:t>
            </a:r>
            <a:endParaRPr sz="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2995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355" y="221428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9" y="185770"/>
                </a:moveTo>
                <a:lnTo>
                  <a:pt x="176567" y="21999"/>
                </a:lnTo>
                <a:lnTo>
                  <a:pt x="178605" y="19961"/>
                </a:lnTo>
                <a:lnTo>
                  <a:pt x="180645" y="17398"/>
                </a:lnTo>
                <a:lnTo>
                  <a:pt x="186275" y="13805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3"/>
                </a:lnTo>
                <a:lnTo>
                  <a:pt x="220567" y="504"/>
                </a:lnTo>
                <a:lnTo>
                  <a:pt x="227230" y="0"/>
                </a:lnTo>
                <a:lnTo>
                  <a:pt x="322414" y="0"/>
                </a:lnTo>
                <a:lnTo>
                  <a:pt x="324957" y="0"/>
                </a:lnTo>
                <a:lnTo>
                  <a:pt x="327522" y="1008"/>
                </a:lnTo>
                <a:lnTo>
                  <a:pt x="333152" y="2542"/>
                </a:lnTo>
                <a:lnTo>
                  <a:pt x="338279" y="5631"/>
                </a:lnTo>
                <a:lnTo>
                  <a:pt x="342377" y="8699"/>
                </a:lnTo>
                <a:lnTo>
                  <a:pt x="344414" y="11262"/>
                </a:lnTo>
                <a:lnTo>
                  <a:pt x="346452" y="13805"/>
                </a:lnTo>
                <a:lnTo>
                  <a:pt x="347987" y="16368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49" y="24563"/>
                </a:lnTo>
                <a:lnTo>
                  <a:pt x="351077" y="31203"/>
                </a:lnTo>
                <a:lnTo>
                  <a:pt x="351077" y="125885"/>
                </a:lnTo>
                <a:lnTo>
                  <a:pt x="350549" y="132545"/>
                </a:lnTo>
                <a:lnTo>
                  <a:pt x="349542" y="139185"/>
                </a:lnTo>
                <a:lnTo>
                  <a:pt x="347482" y="145847"/>
                </a:lnTo>
                <a:lnTo>
                  <a:pt x="344414" y="152487"/>
                </a:lnTo>
                <a:lnTo>
                  <a:pt x="343384" y="156585"/>
                </a:lnTo>
                <a:lnTo>
                  <a:pt x="342377" y="160177"/>
                </a:lnTo>
                <a:lnTo>
                  <a:pt x="340317" y="163245"/>
                </a:lnTo>
                <a:lnTo>
                  <a:pt x="338784" y="166312"/>
                </a:lnTo>
                <a:lnTo>
                  <a:pt x="334687" y="171440"/>
                </a:lnTo>
                <a:lnTo>
                  <a:pt x="331114" y="176547"/>
                </a:lnTo>
                <a:lnTo>
                  <a:pt x="165810" y="340317"/>
                </a:lnTo>
                <a:lnTo>
                  <a:pt x="163770" y="342355"/>
                </a:lnTo>
                <a:lnTo>
                  <a:pt x="161712" y="344415"/>
                </a:lnTo>
                <a:lnTo>
                  <a:pt x="159147" y="345950"/>
                </a:lnTo>
                <a:lnTo>
                  <a:pt x="156605" y="346957"/>
                </a:lnTo>
                <a:lnTo>
                  <a:pt x="150975" y="348492"/>
                </a:lnTo>
                <a:lnTo>
                  <a:pt x="145847" y="349017"/>
                </a:lnTo>
                <a:lnTo>
                  <a:pt x="139712" y="348492"/>
                </a:lnTo>
                <a:lnTo>
                  <a:pt x="136645" y="347987"/>
                </a:lnTo>
                <a:lnTo>
                  <a:pt x="134080" y="346957"/>
                </a:lnTo>
                <a:lnTo>
                  <a:pt x="131012" y="345950"/>
                </a:lnTo>
                <a:lnTo>
                  <a:pt x="128450" y="344415"/>
                </a:lnTo>
                <a:lnTo>
                  <a:pt x="125885" y="342355"/>
                </a:lnTo>
                <a:lnTo>
                  <a:pt x="123847" y="340317"/>
                </a:lnTo>
                <a:lnTo>
                  <a:pt x="8699" y="227732"/>
                </a:lnTo>
                <a:lnTo>
                  <a:pt x="5631" y="222605"/>
                </a:lnTo>
                <a:lnTo>
                  <a:pt x="2563" y="217500"/>
                </a:lnTo>
                <a:lnTo>
                  <a:pt x="504" y="212372"/>
                </a:lnTo>
                <a:lnTo>
                  <a:pt x="0" y="210335"/>
                </a:lnTo>
                <a:lnTo>
                  <a:pt x="0" y="207770"/>
                </a:lnTo>
                <a:lnTo>
                  <a:pt x="0" y="204177"/>
                </a:lnTo>
                <a:lnTo>
                  <a:pt x="504" y="201635"/>
                </a:lnTo>
                <a:lnTo>
                  <a:pt x="2563" y="196005"/>
                </a:lnTo>
                <a:lnTo>
                  <a:pt x="5631" y="190372"/>
                </a:lnTo>
                <a:lnTo>
                  <a:pt x="8699" y="18577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6308" y="27515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4097" y="34292"/>
                </a:moveTo>
                <a:lnTo>
                  <a:pt x="7669" y="37359"/>
                </a:lnTo>
                <a:lnTo>
                  <a:pt x="11242" y="39399"/>
                </a:lnTo>
                <a:lnTo>
                  <a:pt x="14834" y="40429"/>
                </a:lnTo>
                <a:lnTo>
                  <a:pt x="19437" y="40429"/>
                </a:lnTo>
                <a:lnTo>
                  <a:pt x="23534" y="40429"/>
                </a:lnTo>
                <a:lnTo>
                  <a:pt x="27127" y="39399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7" y="31224"/>
                </a:lnTo>
                <a:lnTo>
                  <a:pt x="37359" y="27632"/>
                </a:lnTo>
                <a:lnTo>
                  <a:pt x="38369" y="24564"/>
                </a:lnTo>
                <a:lnTo>
                  <a:pt x="38894" y="20992"/>
                </a:lnTo>
                <a:lnTo>
                  <a:pt x="38369" y="16894"/>
                </a:lnTo>
                <a:lnTo>
                  <a:pt x="37359" y="12797"/>
                </a:lnTo>
                <a:lnTo>
                  <a:pt x="35827" y="9204"/>
                </a:lnTo>
                <a:lnTo>
                  <a:pt x="32737" y="6137"/>
                </a:lnTo>
                <a:lnTo>
                  <a:pt x="30194" y="3572"/>
                </a:lnTo>
                <a:lnTo>
                  <a:pt x="27127" y="2039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9"/>
                </a:lnTo>
                <a:lnTo>
                  <a:pt x="7669" y="3572"/>
                </a:lnTo>
                <a:lnTo>
                  <a:pt x="4097" y="6137"/>
                </a:lnTo>
                <a:lnTo>
                  <a:pt x="2542" y="9204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6036" y="227564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4" y="80854"/>
                </a:lnTo>
                <a:lnTo>
                  <a:pt x="302451" y="78817"/>
                </a:lnTo>
                <a:lnTo>
                  <a:pt x="307054" y="77262"/>
                </a:lnTo>
                <a:lnTo>
                  <a:pt x="311151" y="76254"/>
                </a:lnTo>
                <a:lnTo>
                  <a:pt x="315751" y="75224"/>
                </a:lnTo>
                <a:lnTo>
                  <a:pt x="320354" y="73187"/>
                </a:lnTo>
                <a:lnTo>
                  <a:pt x="324451" y="70622"/>
                </a:lnTo>
                <a:lnTo>
                  <a:pt x="329054" y="67029"/>
                </a:lnTo>
                <a:lnTo>
                  <a:pt x="332646" y="62952"/>
                </a:lnTo>
                <a:lnTo>
                  <a:pt x="334684" y="58329"/>
                </a:lnTo>
                <a:lnTo>
                  <a:pt x="336219" y="53224"/>
                </a:lnTo>
                <a:lnTo>
                  <a:pt x="336724" y="47592"/>
                </a:lnTo>
                <a:lnTo>
                  <a:pt x="336219" y="42992"/>
                </a:lnTo>
                <a:lnTo>
                  <a:pt x="335714" y="38369"/>
                </a:lnTo>
                <a:lnTo>
                  <a:pt x="334181" y="34292"/>
                </a:lnTo>
                <a:lnTo>
                  <a:pt x="321889" y="14834"/>
                </a:lnTo>
                <a:lnTo>
                  <a:pt x="289129" y="0"/>
                </a:lnTo>
                <a:lnTo>
                  <a:pt x="283519" y="504"/>
                </a:lnTo>
                <a:lnTo>
                  <a:pt x="278391" y="2038"/>
                </a:lnTo>
                <a:lnTo>
                  <a:pt x="273791" y="4097"/>
                </a:lnTo>
                <a:lnTo>
                  <a:pt x="269694" y="7669"/>
                </a:lnTo>
                <a:lnTo>
                  <a:pt x="266099" y="11766"/>
                </a:lnTo>
                <a:lnTo>
                  <a:pt x="263556" y="16368"/>
                </a:lnTo>
                <a:lnTo>
                  <a:pt x="262024" y="20466"/>
                </a:lnTo>
                <a:lnTo>
                  <a:pt x="260994" y="25067"/>
                </a:lnTo>
                <a:lnTo>
                  <a:pt x="259459" y="29669"/>
                </a:lnTo>
                <a:lnTo>
                  <a:pt x="257926" y="33767"/>
                </a:lnTo>
                <a:lnTo>
                  <a:pt x="255866" y="38369"/>
                </a:lnTo>
                <a:lnTo>
                  <a:pt x="252294" y="41962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4" y="53224"/>
                </a:lnTo>
                <a:lnTo>
                  <a:pt x="232837" y="54232"/>
                </a:lnTo>
                <a:lnTo>
                  <a:pt x="228762" y="54232"/>
                </a:lnTo>
                <a:lnTo>
                  <a:pt x="225169" y="53224"/>
                </a:lnTo>
                <a:lnTo>
                  <a:pt x="221597" y="50659"/>
                </a:lnTo>
                <a:lnTo>
                  <a:pt x="218002" y="48097"/>
                </a:lnTo>
                <a:lnTo>
                  <a:pt x="214432" y="43999"/>
                </a:lnTo>
                <a:lnTo>
                  <a:pt x="210837" y="39922"/>
                </a:lnTo>
                <a:lnTo>
                  <a:pt x="203167" y="29669"/>
                </a:lnTo>
                <a:lnTo>
                  <a:pt x="193944" y="18427"/>
                </a:lnTo>
                <a:lnTo>
                  <a:pt x="188837" y="12271"/>
                </a:lnTo>
                <a:lnTo>
                  <a:pt x="183207" y="6135"/>
                </a:lnTo>
                <a:lnTo>
                  <a:pt x="180139" y="3571"/>
                </a:lnTo>
                <a:lnTo>
                  <a:pt x="176042" y="1533"/>
                </a:lnTo>
                <a:lnTo>
                  <a:pt x="172469" y="504"/>
                </a:lnTo>
                <a:lnTo>
                  <a:pt x="168372" y="0"/>
                </a:lnTo>
                <a:lnTo>
                  <a:pt x="141749" y="15864"/>
                </a:lnTo>
                <a:lnTo>
                  <a:pt x="135109" y="20466"/>
                </a:lnTo>
                <a:lnTo>
                  <a:pt x="111554" y="50659"/>
                </a:lnTo>
                <a:lnTo>
                  <a:pt x="110544" y="53729"/>
                </a:lnTo>
                <a:lnTo>
                  <a:pt x="110019" y="56797"/>
                </a:lnTo>
                <a:lnTo>
                  <a:pt x="110019" y="59864"/>
                </a:lnTo>
                <a:lnTo>
                  <a:pt x="117709" y="75729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4"/>
                </a:lnTo>
                <a:lnTo>
                  <a:pt x="134584" y="83924"/>
                </a:lnTo>
                <a:lnTo>
                  <a:pt x="139184" y="84952"/>
                </a:lnTo>
                <a:lnTo>
                  <a:pt x="143807" y="86992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4" y="96719"/>
                </a:lnTo>
                <a:lnTo>
                  <a:pt x="157612" y="101322"/>
                </a:lnTo>
                <a:lnTo>
                  <a:pt x="159147" y="106449"/>
                </a:lnTo>
                <a:lnTo>
                  <a:pt x="159672" y="112584"/>
                </a:lnTo>
                <a:lnTo>
                  <a:pt x="159147" y="116682"/>
                </a:lnTo>
                <a:lnTo>
                  <a:pt x="158642" y="121284"/>
                </a:lnTo>
                <a:lnTo>
                  <a:pt x="157109" y="125382"/>
                </a:lnTo>
                <a:lnTo>
                  <a:pt x="155574" y="129479"/>
                </a:lnTo>
                <a:lnTo>
                  <a:pt x="153514" y="133554"/>
                </a:lnTo>
                <a:lnTo>
                  <a:pt x="150972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4"/>
                </a:lnTo>
                <a:lnTo>
                  <a:pt x="134079" y="153012"/>
                </a:lnTo>
                <a:lnTo>
                  <a:pt x="129982" y="155577"/>
                </a:lnTo>
                <a:lnTo>
                  <a:pt x="125884" y="157109"/>
                </a:lnTo>
                <a:lnTo>
                  <a:pt x="121282" y="158644"/>
                </a:lnTo>
                <a:lnTo>
                  <a:pt x="116679" y="159147"/>
                </a:lnTo>
                <a:lnTo>
                  <a:pt x="112582" y="159674"/>
                </a:lnTo>
                <a:lnTo>
                  <a:pt x="106952" y="159147"/>
                </a:lnTo>
                <a:lnTo>
                  <a:pt x="101847" y="157614"/>
                </a:lnTo>
                <a:lnTo>
                  <a:pt x="96719" y="155577"/>
                </a:lnTo>
                <a:lnTo>
                  <a:pt x="92622" y="151982"/>
                </a:lnTo>
                <a:lnTo>
                  <a:pt x="89049" y="147884"/>
                </a:lnTo>
                <a:lnTo>
                  <a:pt x="86487" y="143284"/>
                </a:lnTo>
                <a:lnTo>
                  <a:pt x="84952" y="138682"/>
                </a:lnTo>
                <a:lnTo>
                  <a:pt x="83417" y="134079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7" y="117689"/>
                </a:lnTo>
                <a:lnTo>
                  <a:pt x="59862" y="110022"/>
                </a:lnTo>
                <a:lnTo>
                  <a:pt x="56794" y="110022"/>
                </a:lnTo>
                <a:lnTo>
                  <a:pt x="53727" y="110547"/>
                </a:lnTo>
                <a:lnTo>
                  <a:pt x="50659" y="111554"/>
                </a:lnTo>
                <a:lnTo>
                  <a:pt x="47087" y="112584"/>
                </a:lnTo>
                <a:lnTo>
                  <a:pt x="15862" y="141749"/>
                </a:lnTo>
                <a:lnTo>
                  <a:pt x="11262" y="147884"/>
                </a:lnTo>
                <a:lnTo>
                  <a:pt x="7667" y="153517"/>
                </a:lnTo>
                <a:lnTo>
                  <a:pt x="2037" y="163244"/>
                </a:lnTo>
                <a:lnTo>
                  <a:pt x="502" y="166314"/>
                </a:lnTo>
                <a:lnTo>
                  <a:pt x="0" y="168372"/>
                </a:lnTo>
                <a:lnTo>
                  <a:pt x="502" y="172449"/>
                </a:lnTo>
                <a:lnTo>
                  <a:pt x="1532" y="176042"/>
                </a:lnTo>
                <a:lnTo>
                  <a:pt x="3569" y="180139"/>
                </a:lnTo>
                <a:lnTo>
                  <a:pt x="6134" y="183207"/>
                </a:lnTo>
                <a:lnTo>
                  <a:pt x="12269" y="188839"/>
                </a:lnTo>
                <a:lnTo>
                  <a:pt x="18427" y="193944"/>
                </a:lnTo>
                <a:lnTo>
                  <a:pt x="29667" y="203169"/>
                </a:lnTo>
                <a:lnTo>
                  <a:pt x="39922" y="210839"/>
                </a:lnTo>
                <a:lnTo>
                  <a:pt x="43999" y="214432"/>
                </a:lnTo>
                <a:lnTo>
                  <a:pt x="48097" y="218004"/>
                </a:lnTo>
                <a:lnTo>
                  <a:pt x="50659" y="221597"/>
                </a:lnTo>
                <a:lnTo>
                  <a:pt x="53222" y="225169"/>
                </a:lnTo>
                <a:lnTo>
                  <a:pt x="54252" y="228762"/>
                </a:lnTo>
                <a:lnTo>
                  <a:pt x="54252" y="232839"/>
                </a:lnTo>
                <a:lnTo>
                  <a:pt x="53222" y="236937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59" y="252296"/>
                </a:lnTo>
                <a:lnTo>
                  <a:pt x="20969" y="261499"/>
                </a:lnTo>
                <a:lnTo>
                  <a:pt x="16367" y="263559"/>
                </a:lnTo>
                <a:lnTo>
                  <a:pt x="12269" y="266101"/>
                </a:lnTo>
                <a:lnTo>
                  <a:pt x="7667" y="269694"/>
                </a:lnTo>
                <a:lnTo>
                  <a:pt x="4097" y="273791"/>
                </a:lnTo>
                <a:lnTo>
                  <a:pt x="2037" y="278394"/>
                </a:lnTo>
                <a:lnTo>
                  <a:pt x="502" y="283499"/>
                </a:lnTo>
                <a:lnTo>
                  <a:pt x="0" y="289131"/>
                </a:lnTo>
                <a:lnTo>
                  <a:pt x="14832" y="321889"/>
                </a:lnTo>
                <a:lnTo>
                  <a:pt x="18427" y="324956"/>
                </a:lnTo>
                <a:lnTo>
                  <a:pt x="21999" y="327521"/>
                </a:lnTo>
                <a:lnTo>
                  <a:pt x="26097" y="330084"/>
                </a:lnTo>
                <a:lnTo>
                  <a:pt x="30194" y="332649"/>
                </a:lnTo>
                <a:lnTo>
                  <a:pt x="34289" y="334181"/>
                </a:lnTo>
                <a:lnTo>
                  <a:pt x="38892" y="335716"/>
                </a:lnTo>
                <a:lnTo>
                  <a:pt x="42989" y="336219"/>
                </a:lnTo>
                <a:lnTo>
                  <a:pt x="47592" y="336724"/>
                </a:lnTo>
                <a:lnTo>
                  <a:pt x="53222" y="336219"/>
                </a:lnTo>
                <a:lnTo>
                  <a:pt x="58329" y="334686"/>
                </a:lnTo>
                <a:lnTo>
                  <a:pt x="62952" y="332649"/>
                </a:lnTo>
                <a:lnTo>
                  <a:pt x="67027" y="329054"/>
                </a:lnTo>
                <a:lnTo>
                  <a:pt x="70622" y="324956"/>
                </a:lnTo>
                <a:lnTo>
                  <a:pt x="73184" y="320356"/>
                </a:lnTo>
                <a:lnTo>
                  <a:pt x="74719" y="316259"/>
                </a:lnTo>
                <a:lnTo>
                  <a:pt x="75727" y="311656"/>
                </a:lnTo>
                <a:lnTo>
                  <a:pt x="77282" y="307054"/>
                </a:lnTo>
                <a:lnTo>
                  <a:pt x="78817" y="302956"/>
                </a:lnTo>
                <a:lnTo>
                  <a:pt x="80854" y="298356"/>
                </a:lnTo>
                <a:lnTo>
                  <a:pt x="84427" y="294761"/>
                </a:lnTo>
                <a:lnTo>
                  <a:pt x="90057" y="289656"/>
                </a:lnTo>
                <a:lnTo>
                  <a:pt x="95184" y="285559"/>
                </a:lnTo>
                <a:lnTo>
                  <a:pt x="99787" y="283499"/>
                </a:lnTo>
                <a:lnTo>
                  <a:pt x="103884" y="282491"/>
                </a:lnTo>
                <a:lnTo>
                  <a:pt x="107982" y="282491"/>
                </a:lnTo>
                <a:lnTo>
                  <a:pt x="133574" y="307054"/>
                </a:lnTo>
                <a:lnTo>
                  <a:pt x="142779" y="318316"/>
                </a:lnTo>
                <a:lnTo>
                  <a:pt x="147884" y="324454"/>
                </a:lnTo>
                <a:lnTo>
                  <a:pt x="153514" y="330589"/>
                </a:lnTo>
                <a:lnTo>
                  <a:pt x="156604" y="333151"/>
                </a:lnTo>
                <a:lnTo>
                  <a:pt x="160682" y="335191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9"/>
                </a:lnTo>
                <a:lnTo>
                  <a:pt x="225169" y="286064"/>
                </a:lnTo>
                <a:lnTo>
                  <a:pt x="226197" y="282996"/>
                </a:lnTo>
                <a:lnTo>
                  <a:pt x="226702" y="279926"/>
                </a:lnTo>
                <a:lnTo>
                  <a:pt x="226702" y="276859"/>
                </a:lnTo>
                <a:lnTo>
                  <a:pt x="219032" y="260994"/>
                </a:lnTo>
                <a:lnTo>
                  <a:pt x="197537" y="251771"/>
                </a:lnTo>
                <a:lnTo>
                  <a:pt x="192934" y="249731"/>
                </a:lnTo>
                <a:lnTo>
                  <a:pt x="188837" y="247694"/>
                </a:lnTo>
                <a:lnTo>
                  <a:pt x="184739" y="244102"/>
                </a:lnTo>
                <a:lnTo>
                  <a:pt x="181167" y="240004"/>
                </a:lnTo>
                <a:lnTo>
                  <a:pt x="179109" y="235402"/>
                </a:lnTo>
                <a:lnTo>
                  <a:pt x="177574" y="230297"/>
                </a:lnTo>
                <a:lnTo>
                  <a:pt x="177069" y="224139"/>
                </a:lnTo>
                <a:lnTo>
                  <a:pt x="177574" y="220042"/>
                </a:lnTo>
                <a:lnTo>
                  <a:pt x="178079" y="215439"/>
                </a:lnTo>
                <a:lnTo>
                  <a:pt x="179612" y="211342"/>
                </a:lnTo>
                <a:lnTo>
                  <a:pt x="191904" y="191907"/>
                </a:lnTo>
                <a:lnTo>
                  <a:pt x="195477" y="188839"/>
                </a:lnTo>
                <a:lnTo>
                  <a:pt x="199069" y="186274"/>
                </a:lnTo>
                <a:lnTo>
                  <a:pt x="202642" y="183712"/>
                </a:lnTo>
                <a:lnTo>
                  <a:pt x="206739" y="181147"/>
                </a:lnTo>
                <a:lnTo>
                  <a:pt x="210837" y="179614"/>
                </a:lnTo>
                <a:lnTo>
                  <a:pt x="215439" y="178079"/>
                </a:lnTo>
                <a:lnTo>
                  <a:pt x="220062" y="177577"/>
                </a:lnTo>
                <a:lnTo>
                  <a:pt x="224139" y="177072"/>
                </a:lnTo>
                <a:lnTo>
                  <a:pt x="229769" y="177577"/>
                </a:lnTo>
                <a:lnTo>
                  <a:pt x="234897" y="179109"/>
                </a:lnTo>
                <a:lnTo>
                  <a:pt x="240002" y="181147"/>
                </a:lnTo>
                <a:lnTo>
                  <a:pt x="244099" y="184742"/>
                </a:lnTo>
                <a:lnTo>
                  <a:pt x="254334" y="206742"/>
                </a:lnTo>
                <a:lnTo>
                  <a:pt x="255866" y="210839"/>
                </a:lnTo>
                <a:lnTo>
                  <a:pt x="257926" y="214937"/>
                </a:lnTo>
                <a:lnTo>
                  <a:pt x="260994" y="219034"/>
                </a:lnTo>
                <a:lnTo>
                  <a:pt x="276859" y="226704"/>
                </a:lnTo>
                <a:lnTo>
                  <a:pt x="279926" y="226704"/>
                </a:lnTo>
                <a:lnTo>
                  <a:pt x="282994" y="226199"/>
                </a:lnTo>
                <a:lnTo>
                  <a:pt x="286061" y="225169"/>
                </a:lnTo>
                <a:lnTo>
                  <a:pt x="289654" y="224139"/>
                </a:lnTo>
                <a:lnTo>
                  <a:pt x="320859" y="194974"/>
                </a:lnTo>
                <a:lnTo>
                  <a:pt x="325481" y="188839"/>
                </a:lnTo>
                <a:lnTo>
                  <a:pt x="329054" y="183207"/>
                </a:lnTo>
                <a:lnTo>
                  <a:pt x="334684" y="173479"/>
                </a:lnTo>
                <a:lnTo>
                  <a:pt x="336219" y="170412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89" y="160682"/>
                </a:lnTo>
                <a:lnTo>
                  <a:pt x="333151" y="156584"/>
                </a:lnTo>
                <a:lnTo>
                  <a:pt x="330586" y="153517"/>
                </a:lnTo>
                <a:lnTo>
                  <a:pt x="324451" y="147884"/>
                </a:lnTo>
                <a:lnTo>
                  <a:pt x="318316" y="142779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1" y="115147"/>
                </a:lnTo>
                <a:lnTo>
                  <a:pt x="283519" y="111554"/>
                </a:lnTo>
                <a:lnTo>
                  <a:pt x="282489" y="107982"/>
                </a:lnTo>
                <a:lnTo>
                  <a:pt x="282489" y="103884"/>
                </a:lnTo>
                <a:lnTo>
                  <a:pt x="283519" y="99787"/>
                </a:lnTo>
                <a:lnTo>
                  <a:pt x="285556" y="95187"/>
                </a:lnTo>
                <a:lnTo>
                  <a:pt x="289129" y="90059"/>
                </a:lnTo>
                <a:lnTo>
                  <a:pt x="294761" y="844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0844" y="180485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5">
                <a:moveTo>
                  <a:pt x="221599" y="0"/>
                </a:moveTo>
                <a:lnTo>
                  <a:pt x="27124" y="0"/>
                </a:lnTo>
                <a:lnTo>
                  <a:pt x="21499" y="504"/>
                </a:lnTo>
                <a:lnTo>
                  <a:pt x="16374" y="2038"/>
                </a:lnTo>
                <a:lnTo>
                  <a:pt x="0" y="27126"/>
                </a:lnTo>
                <a:lnTo>
                  <a:pt x="0" y="403775"/>
                </a:lnTo>
                <a:lnTo>
                  <a:pt x="27124" y="430902"/>
                </a:lnTo>
                <a:lnTo>
                  <a:pt x="221599" y="430902"/>
                </a:lnTo>
                <a:lnTo>
                  <a:pt x="248699" y="403775"/>
                </a:lnTo>
                <a:lnTo>
                  <a:pt x="248699" y="27126"/>
                </a:lnTo>
                <a:lnTo>
                  <a:pt x="221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1393" y="200951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24" y="0"/>
                </a:moveTo>
                <a:lnTo>
                  <a:pt x="21474" y="0"/>
                </a:lnTo>
                <a:lnTo>
                  <a:pt x="24024" y="504"/>
                </a:lnTo>
                <a:lnTo>
                  <a:pt x="25574" y="2059"/>
                </a:lnTo>
                <a:lnTo>
                  <a:pt x="27099" y="3593"/>
                </a:lnTo>
                <a:lnTo>
                  <a:pt x="27624" y="6135"/>
                </a:lnTo>
                <a:lnTo>
                  <a:pt x="27099" y="8194"/>
                </a:lnTo>
                <a:lnTo>
                  <a:pt x="25574" y="10233"/>
                </a:lnTo>
                <a:lnTo>
                  <a:pt x="24024" y="11262"/>
                </a:lnTo>
                <a:lnTo>
                  <a:pt x="21474" y="11766"/>
                </a:lnTo>
                <a:lnTo>
                  <a:pt x="6124" y="11766"/>
                </a:lnTo>
                <a:lnTo>
                  <a:pt x="3574" y="11262"/>
                </a:lnTo>
                <a:lnTo>
                  <a:pt x="2024" y="10233"/>
                </a:lnTo>
                <a:lnTo>
                  <a:pt x="499" y="8194"/>
                </a:lnTo>
                <a:lnTo>
                  <a:pt x="0" y="6135"/>
                </a:lnTo>
                <a:lnTo>
                  <a:pt x="499" y="3593"/>
                </a:lnTo>
                <a:lnTo>
                  <a:pt x="2024" y="2059"/>
                </a:lnTo>
                <a:lnTo>
                  <a:pt x="3574" y="504"/>
                </a:lnTo>
                <a:lnTo>
                  <a:pt x="612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7297" y="5530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899" y="35827"/>
                </a:moveTo>
                <a:lnTo>
                  <a:pt x="14324" y="35322"/>
                </a:lnTo>
                <a:lnTo>
                  <a:pt x="10724" y="34292"/>
                </a:lnTo>
                <a:lnTo>
                  <a:pt x="0" y="17924"/>
                </a:lnTo>
                <a:lnTo>
                  <a:pt x="17899" y="0"/>
                </a:lnTo>
                <a:lnTo>
                  <a:pt x="35824" y="17924"/>
                </a:lnTo>
                <a:lnTo>
                  <a:pt x="17899" y="358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7970" y="234214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74" y="296316"/>
                </a:moveTo>
                <a:lnTo>
                  <a:pt x="0" y="296316"/>
                </a:lnTo>
                <a:lnTo>
                  <a:pt x="0" y="0"/>
                </a:lnTo>
                <a:lnTo>
                  <a:pt x="194474" y="0"/>
                </a:lnTo>
                <a:lnTo>
                  <a:pt x="194474" y="296316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40364" y="220913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8"/>
                </a:lnTo>
                <a:lnTo>
                  <a:pt x="80854" y="10737"/>
                </a:lnTo>
                <a:lnTo>
                  <a:pt x="38892" y="38892"/>
                </a:lnTo>
                <a:lnTo>
                  <a:pt x="15862" y="69592"/>
                </a:lnTo>
                <a:lnTo>
                  <a:pt x="8194" y="86990"/>
                </a:lnTo>
                <a:lnTo>
                  <a:pt x="6134" y="93127"/>
                </a:lnTo>
                <a:lnTo>
                  <a:pt x="0" y="125380"/>
                </a:lnTo>
                <a:lnTo>
                  <a:pt x="0" y="132525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0"/>
                </a:lnTo>
                <a:lnTo>
                  <a:pt x="63457" y="245635"/>
                </a:lnTo>
                <a:lnTo>
                  <a:pt x="87012" y="256372"/>
                </a:lnTo>
                <a:lnTo>
                  <a:pt x="93147" y="258432"/>
                </a:lnTo>
                <a:lnTo>
                  <a:pt x="125379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2"/>
                </a:lnTo>
                <a:lnTo>
                  <a:pt x="177574" y="256372"/>
                </a:lnTo>
                <a:lnTo>
                  <a:pt x="183732" y="254334"/>
                </a:lnTo>
                <a:lnTo>
                  <a:pt x="189362" y="251769"/>
                </a:lnTo>
                <a:lnTo>
                  <a:pt x="194974" y="248702"/>
                </a:lnTo>
                <a:lnTo>
                  <a:pt x="200604" y="245635"/>
                </a:lnTo>
                <a:lnTo>
                  <a:pt x="234392" y="216470"/>
                </a:lnTo>
                <a:lnTo>
                  <a:pt x="253829" y="183712"/>
                </a:lnTo>
                <a:lnTo>
                  <a:pt x="256391" y="178080"/>
                </a:lnTo>
                <a:lnTo>
                  <a:pt x="258431" y="171945"/>
                </a:lnTo>
                <a:lnTo>
                  <a:pt x="260489" y="165285"/>
                </a:lnTo>
                <a:lnTo>
                  <a:pt x="261519" y="159147"/>
                </a:lnTo>
                <a:lnTo>
                  <a:pt x="263054" y="152487"/>
                </a:lnTo>
                <a:lnTo>
                  <a:pt x="263559" y="145847"/>
                </a:lnTo>
                <a:lnTo>
                  <a:pt x="264061" y="139187"/>
                </a:lnTo>
                <a:lnTo>
                  <a:pt x="264586" y="132525"/>
                </a:lnTo>
                <a:lnTo>
                  <a:pt x="264061" y="125380"/>
                </a:lnTo>
                <a:lnTo>
                  <a:pt x="263559" y="118720"/>
                </a:lnTo>
                <a:lnTo>
                  <a:pt x="263054" y="112060"/>
                </a:lnTo>
                <a:lnTo>
                  <a:pt x="261519" y="105922"/>
                </a:lnTo>
                <a:lnTo>
                  <a:pt x="260489" y="99262"/>
                </a:lnTo>
                <a:lnTo>
                  <a:pt x="258431" y="93127"/>
                </a:lnTo>
                <a:lnTo>
                  <a:pt x="256391" y="86990"/>
                </a:lnTo>
                <a:lnTo>
                  <a:pt x="253829" y="80855"/>
                </a:lnTo>
                <a:lnTo>
                  <a:pt x="251266" y="75225"/>
                </a:lnTo>
                <a:lnTo>
                  <a:pt x="248199" y="69592"/>
                </a:lnTo>
                <a:lnTo>
                  <a:pt x="245129" y="63962"/>
                </a:lnTo>
                <a:lnTo>
                  <a:pt x="242062" y="58330"/>
                </a:lnTo>
                <a:lnTo>
                  <a:pt x="206237" y="22504"/>
                </a:lnTo>
                <a:lnTo>
                  <a:pt x="200604" y="19436"/>
                </a:lnTo>
                <a:lnTo>
                  <a:pt x="194974" y="16368"/>
                </a:lnTo>
                <a:lnTo>
                  <a:pt x="158642" y="3067"/>
                </a:lnTo>
                <a:lnTo>
                  <a:pt x="152507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64993" y="245524"/>
            <a:ext cx="324334" cy="331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713" y="848282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7" y="0"/>
                </a:moveTo>
                <a:lnTo>
                  <a:pt x="161187" y="0"/>
                </a:lnTo>
                <a:lnTo>
                  <a:pt x="152487" y="502"/>
                </a:lnTo>
                <a:lnTo>
                  <a:pt x="111554" y="8697"/>
                </a:lnTo>
                <a:lnTo>
                  <a:pt x="103887" y="11239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4" y="20464"/>
                </a:lnTo>
                <a:lnTo>
                  <a:pt x="49632" y="41959"/>
                </a:lnTo>
                <a:lnTo>
                  <a:pt x="29164" y="63457"/>
                </a:lnTo>
                <a:lnTo>
                  <a:pt x="24564" y="69067"/>
                </a:lnTo>
                <a:lnTo>
                  <a:pt x="7669" y="101319"/>
                </a:lnTo>
                <a:lnTo>
                  <a:pt x="5107" y="107959"/>
                </a:lnTo>
                <a:lnTo>
                  <a:pt x="3572" y="115127"/>
                </a:lnTo>
                <a:lnTo>
                  <a:pt x="2039" y="122292"/>
                </a:lnTo>
                <a:lnTo>
                  <a:pt x="1009" y="129457"/>
                </a:lnTo>
                <a:lnTo>
                  <a:pt x="0" y="136622"/>
                </a:lnTo>
                <a:lnTo>
                  <a:pt x="0" y="144312"/>
                </a:lnTo>
                <a:lnTo>
                  <a:pt x="0" y="151982"/>
                </a:lnTo>
                <a:lnTo>
                  <a:pt x="1009" y="160177"/>
                </a:lnTo>
                <a:lnTo>
                  <a:pt x="2039" y="167847"/>
                </a:lnTo>
                <a:lnTo>
                  <a:pt x="4097" y="175012"/>
                </a:lnTo>
                <a:lnTo>
                  <a:pt x="6137" y="182682"/>
                </a:lnTo>
                <a:lnTo>
                  <a:pt x="23029" y="216974"/>
                </a:lnTo>
                <a:lnTo>
                  <a:pt x="28137" y="223634"/>
                </a:lnTo>
                <a:lnTo>
                  <a:pt x="32737" y="229769"/>
                </a:lnTo>
                <a:lnTo>
                  <a:pt x="38369" y="235402"/>
                </a:lnTo>
                <a:lnTo>
                  <a:pt x="43999" y="241032"/>
                </a:lnTo>
                <a:lnTo>
                  <a:pt x="50137" y="246664"/>
                </a:lnTo>
                <a:lnTo>
                  <a:pt x="56292" y="251769"/>
                </a:lnTo>
                <a:lnTo>
                  <a:pt x="52194" y="259459"/>
                </a:lnTo>
                <a:lnTo>
                  <a:pt x="47594" y="267129"/>
                </a:lnTo>
                <a:lnTo>
                  <a:pt x="19962" y="297324"/>
                </a:lnTo>
                <a:lnTo>
                  <a:pt x="15339" y="300391"/>
                </a:lnTo>
                <a:lnTo>
                  <a:pt x="10737" y="303461"/>
                </a:lnTo>
                <a:lnTo>
                  <a:pt x="5632" y="305499"/>
                </a:lnTo>
                <a:lnTo>
                  <a:pt x="0" y="308061"/>
                </a:lnTo>
                <a:lnTo>
                  <a:pt x="2542" y="308061"/>
                </a:lnTo>
                <a:lnTo>
                  <a:pt x="10234" y="309091"/>
                </a:lnTo>
                <a:lnTo>
                  <a:pt x="21497" y="309091"/>
                </a:lnTo>
                <a:lnTo>
                  <a:pt x="28662" y="309091"/>
                </a:lnTo>
                <a:lnTo>
                  <a:pt x="35827" y="308586"/>
                </a:lnTo>
                <a:lnTo>
                  <a:pt x="78797" y="295791"/>
                </a:lnTo>
                <a:lnTo>
                  <a:pt x="104389" y="277364"/>
                </a:lnTo>
                <a:lnTo>
                  <a:pt x="144314" y="287091"/>
                </a:lnTo>
                <a:lnTo>
                  <a:pt x="161187" y="288626"/>
                </a:lnTo>
                <a:lnTo>
                  <a:pt x="169907" y="288626"/>
                </a:lnTo>
                <a:lnTo>
                  <a:pt x="178607" y="288626"/>
                </a:lnTo>
                <a:lnTo>
                  <a:pt x="187304" y="288101"/>
                </a:lnTo>
                <a:lnTo>
                  <a:pt x="196004" y="287091"/>
                </a:lnTo>
                <a:lnTo>
                  <a:pt x="204179" y="285559"/>
                </a:lnTo>
                <a:lnTo>
                  <a:pt x="212374" y="284024"/>
                </a:lnTo>
                <a:lnTo>
                  <a:pt x="250764" y="271226"/>
                </a:lnTo>
                <a:lnTo>
                  <a:pt x="257929" y="267634"/>
                </a:lnTo>
                <a:lnTo>
                  <a:pt x="265094" y="264061"/>
                </a:lnTo>
                <a:lnTo>
                  <a:pt x="271734" y="259964"/>
                </a:lnTo>
                <a:lnTo>
                  <a:pt x="277869" y="255866"/>
                </a:lnTo>
                <a:lnTo>
                  <a:pt x="284026" y="251266"/>
                </a:lnTo>
                <a:lnTo>
                  <a:pt x="290161" y="246139"/>
                </a:lnTo>
                <a:lnTo>
                  <a:pt x="295794" y="241537"/>
                </a:lnTo>
                <a:lnTo>
                  <a:pt x="300899" y="235904"/>
                </a:lnTo>
                <a:lnTo>
                  <a:pt x="306026" y="230799"/>
                </a:lnTo>
                <a:lnTo>
                  <a:pt x="310626" y="225167"/>
                </a:lnTo>
                <a:lnTo>
                  <a:pt x="332124" y="187282"/>
                </a:lnTo>
                <a:lnTo>
                  <a:pt x="339794" y="151477"/>
                </a:lnTo>
                <a:lnTo>
                  <a:pt x="339794" y="144312"/>
                </a:lnTo>
                <a:lnTo>
                  <a:pt x="339794" y="136622"/>
                </a:lnTo>
                <a:lnTo>
                  <a:pt x="338784" y="129457"/>
                </a:lnTo>
                <a:lnTo>
                  <a:pt x="337754" y="122292"/>
                </a:lnTo>
                <a:lnTo>
                  <a:pt x="336221" y="115127"/>
                </a:lnTo>
                <a:lnTo>
                  <a:pt x="334686" y="107959"/>
                </a:lnTo>
                <a:lnTo>
                  <a:pt x="332124" y="101319"/>
                </a:lnTo>
                <a:lnTo>
                  <a:pt x="329559" y="94659"/>
                </a:lnTo>
                <a:lnTo>
                  <a:pt x="310626" y="63457"/>
                </a:lnTo>
                <a:lnTo>
                  <a:pt x="306026" y="57824"/>
                </a:lnTo>
                <a:lnTo>
                  <a:pt x="271734" y="28639"/>
                </a:lnTo>
                <a:lnTo>
                  <a:pt x="250764" y="17397"/>
                </a:lnTo>
                <a:lnTo>
                  <a:pt x="243597" y="13804"/>
                </a:lnTo>
                <a:lnTo>
                  <a:pt x="235907" y="11239"/>
                </a:lnTo>
                <a:lnTo>
                  <a:pt x="228237" y="8697"/>
                </a:lnTo>
                <a:lnTo>
                  <a:pt x="220569" y="6134"/>
                </a:lnTo>
                <a:lnTo>
                  <a:pt x="178607" y="0"/>
                </a:lnTo>
                <a:lnTo>
                  <a:pt x="169907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57" y="864709"/>
            <a:ext cx="207690" cy="276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0878" y="860552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21" y="28134"/>
                </a:moveTo>
                <a:lnTo>
                  <a:pt x="238492" y="21494"/>
                </a:lnTo>
                <a:lnTo>
                  <a:pt x="228259" y="16369"/>
                </a:lnTo>
                <a:lnTo>
                  <a:pt x="183229" y="2037"/>
                </a:lnTo>
                <a:lnTo>
                  <a:pt x="158667" y="0"/>
                </a:lnTo>
                <a:lnTo>
                  <a:pt x="150472" y="0"/>
                </a:lnTo>
                <a:lnTo>
                  <a:pt x="142277" y="1029"/>
                </a:lnTo>
                <a:lnTo>
                  <a:pt x="104412" y="9729"/>
                </a:lnTo>
                <a:lnTo>
                  <a:pt x="97247" y="12272"/>
                </a:lnTo>
                <a:lnTo>
                  <a:pt x="90082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9" y="27127"/>
                </a:lnTo>
                <a:lnTo>
                  <a:pt x="63984" y="31202"/>
                </a:lnTo>
                <a:lnTo>
                  <a:pt x="57847" y="36329"/>
                </a:lnTo>
                <a:lnTo>
                  <a:pt x="52217" y="40932"/>
                </a:lnTo>
                <a:lnTo>
                  <a:pt x="46584" y="46564"/>
                </a:lnTo>
                <a:lnTo>
                  <a:pt x="41457" y="51689"/>
                </a:lnTo>
                <a:lnTo>
                  <a:pt x="36352" y="57827"/>
                </a:lnTo>
                <a:lnTo>
                  <a:pt x="31729" y="63457"/>
                </a:lnTo>
                <a:lnTo>
                  <a:pt x="27127" y="69592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4"/>
                </a:lnTo>
                <a:lnTo>
                  <a:pt x="12797" y="96719"/>
                </a:lnTo>
                <a:lnTo>
                  <a:pt x="9729" y="103884"/>
                </a:lnTo>
                <a:lnTo>
                  <a:pt x="7164" y="111049"/>
                </a:lnTo>
                <a:lnTo>
                  <a:pt x="527" y="149944"/>
                </a:lnTo>
                <a:lnTo>
                  <a:pt x="0" y="158119"/>
                </a:lnTo>
                <a:lnTo>
                  <a:pt x="527" y="166314"/>
                </a:lnTo>
                <a:lnTo>
                  <a:pt x="1029" y="174509"/>
                </a:lnTo>
                <a:lnTo>
                  <a:pt x="2059" y="182177"/>
                </a:lnTo>
                <a:lnTo>
                  <a:pt x="12797" y="220042"/>
                </a:lnTo>
                <a:lnTo>
                  <a:pt x="36352" y="258936"/>
                </a:lnTo>
                <a:lnTo>
                  <a:pt x="70119" y="289656"/>
                </a:lnTo>
                <a:lnTo>
                  <a:pt x="83419" y="297326"/>
                </a:lnTo>
                <a:lnTo>
                  <a:pt x="90082" y="300919"/>
                </a:lnTo>
                <a:lnTo>
                  <a:pt x="97247" y="303986"/>
                </a:lnTo>
                <a:lnTo>
                  <a:pt x="104412" y="307054"/>
                </a:lnTo>
                <a:lnTo>
                  <a:pt x="111577" y="309619"/>
                </a:lnTo>
                <a:lnTo>
                  <a:pt x="119247" y="311656"/>
                </a:lnTo>
                <a:lnTo>
                  <a:pt x="126937" y="313191"/>
                </a:lnTo>
                <a:lnTo>
                  <a:pt x="134607" y="314724"/>
                </a:lnTo>
                <a:lnTo>
                  <a:pt x="142277" y="315754"/>
                </a:lnTo>
                <a:lnTo>
                  <a:pt x="150472" y="316259"/>
                </a:lnTo>
                <a:lnTo>
                  <a:pt x="158667" y="316784"/>
                </a:lnTo>
                <a:lnTo>
                  <a:pt x="166839" y="316259"/>
                </a:lnTo>
                <a:lnTo>
                  <a:pt x="174529" y="315754"/>
                </a:lnTo>
                <a:lnTo>
                  <a:pt x="212899" y="307054"/>
                </a:lnTo>
                <a:lnTo>
                  <a:pt x="220064" y="303986"/>
                </a:lnTo>
                <a:lnTo>
                  <a:pt x="227229" y="300919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47192" y="289656"/>
                </a:lnTo>
                <a:lnTo>
                  <a:pt x="280959" y="258936"/>
                </a:lnTo>
                <a:lnTo>
                  <a:pt x="289656" y="246664"/>
                </a:lnTo>
                <a:lnTo>
                  <a:pt x="293754" y="240529"/>
                </a:lnTo>
                <a:lnTo>
                  <a:pt x="309619" y="205207"/>
                </a:lnTo>
                <a:lnTo>
                  <a:pt x="312181" y="198042"/>
                </a:lnTo>
                <a:lnTo>
                  <a:pt x="313716" y="190372"/>
                </a:lnTo>
                <a:lnTo>
                  <a:pt x="315251" y="182177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51" y="75224"/>
                </a:lnTo>
                <a:lnTo>
                  <a:pt x="286084" y="6499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3509" y="808403"/>
            <a:ext cx="362724" cy="388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9427" y="835007"/>
            <a:ext cx="447154" cy="335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5897" y="85210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99" y="0"/>
                </a:moveTo>
                <a:lnTo>
                  <a:pt x="149399" y="0"/>
                </a:lnTo>
                <a:lnTo>
                  <a:pt x="141749" y="1029"/>
                </a:lnTo>
                <a:lnTo>
                  <a:pt x="103374" y="9729"/>
                </a:lnTo>
                <a:lnTo>
                  <a:pt x="96199" y="12272"/>
                </a:lnTo>
                <a:lnTo>
                  <a:pt x="57324" y="35827"/>
                </a:lnTo>
                <a:lnTo>
                  <a:pt x="27124" y="69594"/>
                </a:lnTo>
                <a:lnTo>
                  <a:pt x="23024" y="75729"/>
                </a:lnTo>
                <a:lnTo>
                  <a:pt x="18924" y="82389"/>
                </a:lnTo>
                <a:lnTo>
                  <a:pt x="15324" y="89052"/>
                </a:lnTo>
                <a:lnTo>
                  <a:pt x="12249" y="96217"/>
                </a:lnTo>
                <a:lnTo>
                  <a:pt x="9724" y="103382"/>
                </a:lnTo>
                <a:lnTo>
                  <a:pt x="7149" y="110547"/>
                </a:lnTo>
                <a:lnTo>
                  <a:pt x="5099" y="118217"/>
                </a:lnTo>
                <a:lnTo>
                  <a:pt x="3049" y="125887"/>
                </a:lnTo>
                <a:lnTo>
                  <a:pt x="2024" y="133577"/>
                </a:lnTo>
                <a:lnTo>
                  <a:pt x="1024" y="141749"/>
                </a:lnTo>
                <a:lnTo>
                  <a:pt x="0" y="149442"/>
                </a:lnTo>
                <a:lnTo>
                  <a:pt x="0" y="157614"/>
                </a:lnTo>
                <a:lnTo>
                  <a:pt x="0" y="165809"/>
                </a:lnTo>
                <a:lnTo>
                  <a:pt x="1024" y="173479"/>
                </a:lnTo>
                <a:lnTo>
                  <a:pt x="9724" y="211869"/>
                </a:lnTo>
                <a:lnTo>
                  <a:pt x="12249" y="219034"/>
                </a:lnTo>
                <a:lnTo>
                  <a:pt x="15324" y="226199"/>
                </a:lnTo>
                <a:lnTo>
                  <a:pt x="18924" y="232839"/>
                </a:lnTo>
                <a:lnTo>
                  <a:pt x="23024" y="239499"/>
                </a:lnTo>
                <a:lnTo>
                  <a:pt x="27124" y="245637"/>
                </a:lnTo>
                <a:lnTo>
                  <a:pt x="31199" y="251791"/>
                </a:lnTo>
                <a:lnTo>
                  <a:pt x="63449" y="284026"/>
                </a:lnTo>
                <a:lnTo>
                  <a:pt x="103374" y="305521"/>
                </a:lnTo>
                <a:lnTo>
                  <a:pt x="110524" y="308084"/>
                </a:lnTo>
                <a:lnTo>
                  <a:pt x="118199" y="310124"/>
                </a:lnTo>
                <a:lnTo>
                  <a:pt x="125874" y="312161"/>
                </a:lnTo>
                <a:lnTo>
                  <a:pt x="133549" y="313191"/>
                </a:lnTo>
                <a:lnTo>
                  <a:pt x="141749" y="314221"/>
                </a:lnTo>
                <a:lnTo>
                  <a:pt x="149399" y="315251"/>
                </a:lnTo>
                <a:lnTo>
                  <a:pt x="157599" y="315251"/>
                </a:lnTo>
                <a:lnTo>
                  <a:pt x="165799" y="315251"/>
                </a:lnTo>
                <a:lnTo>
                  <a:pt x="173474" y="314221"/>
                </a:lnTo>
                <a:lnTo>
                  <a:pt x="181674" y="313191"/>
                </a:lnTo>
                <a:lnTo>
                  <a:pt x="189324" y="312161"/>
                </a:lnTo>
                <a:lnTo>
                  <a:pt x="196999" y="310124"/>
                </a:lnTo>
                <a:lnTo>
                  <a:pt x="204699" y="308084"/>
                </a:lnTo>
                <a:lnTo>
                  <a:pt x="211849" y="305521"/>
                </a:lnTo>
                <a:lnTo>
                  <a:pt x="219024" y="302959"/>
                </a:lnTo>
                <a:lnTo>
                  <a:pt x="226199" y="299889"/>
                </a:lnTo>
                <a:lnTo>
                  <a:pt x="232824" y="296296"/>
                </a:lnTo>
                <a:lnTo>
                  <a:pt x="239499" y="292221"/>
                </a:lnTo>
                <a:lnTo>
                  <a:pt x="245624" y="288124"/>
                </a:lnTo>
                <a:lnTo>
                  <a:pt x="251749" y="284026"/>
                </a:lnTo>
                <a:lnTo>
                  <a:pt x="257924" y="279424"/>
                </a:lnTo>
                <a:lnTo>
                  <a:pt x="263549" y="274296"/>
                </a:lnTo>
                <a:lnTo>
                  <a:pt x="269174" y="269191"/>
                </a:lnTo>
                <a:lnTo>
                  <a:pt x="274299" y="263559"/>
                </a:lnTo>
                <a:lnTo>
                  <a:pt x="279424" y="257929"/>
                </a:lnTo>
                <a:lnTo>
                  <a:pt x="284024" y="251791"/>
                </a:lnTo>
                <a:lnTo>
                  <a:pt x="305499" y="211869"/>
                </a:lnTo>
                <a:lnTo>
                  <a:pt x="308049" y="204704"/>
                </a:lnTo>
                <a:lnTo>
                  <a:pt x="310124" y="197034"/>
                </a:lnTo>
                <a:lnTo>
                  <a:pt x="312149" y="189344"/>
                </a:lnTo>
                <a:lnTo>
                  <a:pt x="313174" y="181674"/>
                </a:lnTo>
                <a:lnTo>
                  <a:pt x="314199" y="173479"/>
                </a:lnTo>
                <a:lnTo>
                  <a:pt x="315224" y="165809"/>
                </a:lnTo>
                <a:lnTo>
                  <a:pt x="315224" y="157614"/>
                </a:lnTo>
                <a:lnTo>
                  <a:pt x="157599" y="157614"/>
                </a:lnTo>
                <a:lnTo>
                  <a:pt x="157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5834" y="832192"/>
            <a:ext cx="169799" cy="165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9825" y="1596149"/>
            <a:ext cx="94564" cy="1969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4458" y="1478915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6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29"/>
                </a:lnTo>
                <a:lnTo>
                  <a:pt x="150449" y="322391"/>
                </a:lnTo>
                <a:lnTo>
                  <a:pt x="161187" y="323926"/>
                </a:lnTo>
                <a:lnTo>
                  <a:pt x="170917" y="324956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6"/>
                </a:lnTo>
                <a:lnTo>
                  <a:pt x="235404" y="296799"/>
                </a:lnTo>
                <a:lnTo>
                  <a:pt x="234899" y="293226"/>
                </a:lnTo>
                <a:lnTo>
                  <a:pt x="233869" y="290159"/>
                </a:lnTo>
                <a:lnTo>
                  <a:pt x="231809" y="287091"/>
                </a:lnTo>
                <a:lnTo>
                  <a:pt x="228742" y="284529"/>
                </a:lnTo>
                <a:lnTo>
                  <a:pt x="231307" y="284024"/>
                </a:lnTo>
                <a:lnTo>
                  <a:pt x="233869" y="282994"/>
                </a:lnTo>
                <a:lnTo>
                  <a:pt x="236432" y="281964"/>
                </a:lnTo>
                <a:lnTo>
                  <a:pt x="244607" y="251266"/>
                </a:lnTo>
                <a:lnTo>
                  <a:pt x="244607" y="248701"/>
                </a:lnTo>
                <a:lnTo>
                  <a:pt x="244607" y="246664"/>
                </a:lnTo>
                <a:lnTo>
                  <a:pt x="244102" y="244099"/>
                </a:lnTo>
                <a:lnTo>
                  <a:pt x="243072" y="242062"/>
                </a:lnTo>
                <a:lnTo>
                  <a:pt x="240509" y="238469"/>
                </a:lnTo>
                <a:lnTo>
                  <a:pt x="238974" y="236934"/>
                </a:lnTo>
                <a:lnTo>
                  <a:pt x="237442" y="235402"/>
                </a:lnTo>
                <a:lnTo>
                  <a:pt x="240004" y="234897"/>
                </a:lnTo>
                <a:lnTo>
                  <a:pt x="242064" y="233867"/>
                </a:lnTo>
                <a:lnTo>
                  <a:pt x="251771" y="202642"/>
                </a:lnTo>
                <a:lnTo>
                  <a:pt x="251771" y="200079"/>
                </a:lnTo>
                <a:lnTo>
                  <a:pt x="251771" y="197537"/>
                </a:lnTo>
                <a:lnTo>
                  <a:pt x="251266" y="194974"/>
                </a:lnTo>
                <a:lnTo>
                  <a:pt x="250239" y="192914"/>
                </a:lnTo>
                <a:lnTo>
                  <a:pt x="249209" y="190877"/>
                </a:lnTo>
                <a:lnTo>
                  <a:pt x="247674" y="189342"/>
                </a:lnTo>
                <a:lnTo>
                  <a:pt x="246142" y="187807"/>
                </a:lnTo>
                <a:lnTo>
                  <a:pt x="244102" y="186274"/>
                </a:lnTo>
                <a:lnTo>
                  <a:pt x="246142" y="185749"/>
                </a:lnTo>
                <a:lnTo>
                  <a:pt x="248199" y="184214"/>
                </a:lnTo>
                <a:lnTo>
                  <a:pt x="254839" y="174507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2"/>
                </a:lnTo>
                <a:lnTo>
                  <a:pt x="256374" y="148409"/>
                </a:lnTo>
                <a:lnTo>
                  <a:pt x="221577" y="130487"/>
                </a:lnTo>
                <a:lnTo>
                  <a:pt x="207247" y="128447"/>
                </a:lnTo>
                <a:lnTo>
                  <a:pt x="185247" y="126389"/>
                </a:lnTo>
                <a:lnTo>
                  <a:pt x="159149" y="124854"/>
                </a:lnTo>
                <a:lnTo>
                  <a:pt x="132547" y="123322"/>
                </a:lnTo>
                <a:lnTo>
                  <a:pt x="146352" y="85959"/>
                </a:lnTo>
                <a:lnTo>
                  <a:pt x="151984" y="45027"/>
                </a:lnTo>
                <a:lnTo>
                  <a:pt x="153014" y="32232"/>
                </a:lnTo>
                <a:lnTo>
                  <a:pt x="153014" y="20464"/>
                </a:lnTo>
                <a:lnTo>
                  <a:pt x="153014" y="16872"/>
                </a:lnTo>
                <a:lnTo>
                  <a:pt x="151479" y="12774"/>
                </a:lnTo>
                <a:lnTo>
                  <a:pt x="132547" y="0"/>
                </a:lnTo>
                <a:lnTo>
                  <a:pt x="124857" y="502"/>
                </a:lnTo>
                <a:lnTo>
                  <a:pt x="119749" y="1532"/>
                </a:lnTo>
                <a:lnTo>
                  <a:pt x="115652" y="3067"/>
                </a:lnTo>
                <a:lnTo>
                  <a:pt x="112584" y="4599"/>
                </a:lnTo>
                <a:lnTo>
                  <a:pt x="100292" y="42464"/>
                </a:lnTo>
                <a:lnTo>
                  <a:pt x="84429" y="77262"/>
                </a:lnTo>
                <a:lnTo>
                  <a:pt x="81359" y="82389"/>
                </a:lnTo>
                <a:lnTo>
                  <a:pt x="76759" y="86989"/>
                </a:lnTo>
                <a:lnTo>
                  <a:pt x="69594" y="94154"/>
                </a:lnTo>
                <a:lnTo>
                  <a:pt x="52699" y="110019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6291" y="1505767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2" y="0"/>
                </a:lnTo>
                <a:lnTo>
                  <a:pt x="8174" y="0"/>
                </a:lnTo>
                <a:lnTo>
                  <a:pt x="6134" y="524"/>
                </a:lnTo>
                <a:lnTo>
                  <a:pt x="4097" y="1534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9"/>
                </a:lnTo>
                <a:lnTo>
                  <a:pt x="2564" y="221094"/>
                </a:lnTo>
                <a:lnTo>
                  <a:pt x="4097" y="222102"/>
                </a:lnTo>
                <a:lnTo>
                  <a:pt x="6134" y="223132"/>
                </a:lnTo>
                <a:lnTo>
                  <a:pt x="8174" y="223637"/>
                </a:lnTo>
                <a:lnTo>
                  <a:pt x="10232" y="224162"/>
                </a:lnTo>
                <a:lnTo>
                  <a:pt x="342881" y="224162"/>
                </a:lnTo>
                <a:lnTo>
                  <a:pt x="344919" y="223637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92606" y="1484797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90">
                <a:moveTo>
                  <a:pt x="20464" y="20969"/>
                </a:moveTo>
                <a:lnTo>
                  <a:pt x="20464" y="10232"/>
                </a:lnTo>
                <a:lnTo>
                  <a:pt x="20464" y="8174"/>
                </a:lnTo>
                <a:lnTo>
                  <a:pt x="19457" y="6134"/>
                </a:lnTo>
                <a:lnTo>
                  <a:pt x="18932" y="4602"/>
                </a:lnTo>
                <a:lnTo>
                  <a:pt x="17397" y="3067"/>
                </a:lnTo>
                <a:lnTo>
                  <a:pt x="15864" y="1534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599" y="1534"/>
                </a:lnTo>
                <a:lnTo>
                  <a:pt x="3067" y="3067"/>
                </a:lnTo>
                <a:lnTo>
                  <a:pt x="1532" y="4602"/>
                </a:lnTo>
                <a:lnTo>
                  <a:pt x="1029" y="6134"/>
                </a:lnTo>
                <a:lnTo>
                  <a:pt x="0" y="8174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81554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7"/>
                </a:lnTo>
                <a:lnTo>
                  <a:pt x="504" y="55262"/>
                </a:lnTo>
                <a:lnTo>
                  <a:pt x="0" y="57299"/>
                </a:lnTo>
                <a:lnTo>
                  <a:pt x="0" y="59359"/>
                </a:lnTo>
                <a:lnTo>
                  <a:pt x="504" y="61397"/>
                </a:lnTo>
                <a:lnTo>
                  <a:pt x="1534" y="62932"/>
                </a:lnTo>
                <a:lnTo>
                  <a:pt x="2564" y="64989"/>
                </a:lnTo>
                <a:lnTo>
                  <a:pt x="4097" y="65999"/>
                </a:lnTo>
                <a:lnTo>
                  <a:pt x="5632" y="67532"/>
                </a:lnTo>
                <a:lnTo>
                  <a:pt x="8194" y="68059"/>
                </a:lnTo>
                <a:lnTo>
                  <a:pt x="10234" y="68562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89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72958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89"/>
                </a:lnTo>
                <a:lnTo>
                  <a:pt x="35299" y="67029"/>
                </a:lnTo>
                <a:lnTo>
                  <a:pt x="37862" y="68059"/>
                </a:lnTo>
                <a:lnTo>
                  <a:pt x="40929" y="68562"/>
                </a:lnTo>
                <a:lnTo>
                  <a:pt x="42989" y="68059"/>
                </a:lnTo>
                <a:lnTo>
                  <a:pt x="45532" y="67532"/>
                </a:lnTo>
                <a:lnTo>
                  <a:pt x="47067" y="65999"/>
                </a:lnTo>
                <a:lnTo>
                  <a:pt x="48622" y="64989"/>
                </a:lnTo>
                <a:lnTo>
                  <a:pt x="49629" y="62932"/>
                </a:lnTo>
                <a:lnTo>
                  <a:pt x="50659" y="61397"/>
                </a:lnTo>
                <a:lnTo>
                  <a:pt x="51164" y="59359"/>
                </a:lnTo>
                <a:lnTo>
                  <a:pt x="51164" y="57299"/>
                </a:lnTo>
                <a:lnTo>
                  <a:pt x="50659" y="55262"/>
                </a:lnTo>
                <a:lnTo>
                  <a:pt x="50154" y="53727"/>
                </a:lnTo>
                <a:lnTo>
                  <a:pt x="23027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6755" y="1526236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3892" y="1561101"/>
            <a:ext cx="210742" cy="1134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8918" y="1471235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09"/>
                </a:moveTo>
                <a:lnTo>
                  <a:pt x="0" y="161709"/>
                </a:lnTo>
                <a:lnTo>
                  <a:pt x="1029" y="153012"/>
                </a:lnTo>
                <a:lnTo>
                  <a:pt x="10232" y="112079"/>
                </a:lnTo>
                <a:lnTo>
                  <a:pt x="16893" y="96719"/>
                </a:lnTo>
                <a:lnTo>
                  <a:pt x="20487" y="89049"/>
                </a:lnTo>
                <a:lnTo>
                  <a:pt x="24563" y="81884"/>
                </a:lnTo>
                <a:lnTo>
                  <a:pt x="29186" y="75224"/>
                </a:lnTo>
                <a:lnTo>
                  <a:pt x="33788" y="68562"/>
                </a:lnTo>
                <a:lnTo>
                  <a:pt x="61922" y="38892"/>
                </a:lnTo>
                <a:lnTo>
                  <a:pt x="75245" y="29164"/>
                </a:lnTo>
                <a:lnTo>
                  <a:pt x="81885" y="24562"/>
                </a:lnTo>
                <a:lnTo>
                  <a:pt x="89050" y="20464"/>
                </a:lnTo>
                <a:lnTo>
                  <a:pt x="96720" y="16892"/>
                </a:lnTo>
                <a:lnTo>
                  <a:pt x="103885" y="13299"/>
                </a:lnTo>
                <a:lnTo>
                  <a:pt x="112080" y="10232"/>
                </a:lnTo>
                <a:lnTo>
                  <a:pt x="119750" y="7667"/>
                </a:lnTo>
                <a:lnTo>
                  <a:pt x="127944" y="5104"/>
                </a:lnTo>
                <a:lnTo>
                  <a:pt x="136139" y="3569"/>
                </a:lnTo>
                <a:lnTo>
                  <a:pt x="144312" y="2037"/>
                </a:lnTo>
                <a:lnTo>
                  <a:pt x="153012" y="1027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29" y="1027"/>
                </a:lnTo>
                <a:lnTo>
                  <a:pt x="196529" y="2037"/>
                </a:lnTo>
                <a:lnTo>
                  <a:pt x="204702" y="3569"/>
                </a:lnTo>
                <a:lnTo>
                  <a:pt x="212897" y="5104"/>
                </a:lnTo>
                <a:lnTo>
                  <a:pt x="221092" y="7667"/>
                </a:lnTo>
                <a:lnTo>
                  <a:pt x="229267" y="10232"/>
                </a:lnTo>
                <a:lnTo>
                  <a:pt x="236957" y="13299"/>
                </a:lnTo>
                <a:lnTo>
                  <a:pt x="244122" y="16892"/>
                </a:lnTo>
                <a:lnTo>
                  <a:pt x="251792" y="20464"/>
                </a:lnTo>
                <a:lnTo>
                  <a:pt x="285054" y="44524"/>
                </a:lnTo>
                <a:lnTo>
                  <a:pt x="290687" y="50154"/>
                </a:lnTo>
                <a:lnTo>
                  <a:pt x="296822" y="55787"/>
                </a:lnTo>
                <a:lnTo>
                  <a:pt x="301949" y="61922"/>
                </a:lnTo>
                <a:lnTo>
                  <a:pt x="307054" y="68562"/>
                </a:lnTo>
                <a:lnTo>
                  <a:pt x="311657" y="75224"/>
                </a:lnTo>
                <a:lnTo>
                  <a:pt x="316279" y="81884"/>
                </a:lnTo>
                <a:lnTo>
                  <a:pt x="320377" y="89049"/>
                </a:lnTo>
                <a:lnTo>
                  <a:pt x="323949" y="96719"/>
                </a:lnTo>
                <a:lnTo>
                  <a:pt x="327522" y="103884"/>
                </a:lnTo>
                <a:lnTo>
                  <a:pt x="338784" y="144312"/>
                </a:lnTo>
                <a:lnTo>
                  <a:pt x="340842" y="161709"/>
                </a:lnTo>
                <a:lnTo>
                  <a:pt x="340842" y="170409"/>
                </a:lnTo>
                <a:lnTo>
                  <a:pt x="340842" y="179109"/>
                </a:lnTo>
                <a:lnTo>
                  <a:pt x="339814" y="187807"/>
                </a:lnTo>
                <a:lnTo>
                  <a:pt x="338784" y="196507"/>
                </a:lnTo>
                <a:lnTo>
                  <a:pt x="337249" y="204702"/>
                </a:lnTo>
                <a:lnTo>
                  <a:pt x="335717" y="212897"/>
                </a:lnTo>
                <a:lnTo>
                  <a:pt x="333152" y="221072"/>
                </a:lnTo>
                <a:lnTo>
                  <a:pt x="330609" y="228762"/>
                </a:lnTo>
                <a:lnTo>
                  <a:pt x="327522" y="236934"/>
                </a:lnTo>
                <a:lnTo>
                  <a:pt x="323949" y="244102"/>
                </a:lnTo>
                <a:lnTo>
                  <a:pt x="320377" y="251791"/>
                </a:lnTo>
                <a:lnTo>
                  <a:pt x="316279" y="258934"/>
                </a:lnTo>
                <a:lnTo>
                  <a:pt x="311657" y="265596"/>
                </a:lnTo>
                <a:lnTo>
                  <a:pt x="307054" y="272256"/>
                </a:lnTo>
                <a:lnTo>
                  <a:pt x="301949" y="278896"/>
                </a:lnTo>
                <a:lnTo>
                  <a:pt x="296822" y="285054"/>
                </a:lnTo>
                <a:lnTo>
                  <a:pt x="290687" y="290684"/>
                </a:lnTo>
                <a:lnTo>
                  <a:pt x="285054" y="296296"/>
                </a:lnTo>
                <a:lnTo>
                  <a:pt x="251792" y="320354"/>
                </a:lnTo>
                <a:lnTo>
                  <a:pt x="244122" y="323946"/>
                </a:lnTo>
                <a:lnTo>
                  <a:pt x="236957" y="327519"/>
                </a:lnTo>
                <a:lnTo>
                  <a:pt x="229267" y="330586"/>
                </a:lnTo>
                <a:lnTo>
                  <a:pt x="221092" y="333151"/>
                </a:lnTo>
                <a:lnTo>
                  <a:pt x="212897" y="335714"/>
                </a:lnTo>
                <a:lnTo>
                  <a:pt x="204702" y="337249"/>
                </a:lnTo>
                <a:lnTo>
                  <a:pt x="196529" y="338781"/>
                </a:lnTo>
                <a:lnTo>
                  <a:pt x="187829" y="339811"/>
                </a:lnTo>
                <a:lnTo>
                  <a:pt x="179132" y="340821"/>
                </a:lnTo>
                <a:lnTo>
                  <a:pt x="170432" y="340821"/>
                </a:lnTo>
                <a:lnTo>
                  <a:pt x="161712" y="340821"/>
                </a:lnTo>
                <a:lnTo>
                  <a:pt x="153012" y="339811"/>
                </a:lnTo>
                <a:lnTo>
                  <a:pt x="144312" y="338781"/>
                </a:lnTo>
                <a:lnTo>
                  <a:pt x="136139" y="337249"/>
                </a:lnTo>
                <a:lnTo>
                  <a:pt x="127944" y="335714"/>
                </a:lnTo>
                <a:lnTo>
                  <a:pt x="119750" y="333151"/>
                </a:lnTo>
                <a:lnTo>
                  <a:pt x="112080" y="330586"/>
                </a:lnTo>
                <a:lnTo>
                  <a:pt x="103885" y="327519"/>
                </a:lnTo>
                <a:lnTo>
                  <a:pt x="96720" y="323946"/>
                </a:lnTo>
                <a:lnTo>
                  <a:pt x="89050" y="320354"/>
                </a:lnTo>
                <a:lnTo>
                  <a:pt x="81885" y="316256"/>
                </a:lnTo>
                <a:lnTo>
                  <a:pt x="75245" y="311654"/>
                </a:lnTo>
                <a:lnTo>
                  <a:pt x="68585" y="307054"/>
                </a:lnTo>
                <a:lnTo>
                  <a:pt x="38894" y="278896"/>
                </a:lnTo>
                <a:lnTo>
                  <a:pt x="29186" y="265596"/>
                </a:lnTo>
                <a:lnTo>
                  <a:pt x="24563" y="258934"/>
                </a:lnTo>
                <a:lnTo>
                  <a:pt x="20487" y="251791"/>
                </a:lnTo>
                <a:lnTo>
                  <a:pt x="16893" y="244102"/>
                </a:lnTo>
                <a:lnTo>
                  <a:pt x="13321" y="236934"/>
                </a:lnTo>
                <a:lnTo>
                  <a:pt x="10232" y="228762"/>
                </a:lnTo>
                <a:lnTo>
                  <a:pt x="7690" y="221072"/>
                </a:lnTo>
                <a:lnTo>
                  <a:pt x="5126" y="212897"/>
                </a:lnTo>
                <a:lnTo>
                  <a:pt x="3593" y="204702"/>
                </a:lnTo>
                <a:lnTo>
                  <a:pt x="2059" y="196507"/>
                </a:lnTo>
                <a:lnTo>
                  <a:pt x="1029" y="187807"/>
                </a:lnTo>
                <a:lnTo>
                  <a:pt x="0" y="179109"/>
                </a:lnTo>
                <a:lnTo>
                  <a:pt x="0" y="170409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3411" y="1577226"/>
            <a:ext cx="177984" cy="1349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70892" y="1475334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166299" y="0"/>
                </a:moveTo>
                <a:lnTo>
                  <a:pt x="157599" y="502"/>
                </a:lnTo>
                <a:lnTo>
                  <a:pt x="149424" y="1007"/>
                </a:lnTo>
                <a:lnTo>
                  <a:pt x="108999" y="10232"/>
                </a:lnTo>
                <a:lnTo>
                  <a:pt x="101824" y="13299"/>
                </a:lnTo>
                <a:lnTo>
                  <a:pt x="94149" y="16367"/>
                </a:lnTo>
                <a:lnTo>
                  <a:pt x="86999" y="19939"/>
                </a:lnTo>
                <a:lnTo>
                  <a:pt x="80324" y="24037"/>
                </a:lnTo>
                <a:lnTo>
                  <a:pt x="73149" y="28639"/>
                </a:lnTo>
                <a:lnTo>
                  <a:pt x="67024" y="33262"/>
                </a:lnTo>
                <a:lnTo>
                  <a:pt x="60374" y="37862"/>
                </a:lnTo>
                <a:lnTo>
                  <a:pt x="54749" y="43494"/>
                </a:lnTo>
                <a:lnTo>
                  <a:pt x="48599" y="48599"/>
                </a:lnTo>
                <a:lnTo>
                  <a:pt x="43499" y="54757"/>
                </a:lnTo>
                <a:lnTo>
                  <a:pt x="37849" y="60367"/>
                </a:lnTo>
                <a:lnTo>
                  <a:pt x="33249" y="67027"/>
                </a:lnTo>
                <a:lnTo>
                  <a:pt x="28624" y="73164"/>
                </a:lnTo>
                <a:lnTo>
                  <a:pt x="24024" y="80329"/>
                </a:lnTo>
                <a:lnTo>
                  <a:pt x="19949" y="86989"/>
                </a:lnTo>
                <a:lnTo>
                  <a:pt x="16374" y="94154"/>
                </a:lnTo>
                <a:lnTo>
                  <a:pt x="13299" y="101824"/>
                </a:lnTo>
                <a:lnTo>
                  <a:pt x="10224" y="108989"/>
                </a:lnTo>
                <a:lnTo>
                  <a:pt x="7674" y="116659"/>
                </a:lnTo>
                <a:lnTo>
                  <a:pt x="5099" y="124854"/>
                </a:lnTo>
                <a:lnTo>
                  <a:pt x="3574" y="133049"/>
                </a:lnTo>
                <a:lnTo>
                  <a:pt x="2024" y="141222"/>
                </a:lnTo>
                <a:lnTo>
                  <a:pt x="999" y="149417"/>
                </a:lnTo>
                <a:lnTo>
                  <a:pt x="499" y="157612"/>
                </a:lnTo>
                <a:lnTo>
                  <a:pt x="0" y="166312"/>
                </a:lnTo>
                <a:lnTo>
                  <a:pt x="499" y="175012"/>
                </a:lnTo>
                <a:lnTo>
                  <a:pt x="999" y="183207"/>
                </a:lnTo>
                <a:lnTo>
                  <a:pt x="2024" y="191379"/>
                </a:lnTo>
                <a:lnTo>
                  <a:pt x="3574" y="199574"/>
                </a:lnTo>
                <a:lnTo>
                  <a:pt x="5099" y="207769"/>
                </a:lnTo>
                <a:lnTo>
                  <a:pt x="7674" y="215944"/>
                </a:lnTo>
                <a:lnTo>
                  <a:pt x="10224" y="223634"/>
                </a:lnTo>
                <a:lnTo>
                  <a:pt x="13299" y="230799"/>
                </a:lnTo>
                <a:lnTo>
                  <a:pt x="16374" y="238469"/>
                </a:lnTo>
                <a:lnTo>
                  <a:pt x="19949" y="245634"/>
                </a:lnTo>
                <a:lnTo>
                  <a:pt x="24024" y="252294"/>
                </a:lnTo>
                <a:lnTo>
                  <a:pt x="28624" y="259439"/>
                </a:lnTo>
                <a:lnTo>
                  <a:pt x="33249" y="265596"/>
                </a:lnTo>
                <a:lnTo>
                  <a:pt x="37849" y="272236"/>
                </a:lnTo>
                <a:lnTo>
                  <a:pt x="43499" y="277866"/>
                </a:lnTo>
                <a:lnTo>
                  <a:pt x="48599" y="284024"/>
                </a:lnTo>
                <a:lnTo>
                  <a:pt x="54749" y="289129"/>
                </a:lnTo>
                <a:lnTo>
                  <a:pt x="60374" y="294761"/>
                </a:lnTo>
                <a:lnTo>
                  <a:pt x="67024" y="299361"/>
                </a:lnTo>
                <a:lnTo>
                  <a:pt x="73149" y="303964"/>
                </a:lnTo>
                <a:lnTo>
                  <a:pt x="80324" y="308586"/>
                </a:lnTo>
                <a:lnTo>
                  <a:pt x="86999" y="312664"/>
                </a:lnTo>
                <a:lnTo>
                  <a:pt x="94149" y="316256"/>
                </a:lnTo>
                <a:lnTo>
                  <a:pt x="101824" y="319324"/>
                </a:lnTo>
                <a:lnTo>
                  <a:pt x="108999" y="322391"/>
                </a:lnTo>
                <a:lnTo>
                  <a:pt x="149424" y="331616"/>
                </a:lnTo>
                <a:lnTo>
                  <a:pt x="166299" y="332626"/>
                </a:lnTo>
                <a:lnTo>
                  <a:pt x="207774" y="327519"/>
                </a:lnTo>
                <a:lnTo>
                  <a:pt x="230799" y="319324"/>
                </a:lnTo>
                <a:lnTo>
                  <a:pt x="238474" y="316256"/>
                </a:lnTo>
                <a:lnTo>
                  <a:pt x="245624" y="312664"/>
                </a:lnTo>
                <a:lnTo>
                  <a:pt x="252299" y="308586"/>
                </a:lnTo>
                <a:lnTo>
                  <a:pt x="259449" y="303964"/>
                </a:lnTo>
                <a:lnTo>
                  <a:pt x="265599" y="299361"/>
                </a:lnTo>
                <a:lnTo>
                  <a:pt x="272224" y="294761"/>
                </a:lnTo>
                <a:lnTo>
                  <a:pt x="277874" y="289129"/>
                </a:lnTo>
                <a:lnTo>
                  <a:pt x="284024" y="284024"/>
                </a:lnTo>
                <a:lnTo>
                  <a:pt x="289124" y="277866"/>
                </a:lnTo>
                <a:lnTo>
                  <a:pt x="294749" y="272236"/>
                </a:lnTo>
                <a:lnTo>
                  <a:pt x="299349" y="265596"/>
                </a:lnTo>
                <a:lnTo>
                  <a:pt x="303974" y="259439"/>
                </a:lnTo>
                <a:lnTo>
                  <a:pt x="308574" y="252294"/>
                </a:lnTo>
                <a:lnTo>
                  <a:pt x="312674" y="245634"/>
                </a:lnTo>
                <a:lnTo>
                  <a:pt x="316249" y="238469"/>
                </a:lnTo>
                <a:lnTo>
                  <a:pt x="319324" y="230799"/>
                </a:lnTo>
                <a:lnTo>
                  <a:pt x="322399" y="223634"/>
                </a:lnTo>
                <a:lnTo>
                  <a:pt x="324949" y="215944"/>
                </a:lnTo>
                <a:lnTo>
                  <a:pt x="327524" y="207769"/>
                </a:lnTo>
                <a:lnTo>
                  <a:pt x="329049" y="199574"/>
                </a:lnTo>
                <a:lnTo>
                  <a:pt x="330574" y="191379"/>
                </a:lnTo>
                <a:lnTo>
                  <a:pt x="331624" y="183207"/>
                </a:lnTo>
                <a:lnTo>
                  <a:pt x="332124" y="175012"/>
                </a:lnTo>
                <a:lnTo>
                  <a:pt x="332624" y="166312"/>
                </a:lnTo>
                <a:lnTo>
                  <a:pt x="332124" y="157612"/>
                </a:lnTo>
                <a:lnTo>
                  <a:pt x="331624" y="149417"/>
                </a:lnTo>
                <a:lnTo>
                  <a:pt x="330574" y="141222"/>
                </a:lnTo>
                <a:lnTo>
                  <a:pt x="329049" y="133049"/>
                </a:lnTo>
                <a:lnTo>
                  <a:pt x="327524" y="124854"/>
                </a:lnTo>
                <a:lnTo>
                  <a:pt x="324949" y="116659"/>
                </a:lnTo>
                <a:lnTo>
                  <a:pt x="322399" y="108989"/>
                </a:lnTo>
                <a:lnTo>
                  <a:pt x="319324" y="101824"/>
                </a:lnTo>
                <a:lnTo>
                  <a:pt x="316249" y="94154"/>
                </a:lnTo>
                <a:lnTo>
                  <a:pt x="312674" y="86989"/>
                </a:lnTo>
                <a:lnTo>
                  <a:pt x="308574" y="80329"/>
                </a:lnTo>
                <a:lnTo>
                  <a:pt x="303974" y="73164"/>
                </a:lnTo>
                <a:lnTo>
                  <a:pt x="299349" y="67027"/>
                </a:lnTo>
                <a:lnTo>
                  <a:pt x="294749" y="60367"/>
                </a:lnTo>
                <a:lnTo>
                  <a:pt x="289124" y="54757"/>
                </a:lnTo>
                <a:lnTo>
                  <a:pt x="284024" y="48599"/>
                </a:lnTo>
                <a:lnTo>
                  <a:pt x="277874" y="43494"/>
                </a:lnTo>
                <a:lnTo>
                  <a:pt x="272224" y="37862"/>
                </a:lnTo>
                <a:lnTo>
                  <a:pt x="265599" y="33262"/>
                </a:lnTo>
                <a:lnTo>
                  <a:pt x="259449" y="28639"/>
                </a:lnTo>
                <a:lnTo>
                  <a:pt x="252299" y="24037"/>
                </a:lnTo>
                <a:lnTo>
                  <a:pt x="245624" y="19939"/>
                </a:lnTo>
                <a:lnTo>
                  <a:pt x="238474" y="16367"/>
                </a:lnTo>
                <a:lnTo>
                  <a:pt x="230799" y="13299"/>
                </a:lnTo>
                <a:lnTo>
                  <a:pt x="223624" y="10232"/>
                </a:lnTo>
                <a:lnTo>
                  <a:pt x="183199" y="1007"/>
                </a:lnTo>
                <a:lnTo>
                  <a:pt x="1662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1367" y="149579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24" y="291694"/>
                </a:moveTo>
                <a:lnTo>
                  <a:pt x="138174" y="291694"/>
                </a:lnTo>
                <a:lnTo>
                  <a:pt x="130999" y="290664"/>
                </a:lnTo>
                <a:lnTo>
                  <a:pt x="123824" y="290161"/>
                </a:lnTo>
                <a:lnTo>
                  <a:pt x="116674" y="288626"/>
                </a:lnTo>
                <a:lnTo>
                  <a:pt x="109499" y="287091"/>
                </a:lnTo>
                <a:lnTo>
                  <a:pt x="102349" y="285034"/>
                </a:lnTo>
                <a:lnTo>
                  <a:pt x="95674" y="282996"/>
                </a:lnTo>
                <a:lnTo>
                  <a:pt x="89049" y="279926"/>
                </a:lnTo>
                <a:lnTo>
                  <a:pt x="82874" y="277364"/>
                </a:lnTo>
                <a:lnTo>
                  <a:pt x="76249" y="273791"/>
                </a:lnTo>
                <a:lnTo>
                  <a:pt x="70074" y="270704"/>
                </a:lnTo>
                <a:lnTo>
                  <a:pt x="64449" y="266626"/>
                </a:lnTo>
                <a:lnTo>
                  <a:pt x="58849" y="262529"/>
                </a:lnTo>
                <a:lnTo>
                  <a:pt x="53224" y="258431"/>
                </a:lnTo>
                <a:lnTo>
                  <a:pt x="48074" y="253829"/>
                </a:lnTo>
                <a:lnTo>
                  <a:pt x="42974" y="248704"/>
                </a:lnTo>
                <a:lnTo>
                  <a:pt x="37849" y="243597"/>
                </a:lnTo>
                <a:lnTo>
                  <a:pt x="33249" y="238469"/>
                </a:lnTo>
                <a:lnTo>
                  <a:pt x="29149" y="232839"/>
                </a:lnTo>
                <a:lnTo>
                  <a:pt x="25049" y="227207"/>
                </a:lnTo>
                <a:lnTo>
                  <a:pt x="20949" y="221577"/>
                </a:lnTo>
                <a:lnTo>
                  <a:pt x="17899" y="215442"/>
                </a:lnTo>
                <a:lnTo>
                  <a:pt x="14324" y="208802"/>
                </a:lnTo>
                <a:lnTo>
                  <a:pt x="11749" y="202644"/>
                </a:lnTo>
                <a:lnTo>
                  <a:pt x="999" y="160682"/>
                </a:lnTo>
                <a:lnTo>
                  <a:pt x="0" y="153517"/>
                </a:lnTo>
                <a:lnTo>
                  <a:pt x="0" y="145847"/>
                </a:lnTo>
                <a:lnTo>
                  <a:pt x="0" y="138177"/>
                </a:lnTo>
                <a:lnTo>
                  <a:pt x="999" y="131012"/>
                </a:lnTo>
                <a:lnTo>
                  <a:pt x="11749" y="89029"/>
                </a:lnTo>
                <a:lnTo>
                  <a:pt x="14324" y="82894"/>
                </a:lnTo>
                <a:lnTo>
                  <a:pt x="17899" y="76254"/>
                </a:lnTo>
                <a:lnTo>
                  <a:pt x="20949" y="70097"/>
                </a:lnTo>
                <a:lnTo>
                  <a:pt x="25049" y="64467"/>
                </a:lnTo>
                <a:lnTo>
                  <a:pt x="29149" y="58854"/>
                </a:lnTo>
                <a:lnTo>
                  <a:pt x="33249" y="53224"/>
                </a:lnTo>
                <a:lnTo>
                  <a:pt x="37849" y="48097"/>
                </a:lnTo>
                <a:lnTo>
                  <a:pt x="42974" y="42992"/>
                </a:lnTo>
                <a:lnTo>
                  <a:pt x="48074" y="37864"/>
                </a:lnTo>
                <a:lnTo>
                  <a:pt x="53224" y="33262"/>
                </a:lnTo>
                <a:lnTo>
                  <a:pt x="58849" y="29164"/>
                </a:lnTo>
                <a:lnTo>
                  <a:pt x="64449" y="25067"/>
                </a:lnTo>
                <a:lnTo>
                  <a:pt x="70074" y="20969"/>
                </a:lnTo>
                <a:lnTo>
                  <a:pt x="76249" y="17902"/>
                </a:lnTo>
                <a:lnTo>
                  <a:pt x="82874" y="14329"/>
                </a:lnTo>
                <a:lnTo>
                  <a:pt x="89049" y="11767"/>
                </a:lnTo>
                <a:lnTo>
                  <a:pt x="95674" y="8699"/>
                </a:lnTo>
                <a:lnTo>
                  <a:pt x="102349" y="6639"/>
                </a:lnTo>
                <a:lnTo>
                  <a:pt x="109499" y="4602"/>
                </a:lnTo>
                <a:lnTo>
                  <a:pt x="116674" y="3067"/>
                </a:lnTo>
                <a:lnTo>
                  <a:pt x="123824" y="1534"/>
                </a:lnTo>
                <a:lnTo>
                  <a:pt x="130999" y="1007"/>
                </a:lnTo>
                <a:lnTo>
                  <a:pt x="138174" y="0"/>
                </a:lnTo>
                <a:lnTo>
                  <a:pt x="145824" y="0"/>
                </a:lnTo>
                <a:lnTo>
                  <a:pt x="153499" y="0"/>
                </a:lnTo>
                <a:lnTo>
                  <a:pt x="160674" y="1007"/>
                </a:lnTo>
                <a:lnTo>
                  <a:pt x="202624" y="11767"/>
                </a:lnTo>
                <a:lnTo>
                  <a:pt x="208799" y="14329"/>
                </a:lnTo>
                <a:lnTo>
                  <a:pt x="215424" y="17902"/>
                </a:lnTo>
                <a:lnTo>
                  <a:pt x="221574" y="20969"/>
                </a:lnTo>
                <a:lnTo>
                  <a:pt x="227199" y="25067"/>
                </a:lnTo>
                <a:lnTo>
                  <a:pt x="232824" y="29164"/>
                </a:lnTo>
                <a:lnTo>
                  <a:pt x="238449" y="33262"/>
                </a:lnTo>
                <a:lnTo>
                  <a:pt x="243574" y="37864"/>
                </a:lnTo>
                <a:lnTo>
                  <a:pt x="248699" y="42992"/>
                </a:lnTo>
                <a:lnTo>
                  <a:pt x="253824" y="48097"/>
                </a:lnTo>
                <a:lnTo>
                  <a:pt x="258424" y="53224"/>
                </a:lnTo>
                <a:lnTo>
                  <a:pt x="262524" y="58854"/>
                </a:lnTo>
                <a:lnTo>
                  <a:pt x="266624" y="64467"/>
                </a:lnTo>
                <a:lnTo>
                  <a:pt x="270724" y="70097"/>
                </a:lnTo>
                <a:lnTo>
                  <a:pt x="273774" y="76254"/>
                </a:lnTo>
                <a:lnTo>
                  <a:pt x="277349" y="82894"/>
                </a:lnTo>
                <a:lnTo>
                  <a:pt x="279924" y="89029"/>
                </a:lnTo>
                <a:lnTo>
                  <a:pt x="290649" y="131012"/>
                </a:lnTo>
                <a:lnTo>
                  <a:pt x="291674" y="138177"/>
                </a:lnTo>
                <a:lnTo>
                  <a:pt x="291674" y="145847"/>
                </a:lnTo>
                <a:lnTo>
                  <a:pt x="291674" y="153517"/>
                </a:lnTo>
                <a:lnTo>
                  <a:pt x="290649" y="160682"/>
                </a:lnTo>
                <a:lnTo>
                  <a:pt x="279924" y="202644"/>
                </a:lnTo>
                <a:lnTo>
                  <a:pt x="277349" y="208802"/>
                </a:lnTo>
                <a:lnTo>
                  <a:pt x="273774" y="215442"/>
                </a:lnTo>
                <a:lnTo>
                  <a:pt x="270724" y="221577"/>
                </a:lnTo>
                <a:lnTo>
                  <a:pt x="266624" y="227207"/>
                </a:lnTo>
                <a:lnTo>
                  <a:pt x="262524" y="232839"/>
                </a:lnTo>
                <a:lnTo>
                  <a:pt x="258424" y="238469"/>
                </a:lnTo>
                <a:lnTo>
                  <a:pt x="253824" y="243597"/>
                </a:lnTo>
                <a:lnTo>
                  <a:pt x="248699" y="248704"/>
                </a:lnTo>
                <a:lnTo>
                  <a:pt x="243574" y="253829"/>
                </a:lnTo>
                <a:lnTo>
                  <a:pt x="238449" y="258431"/>
                </a:lnTo>
                <a:lnTo>
                  <a:pt x="232824" y="262529"/>
                </a:lnTo>
                <a:lnTo>
                  <a:pt x="227199" y="266626"/>
                </a:lnTo>
                <a:lnTo>
                  <a:pt x="221574" y="270704"/>
                </a:lnTo>
                <a:lnTo>
                  <a:pt x="215424" y="273791"/>
                </a:lnTo>
                <a:lnTo>
                  <a:pt x="208799" y="277364"/>
                </a:lnTo>
                <a:lnTo>
                  <a:pt x="202624" y="279926"/>
                </a:lnTo>
                <a:lnTo>
                  <a:pt x="195999" y="282996"/>
                </a:lnTo>
                <a:lnTo>
                  <a:pt x="189324" y="285034"/>
                </a:lnTo>
                <a:lnTo>
                  <a:pt x="182174" y="287091"/>
                </a:lnTo>
                <a:lnTo>
                  <a:pt x="174999" y="288626"/>
                </a:lnTo>
                <a:lnTo>
                  <a:pt x="167824" y="290161"/>
                </a:lnTo>
                <a:lnTo>
                  <a:pt x="160674" y="290664"/>
                </a:lnTo>
                <a:lnTo>
                  <a:pt x="153499" y="291694"/>
                </a:lnTo>
                <a:lnTo>
                  <a:pt x="145824" y="291694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8746" y="1549526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4" h="142875">
                <a:moveTo>
                  <a:pt x="0" y="0"/>
                </a:moveTo>
                <a:lnTo>
                  <a:pt x="0" y="96214"/>
                </a:lnTo>
                <a:lnTo>
                  <a:pt x="46049" y="142274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37192" y="1495796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2456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4542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4546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90">
                <a:moveTo>
                  <a:pt x="0" y="0"/>
                </a:moveTo>
                <a:lnTo>
                  <a:pt x="11774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792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0792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5">
                <a:moveTo>
                  <a:pt x="0" y="0"/>
                </a:moveTo>
                <a:lnTo>
                  <a:pt x="20999" y="117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1371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0" y="0"/>
                </a:moveTo>
                <a:lnTo>
                  <a:pt x="2454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10792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792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4">
                <a:moveTo>
                  <a:pt x="0" y="1176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64546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0" y="20992"/>
                </a:moveTo>
                <a:lnTo>
                  <a:pt x="117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64542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37192" y="176293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98096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11774" y="2099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09866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42616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4">
                <a:moveTo>
                  <a:pt x="20999" y="11767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3616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58495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4">
                <a:moveTo>
                  <a:pt x="24549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42616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5">
                <a:moveTo>
                  <a:pt x="0" y="1178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63616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98096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90">
                <a:moveTo>
                  <a:pt x="11774" y="0"/>
                </a:moveTo>
                <a:lnTo>
                  <a:pt x="0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9866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28081" y="1582596"/>
            <a:ext cx="107374" cy="2363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78397" y="1470469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5" h="258444">
                <a:moveTo>
                  <a:pt x="150974" y="258431"/>
                </a:moveTo>
                <a:lnTo>
                  <a:pt x="153524" y="247169"/>
                </a:lnTo>
                <a:lnTo>
                  <a:pt x="157099" y="236432"/>
                </a:lnTo>
                <a:lnTo>
                  <a:pt x="161199" y="226199"/>
                </a:lnTo>
                <a:lnTo>
                  <a:pt x="165799" y="216974"/>
                </a:lnTo>
                <a:lnTo>
                  <a:pt x="170924" y="208274"/>
                </a:lnTo>
                <a:lnTo>
                  <a:pt x="176049" y="199574"/>
                </a:lnTo>
                <a:lnTo>
                  <a:pt x="198049" y="166837"/>
                </a:lnTo>
                <a:lnTo>
                  <a:pt x="213399" y="129982"/>
                </a:lnTo>
                <a:lnTo>
                  <a:pt x="215974" y="107982"/>
                </a:lnTo>
                <a:lnTo>
                  <a:pt x="207274" y="66019"/>
                </a:lnTo>
                <a:lnTo>
                  <a:pt x="184224" y="31727"/>
                </a:lnTo>
                <a:lnTo>
                  <a:pt x="149949" y="8697"/>
                </a:lnTo>
                <a:lnTo>
                  <a:pt x="107974" y="0"/>
                </a:lnTo>
                <a:lnTo>
                  <a:pt x="66024" y="8697"/>
                </a:lnTo>
                <a:lnTo>
                  <a:pt x="31724" y="31727"/>
                </a:lnTo>
                <a:lnTo>
                  <a:pt x="8699" y="66019"/>
                </a:lnTo>
                <a:lnTo>
                  <a:pt x="0" y="107982"/>
                </a:lnTo>
                <a:lnTo>
                  <a:pt x="8699" y="149439"/>
                </a:lnTo>
                <a:lnTo>
                  <a:pt x="28649" y="183207"/>
                </a:lnTo>
                <a:lnTo>
                  <a:pt x="39924" y="199574"/>
                </a:lnTo>
                <a:lnTo>
                  <a:pt x="45024" y="208274"/>
                </a:lnTo>
                <a:lnTo>
                  <a:pt x="50149" y="216974"/>
                </a:lnTo>
                <a:lnTo>
                  <a:pt x="54749" y="226199"/>
                </a:lnTo>
                <a:lnTo>
                  <a:pt x="58849" y="236432"/>
                </a:lnTo>
                <a:lnTo>
                  <a:pt x="62424" y="247169"/>
                </a:lnTo>
                <a:lnTo>
                  <a:pt x="64999" y="258431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42431" y="1577468"/>
            <a:ext cx="102224" cy="1595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6471" y="207350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4" h="398145">
                <a:moveTo>
                  <a:pt x="325499" y="374610"/>
                </a:moveTo>
                <a:lnTo>
                  <a:pt x="324999" y="378183"/>
                </a:lnTo>
                <a:lnTo>
                  <a:pt x="323949" y="381775"/>
                </a:lnTo>
                <a:lnTo>
                  <a:pt x="306049" y="397640"/>
                </a:lnTo>
                <a:lnTo>
                  <a:pt x="21499" y="397640"/>
                </a:lnTo>
                <a:lnTo>
                  <a:pt x="0" y="374610"/>
                </a:lnTo>
                <a:lnTo>
                  <a:pt x="0" y="18427"/>
                </a:lnTo>
                <a:lnTo>
                  <a:pt x="17399" y="504"/>
                </a:lnTo>
                <a:lnTo>
                  <a:pt x="204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82067" y="186883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99" y="70622"/>
                </a:moveTo>
                <a:lnTo>
                  <a:pt x="317299" y="372551"/>
                </a:lnTo>
                <a:lnTo>
                  <a:pt x="316799" y="375619"/>
                </a:lnTo>
                <a:lnTo>
                  <a:pt x="315749" y="378706"/>
                </a:lnTo>
                <a:lnTo>
                  <a:pt x="300924" y="388939"/>
                </a:lnTo>
                <a:lnTo>
                  <a:pt x="16374" y="388939"/>
                </a:lnTo>
                <a:lnTo>
                  <a:pt x="0" y="372551"/>
                </a:lnTo>
                <a:lnTo>
                  <a:pt x="0" y="16368"/>
                </a:lnTo>
                <a:lnTo>
                  <a:pt x="13299" y="0"/>
                </a:lnTo>
                <a:lnTo>
                  <a:pt x="16374" y="0"/>
                </a:lnTo>
                <a:lnTo>
                  <a:pt x="246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34267" y="4616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257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34271" y="41564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34271" y="36905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34271" y="3224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2658" y="180794"/>
            <a:ext cx="82799" cy="827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56944" y="221428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4" h="349250">
                <a:moveTo>
                  <a:pt x="8699" y="185770"/>
                </a:moveTo>
                <a:lnTo>
                  <a:pt x="176574" y="21999"/>
                </a:lnTo>
                <a:lnTo>
                  <a:pt x="178599" y="19961"/>
                </a:lnTo>
                <a:lnTo>
                  <a:pt x="180649" y="17398"/>
                </a:lnTo>
                <a:lnTo>
                  <a:pt x="186274" y="13805"/>
                </a:lnTo>
                <a:lnTo>
                  <a:pt x="192424" y="10232"/>
                </a:lnTo>
                <a:lnTo>
                  <a:pt x="198574" y="6639"/>
                </a:lnTo>
                <a:lnTo>
                  <a:pt x="206749" y="3572"/>
                </a:lnTo>
                <a:lnTo>
                  <a:pt x="213899" y="1533"/>
                </a:lnTo>
                <a:lnTo>
                  <a:pt x="220574" y="504"/>
                </a:lnTo>
                <a:lnTo>
                  <a:pt x="227224" y="0"/>
                </a:lnTo>
                <a:lnTo>
                  <a:pt x="322424" y="0"/>
                </a:lnTo>
                <a:lnTo>
                  <a:pt x="324949" y="0"/>
                </a:lnTo>
                <a:lnTo>
                  <a:pt x="327524" y="1008"/>
                </a:lnTo>
                <a:lnTo>
                  <a:pt x="333149" y="2542"/>
                </a:lnTo>
                <a:lnTo>
                  <a:pt x="338274" y="5631"/>
                </a:lnTo>
                <a:lnTo>
                  <a:pt x="342374" y="8699"/>
                </a:lnTo>
                <a:lnTo>
                  <a:pt x="351074" y="31203"/>
                </a:lnTo>
                <a:lnTo>
                  <a:pt x="351074" y="125885"/>
                </a:lnTo>
                <a:lnTo>
                  <a:pt x="350549" y="132545"/>
                </a:lnTo>
                <a:lnTo>
                  <a:pt x="349549" y="139185"/>
                </a:lnTo>
                <a:lnTo>
                  <a:pt x="347474" y="145847"/>
                </a:lnTo>
                <a:lnTo>
                  <a:pt x="344424" y="152487"/>
                </a:lnTo>
                <a:lnTo>
                  <a:pt x="343399" y="156585"/>
                </a:lnTo>
                <a:lnTo>
                  <a:pt x="342374" y="160177"/>
                </a:lnTo>
                <a:lnTo>
                  <a:pt x="340324" y="163245"/>
                </a:lnTo>
                <a:lnTo>
                  <a:pt x="338774" y="166312"/>
                </a:lnTo>
                <a:lnTo>
                  <a:pt x="334699" y="171440"/>
                </a:lnTo>
                <a:lnTo>
                  <a:pt x="331124" y="176547"/>
                </a:lnTo>
                <a:lnTo>
                  <a:pt x="165799" y="340317"/>
                </a:lnTo>
                <a:lnTo>
                  <a:pt x="163774" y="342355"/>
                </a:lnTo>
                <a:lnTo>
                  <a:pt x="161724" y="344415"/>
                </a:lnTo>
                <a:lnTo>
                  <a:pt x="159149" y="345950"/>
                </a:lnTo>
                <a:lnTo>
                  <a:pt x="156599" y="346957"/>
                </a:lnTo>
                <a:lnTo>
                  <a:pt x="150974" y="348492"/>
                </a:lnTo>
                <a:lnTo>
                  <a:pt x="145849" y="349017"/>
                </a:lnTo>
                <a:lnTo>
                  <a:pt x="139724" y="348492"/>
                </a:lnTo>
                <a:lnTo>
                  <a:pt x="136649" y="347987"/>
                </a:lnTo>
                <a:lnTo>
                  <a:pt x="134074" y="346957"/>
                </a:lnTo>
                <a:lnTo>
                  <a:pt x="131024" y="345950"/>
                </a:lnTo>
                <a:lnTo>
                  <a:pt x="128449" y="344415"/>
                </a:lnTo>
                <a:lnTo>
                  <a:pt x="125899" y="342355"/>
                </a:lnTo>
                <a:lnTo>
                  <a:pt x="123849" y="340317"/>
                </a:lnTo>
                <a:lnTo>
                  <a:pt x="8699" y="227732"/>
                </a:lnTo>
                <a:lnTo>
                  <a:pt x="5624" y="222605"/>
                </a:lnTo>
                <a:lnTo>
                  <a:pt x="2574" y="217500"/>
                </a:lnTo>
                <a:lnTo>
                  <a:pt x="499" y="212372"/>
                </a:lnTo>
                <a:lnTo>
                  <a:pt x="0" y="210335"/>
                </a:lnTo>
                <a:lnTo>
                  <a:pt x="0" y="207770"/>
                </a:lnTo>
                <a:lnTo>
                  <a:pt x="0" y="204177"/>
                </a:lnTo>
                <a:lnTo>
                  <a:pt x="499" y="201635"/>
                </a:lnTo>
                <a:lnTo>
                  <a:pt x="2574" y="196005"/>
                </a:lnTo>
                <a:lnTo>
                  <a:pt x="5624" y="190372"/>
                </a:lnTo>
                <a:lnTo>
                  <a:pt x="8699" y="18577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15890" y="27515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4099" y="34292"/>
                </a:moveTo>
                <a:lnTo>
                  <a:pt x="7674" y="37359"/>
                </a:lnTo>
                <a:lnTo>
                  <a:pt x="11249" y="39399"/>
                </a:lnTo>
                <a:lnTo>
                  <a:pt x="14849" y="40429"/>
                </a:lnTo>
                <a:lnTo>
                  <a:pt x="19449" y="40429"/>
                </a:lnTo>
                <a:lnTo>
                  <a:pt x="23549" y="40429"/>
                </a:lnTo>
                <a:lnTo>
                  <a:pt x="27124" y="39399"/>
                </a:lnTo>
                <a:lnTo>
                  <a:pt x="30199" y="37359"/>
                </a:lnTo>
                <a:lnTo>
                  <a:pt x="32749" y="34292"/>
                </a:lnTo>
                <a:lnTo>
                  <a:pt x="35824" y="31224"/>
                </a:lnTo>
                <a:lnTo>
                  <a:pt x="37374" y="27632"/>
                </a:lnTo>
                <a:lnTo>
                  <a:pt x="38374" y="24564"/>
                </a:lnTo>
                <a:lnTo>
                  <a:pt x="38899" y="20992"/>
                </a:lnTo>
                <a:lnTo>
                  <a:pt x="38374" y="16894"/>
                </a:lnTo>
                <a:lnTo>
                  <a:pt x="37374" y="12797"/>
                </a:lnTo>
                <a:lnTo>
                  <a:pt x="35824" y="9204"/>
                </a:lnTo>
                <a:lnTo>
                  <a:pt x="32749" y="6137"/>
                </a:lnTo>
                <a:lnTo>
                  <a:pt x="30199" y="3572"/>
                </a:lnTo>
                <a:lnTo>
                  <a:pt x="27124" y="2039"/>
                </a:lnTo>
                <a:lnTo>
                  <a:pt x="23549" y="504"/>
                </a:lnTo>
                <a:lnTo>
                  <a:pt x="19449" y="0"/>
                </a:lnTo>
                <a:lnTo>
                  <a:pt x="14849" y="504"/>
                </a:lnTo>
                <a:lnTo>
                  <a:pt x="11249" y="2039"/>
                </a:lnTo>
                <a:lnTo>
                  <a:pt x="7674" y="3572"/>
                </a:lnTo>
                <a:lnTo>
                  <a:pt x="4099" y="6137"/>
                </a:lnTo>
                <a:lnTo>
                  <a:pt x="2549" y="9204"/>
                </a:lnTo>
                <a:lnTo>
                  <a:pt x="1024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24" y="27632"/>
                </a:lnTo>
                <a:lnTo>
                  <a:pt x="2549" y="31224"/>
                </a:lnTo>
                <a:lnTo>
                  <a:pt x="4099" y="34292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65617" y="227564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5" h="337184">
                <a:moveTo>
                  <a:pt x="294774" y="84427"/>
                </a:moveTo>
                <a:lnTo>
                  <a:pt x="298374" y="80854"/>
                </a:lnTo>
                <a:lnTo>
                  <a:pt x="302474" y="78817"/>
                </a:lnTo>
                <a:lnTo>
                  <a:pt x="307074" y="77262"/>
                </a:lnTo>
                <a:lnTo>
                  <a:pt x="311149" y="76254"/>
                </a:lnTo>
                <a:lnTo>
                  <a:pt x="315774" y="75224"/>
                </a:lnTo>
                <a:lnTo>
                  <a:pt x="320374" y="73187"/>
                </a:lnTo>
                <a:lnTo>
                  <a:pt x="324474" y="70622"/>
                </a:lnTo>
                <a:lnTo>
                  <a:pt x="329074" y="67029"/>
                </a:lnTo>
                <a:lnTo>
                  <a:pt x="332649" y="62952"/>
                </a:lnTo>
                <a:lnTo>
                  <a:pt x="334699" y="58329"/>
                </a:lnTo>
                <a:lnTo>
                  <a:pt x="336224" y="53224"/>
                </a:lnTo>
                <a:lnTo>
                  <a:pt x="336724" y="47592"/>
                </a:lnTo>
                <a:lnTo>
                  <a:pt x="336224" y="42992"/>
                </a:lnTo>
                <a:lnTo>
                  <a:pt x="335724" y="38369"/>
                </a:lnTo>
                <a:lnTo>
                  <a:pt x="334199" y="34292"/>
                </a:lnTo>
                <a:lnTo>
                  <a:pt x="321899" y="14834"/>
                </a:lnTo>
                <a:lnTo>
                  <a:pt x="289149" y="0"/>
                </a:lnTo>
                <a:lnTo>
                  <a:pt x="283524" y="504"/>
                </a:lnTo>
                <a:lnTo>
                  <a:pt x="278399" y="2038"/>
                </a:lnTo>
                <a:lnTo>
                  <a:pt x="273799" y="4097"/>
                </a:lnTo>
                <a:lnTo>
                  <a:pt x="269699" y="7669"/>
                </a:lnTo>
                <a:lnTo>
                  <a:pt x="266099" y="11766"/>
                </a:lnTo>
                <a:lnTo>
                  <a:pt x="263574" y="16368"/>
                </a:lnTo>
                <a:lnTo>
                  <a:pt x="262024" y="20466"/>
                </a:lnTo>
                <a:lnTo>
                  <a:pt x="260999" y="25067"/>
                </a:lnTo>
                <a:lnTo>
                  <a:pt x="259474" y="29669"/>
                </a:lnTo>
                <a:lnTo>
                  <a:pt x="257924" y="33767"/>
                </a:lnTo>
                <a:lnTo>
                  <a:pt x="255874" y="38369"/>
                </a:lnTo>
                <a:lnTo>
                  <a:pt x="252299" y="41962"/>
                </a:lnTo>
                <a:lnTo>
                  <a:pt x="246674" y="47592"/>
                </a:lnTo>
                <a:lnTo>
                  <a:pt x="241549" y="51164"/>
                </a:lnTo>
                <a:lnTo>
                  <a:pt x="236949" y="53224"/>
                </a:lnTo>
                <a:lnTo>
                  <a:pt x="232849" y="54232"/>
                </a:lnTo>
                <a:lnTo>
                  <a:pt x="228774" y="54232"/>
                </a:lnTo>
                <a:lnTo>
                  <a:pt x="225174" y="53224"/>
                </a:lnTo>
                <a:lnTo>
                  <a:pt x="221599" y="50659"/>
                </a:lnTo>
                <a:lnTo>
                  <a:pt x="218024" y="48097"/>
                </a:lnTo>
                <a:lnTo>
                  <a:pt x="214449" y="43999"/>
                </a:lnTo>
                <a:lnTo>
                  <a:pt x="210849" y="39922"/>
                </a:lnTo>
                <a:lnTo>
                  <a:pt x="203174" y="29669"/>
                </a:lnTo>
                <a:lnTo>
                  <a:pt x="193949" y="18427"/>
                </a:lnTo>
                <a:lnTo>
                  <a:pt x="188849" y="12271"/>
                </a:lnTo>
                <a:lnTo>
                  <a:pt x="183224" y="6135"/>
                </a:lnTo>
                <a:lnTo>
                  <a:pt x="180149" y="3571"/>
                </a:lnTo>
                <a:lnTo>
                  <a:pt x="176049" y="1533"/>
                </a:lnTo>
                <a:lnTo>
                  <a:pt x="172474" y="504"/>
                </a:lnTo>
                <a:lnTo>
                  <a:pt x="168374" y="0"/>
                </a:lnTo>
                <a:lnTo>
                  <a:pt x="141749" y="15864"/>
                </a:lnTo>
                <a:lnTo>
                  <a:pt x="135124" y="20466"/>
                </a:lnTo>
                <a:lnTo>
                  <a:pt x="111574" y="50659"/>
                </a:lnTo>
                <a:lnTo>
                  <a:pt x="110549" y="53729"/>
                </a:lnTo>
                <a:lnTo>
                  <a:pt x="110024" y="56797"/>
                </a:lnTo>
                <a:lnTo>
                  <a:pt x="110024" y="59864"/>
                </a:lnTo>
                <a:lnTo>
                  <a:pt x="117724" y="75729"/>
                </a:lnTo>
                <a:lnTo>
                  <a:pt x="121799" y="78817"/>
                </a:lnTo>
                <a:lnTo>
                  <a:pt x="125899" y="80854"/>
                </a:lnTo>
                <a:lnTo>
                  <a:pt x="129999" y="82894"/>
                </a:lnTo>
                <a:lnTo>
                  <a:pt x="134599" y="83924"/>
                </a:lnTo>
                <a:lnTo>
                  <a:pt x="139199" y="84952"/>
                </a:lnTo>
                <a:lnTo>
                  <a:pt x="143824" y="86992"/>
                </a:lnTo>
                <a:lnTo>
                  <a:pt x="147899" y="89049"/>
                </a:lnTo>
                <a:lnTo>
                  <a:pt x="151999" y="92622"/>
                </a:lnTo>
                <a:lnTo>
                  <a:pt x="155574" y="96719"/>
                </a:lnTo>
                <a:lnTo>
                  <a:pt x="157624" y="101322"/>
                </a:lnTo>
                <a:lnTo>
                  <a:pt x="159149" y="106449"/>
                </a:lnTo>
                <a:lnTo>
                  <a:pt x="159674" y="112584"/>
                </a:lnTo>
                <a:lnTo>
                  <a:pt x="159149" y="116682"/>
                </a:lnTo>
                <a:lnTo>
                  <a:pt x="158649" y="121284"/>
                </a:lnTo>
                <a:lnTo>
                  <a:pt x="157124" y="125382"/>
                </a:lnTo>
                <a:lnTo>
                  <a:pt x="144824" y="144817"/>
                </a:lnTo>
                <a:lnTo>
                  <a:pt x="141249" y="147884"/>
                </a:lnTo>
                <a:lnTo>
                  <a:pt x="137649" y="150974"/>
                </a:lnTo>
                <a:lnTo>
                  <a:pt x="134099" y="153012"/>
                </a:lnTo>
                <a:lnTo>
                  <a:pt x="129999" y="155577"/>
                </a:lnTo>
                <a:lnTo>
                  <a:pt x="125899" y="157109"/>
                </a:lnTo>
                <a:lnTo>
                  <a:pt x="121299" y="158644"/>
                </a:lnTo>
                <a:lnTo>
                  <a:pt x="116699" y="159147"/>
                </a:lnTo>
                <a:lnTo>
                  <a:pt x="112599" y="159674"/>
                </a:lnTo>
                <a:lnTo>
                  <a:pt x="106949" y="159147"/>
                </a:lnTo>
                <a:lnTo>
                  <a:pt x="101849" y="157614"/>
                </a:lnTo>
                <a:lnTo>
                  <a:pt x="96724" y="155577"/>
                </a:lnTo>
                <a:lnTo>
                  <a:pt x="92624" y="151982"/>
                </a:lnTo>
                <a:lnTo>
                  <a:pt x="89049" y="147884"/>
                </a:lnTo>
                <a:lnTo>
                  <a:pt x="86499" y="143284"/>
                </a:lnTo>
                <a:lnTo>
                  <a:pt x="84974" y="138682"/>
                </a:lnTo>
                <a:lnTo>
                  <a:pt x="83424" y="134079"/>
                </a:lnTo>
                <a:lnTo>
                  <a:pt x="82399" y="129982"/>
                </a:lnTo>
                <a:lnTo>
                  <a:pt x="80874" y="125884"/>
                </a:lnTo>
                <a:lnTo>
                  <a:pt x="78824" y="121787"/>
                </a:lnTo>
                <a:lnTo>
                  <a:pt x="75749" y="117689"/>
                </a:lnTo>
                <a:lnTo>
                  <a:pt x="59874" y="110022"/>
                </a:lnTo>
                <a:lnTo>
                  <a:pt x="56799" y="110022"/>
                </a:lnTo>
                <a:lnTo>
                  <a:pt x="53749" y="110547"/>
                </a:lnTo>
                <a:lnTo>
                  <a:pt x="50674" y="111554"/>
                </a:lnTo>
                <a:lnTo>
                  <a:pt x="47099" y="112584"/>
                </a:lnTo>
                <a:lnTo>
                  <a:pt x="15874" y="141749"/>
                </a:lnTo>
                <a:lnTo>
                  <a:pt x="11274" y="147884"/>
                </a:lnTo>
                <a:lnTo>
                  <a:pt x="7674" y="153517"/>
                </a:lnTo>
                <a:lnTo>
                  <a:pt x="2049" y="163244"/>
                </a:lnTo>
                <a:lnTo>
                  <a:pt x="524" y="166314"/>
                </a:lnTo>
                <a:lnTo>
                  <a:pt x="0" y="168372"/>
                </a:lnTo>
                <a:lnTo>
                  <a:pt x="524" y="172449"/>
                </a:lnTo>
                <a:lnTo>
                  <a:pt x="1549" y="176042"/>
                </a:lnTo>
                <a:lnTo>
                  <a:pt x="3574" y="180139"/>
                </a:lnTo>
                <a:lnTo>
                  <a:pt x="6149" y="183207"/>
                </a:lnTo>
                <a:lnTo>
                  <a:pt x="12274" y="188839"/>
                </a:lnTo>
                <a:lnTo>
                  <a:pt x="18424" y="193944"/>
                </a:lnTo>
                <a:lnTo>
                  <a:pt x="29674" y="203169"/>
                </a:lnTo>
                <a:lnTo>
                  <a:pt x="39924" y="210839"/>
                </a:lnTo>
                <a:lnTo>
                  <a:pt x="43999" y="214432"/>
                </a:lnTo>
                <a:lnTo>
                  <a:pt x="48099" y="218004"/>
                </a:lnTo>
                <a:lnTo>
                  <a:pt x="50674" y="221597"/>
                </a:lnTo>
                <a:lnTo>
                  <a:pt x="53224" y="225169"/>
                </a:lnTo>
                <a:lnTo>
                  <a:pt x="54274" y="228762"/>
                </a:lnTo>
                <a:lnTo>
                  <a:pt x="54274" y="232839"/>
                </a:lnTo>
                <a:lnTo>
                  <a:pt x="53224" y="236937"/>
                </a:lnTo>
                <a:lnTo>
                  <a:pt x="51174" y="241537"/>
                </a:lnTo>
                <a:lnTo>
                  <a:pt x="47599" y="246664"/>
                </a:lnTo>
                <a:lnTo>
                  <a:pt x="41974" y="252296"/>
                </a:lnTo>
                <a:lnTo>
                  <a:pt x="20974" y="261499"/>
                </a:lnTo>
                <a:lnTo>
                  <a:pt x="16374" y="263559"/>
                </a:lnTo>
                <a:lnTo>
                  <a:pt x="12274" y="266101"/>
                </a:lnTo>
                <a:lnTo>
                  <a:pt x="7674" y="269694"/>
                </a:lnTo>
                <a:lnTo>
                  <a:pt x="4099" y="273791"/>
                </a:lnTo>
                <a:lnTo>
                  <a:pt x="2049" y="278394"/>
                </a:lnTo>
                <a:lnTo>
                  <a:pt x="524" y="283499"/>
                </a:lnTo>
                <a:lnTo>
                  <a:pt x="0" y="289131"/>
                </a:lnTo>
                <a:lnTo>
                  <a:pt x="14849" y="321889"/>
                </a:lnTo>
                <a:lnTo>
                  <a:pt x="18424" y="324956"/>
                </a:lnTo>
                <a:lnTo>
                  <a:pt x="21999" y="327521"/>
                </a:lnTo>
                <a:lnTo>
                  <a:pt x="26099" y="330084"/>
                </a:lnTo>
                <a:lnTo>
                  <a:pt x="30199" y="332649"/>
                </a:lnTo>
                <a:lnTo>
                  <a:pt x="34299" y="334181"/>
                </a:lnTo>
                <a:lnTo>
                  <a:pt x="38899" y="335716"/>
                </a:lnTo>
                <a:lnTo>
                  <a:pt x="42999" y="336219"/>
                </a:lnTo>
                <a:lnTo>
                  <a:pt x="47599" y="336724"/>
                </a:lnTo>
                <a:lnTo>
                  <a:pt x="53224" y="336219"/>
                </a:lnTo>
                <a:lnTo>
                  <a:pt x="58349" y="334686"/>
                </a:lnTo>
                <a:lnTo>
                  <a:pt x="62949" y="332649"/>
                </a:lnTo>
                <a:lnTo>
                  <a:pt x="67049" y="329054"/>
                </a:lnTo>
                <a:lnTo>
                  <a:pt x="70624" y="324956"/>
                </a:lnTo>
                <a:lnTo>
                  <a:pt x="73199" y="320356"/>
                </a:lnTo>
                <a:lnTo>
                  <a:pt x="74724" y="316259"/>
                </a:lnTo>
                <a:lnTo>
                  <a:pt x="75749" y="311656"/>
                </a:lnTo>
                <a:lnTo>
                  <a:pt x="77299" y="307054"/>
                </a:lnTo>
                <a:lnTo>
                  <a:pt x="78824" y="302956"/>
                </a:lnTo>
                <a:lnTo>
                  <a:pt x="80874" y="298356"/>
                </a:lnTo>
                <a:lnTo>
                  <a:pt x="84424" y="294761"/>
                </a:lnTo>
                <a:lnTo>
                  <a:pt x="90074" y="289656"/>
                </a:lnTo>
                <a:lnTo>
                  <a:pt x="95199" y="285559"/>
                </a:lnTo>
                <a:lnTo>
                  <a:pt x="99799" y="283499"/>
                </a:lnTo>
                <a:lnTo>
                  <a:pt x="103899" y="282491"/>
                </a:lnTo>
                <a:lnTo>
                  <a:pt x="107999" y="282491"/>
                </a:lnTo>
                <a:lnTo>
                  <a:pt x="111574" y="283499"/>
                </a:lnTo>
                <a:lnTo>
                  <a:pt x="115149" y="286064"/>
                </a:lnTo>
                <a:lnTo>
                  <a:pt x="118724" y="288626"/>
                </a:lnTo>
                <a:lnTo>
                  <a:pt x="122324" y="292724"/>
                </a:lnTo>
                <a:lnTo>
                  <a:pt x="125899" y="296821"/>
                </a:lnTo>
                <a:lnTo>
                  <a:pt x="133574" y="307054"/>
                </a:lnTo>
                <a:lnTo>
                  <a:pt x="142799" y="318316"/>
                </a:lnTo>
                <a:lnTo>
                  <a:pt x="147899" y="324454"/>
                </a:lnTo>
                <a:lnTo>
                  <a:pt x="153524" y="330589"/>
                </a:lnTo>
                <a:lnTo>
                  <a:pt x="156624" y="333151"/>
                </a:lnTo>
                <a:lnTo>
                  <a:pt x="160699" y="335191"/>
                </a:lnTo>
                <a:lnTo>
                  <a:pt x="164274" y="336219"/>
                </a:lnTo>
                <a:lnTo>
                  <a:pt x="168374" y="336724"/>
                </a:lnTo>
                <a:lnTo>
                  <a:pt x="194974" y="320859"/>
                </a:lnTo>
                <a:lnTo>
                  <a:pt x="201649" y="316259"/>
                </a:lnTo>
                <a:lnTo>
                  <a:pt x="225174" y="286064"/>
                </a:lnTo>
                <a:lnTo>
                  <a:pt x="226199" y="282996"/>
                </a:lnTo>
                <a:lnTo>
                  <a:pt x="226724" y="279926"/>
                </a:lnTo>
                <a:lnTo>
                  <a:pt x="226724" y="276859"/>
                </a:lnTo>
                <a:lnTo>
                  <a:pt x="219049" y="260994"/>
                </a:lnTo>
                <a:lnTo>
                  <a:pt x="197549" y="251771"/>
                </a:lnTo>
                <a:lnTo>
                  <a:pt x="192949" y="249731"/>
                </a:lnTo>
                <a:lnTo>
                  <a:pt x="188849" y="247694"/>
                </a:lnTo>
                <a:lnTo>
                  <a:pt x="184749" y="244102"/>
                </a:lnTo>
                <a:lnTo>
                  <a:pt x="181174" y="240004"/>
                </a:lnTo>
                <a:lnTo>
                  <a:pt x="179124" y="235402"/>
                </a:lnTo>
                <a:lnTo>
                  <a:pt x="177574" y="230297"/>
                </a:lnTo>
                <a:lnTo>
                  <a:pt x="177074" y="224139"/>
                </a:lnTo>
                <a:lnTo>
                  <a:pt x="177574" y="220042"/>
                </a:lnTo>
                <a:lnTo>
                  <a:pt x="178099" y="215439"/>
                </a:lnTo>
                <a:lnTo>
                  <a:pt x="179624" y="211342"/>
                </a:lnTo>
                <a:lnTo>
                  <a:pt x="191924" y="191907"/>
                </a:lnTo>
                <a:lnTo>
                  <a:pt x="220074" y="177577"/>
                </a:lnTo>
                <a:lnTo>
                  <a:pt x="224149" y="177072"/>
                </a:lnTo>
                <a:lnTo>
                  <a:pt x="229774" y="177577"/>
                </a:lnTo>
                <a:lnTo>
                  <a:pt x="234899" y="179109"/>
                </a:lnTo>
                <a:lnTo>
                  <a:pt x="240024" y="181147"/>
                </a:lnTo>
                <a:lnTo>
                  <a:pt x="244099" y="184742"/>
                </a:lnTo>
                <a:lnTo>
                  <a:pt x="254349" y="206742"/>
                </a:lnTo>
                <a:lnTo>
                  <a:pt x="255874" y="210839"/>
                </a:lnTo>
                <a:lnTo>
                  <a:pt x="257924" y="214937"/>
                </a:lnTo>
                <a:lnTo>
                  <a:pt x="260999" y="219034"/>
                </a:lnTo>
                <a:lnTo>
                  <a:pt x="276874" y="226704"/>
                </a:lnTo>
                <a:lnTo>
                  <a:pt x="279924" y="226704"/>
                </a:lnTo>
                <a:lnTo>
                  <a:pt x="282999" y="226199"/>
                </a:lnTo>
                <a:lnTo>
                  <a:pt x="286074" y="225169"/>
                </a:lnTo>
                <a:lnTo>
                  <a:pt x="289674" y="224139"/>
                </a:lnTo>
                <a:lnTo>
                  <a:pt x="320874" y="194974"/>
                </a:lnTo>
                <a:lnTo>
                  <a:pt x="325499" y="188839"/>
                </a:lnTo>
                <a:lnTo>
                  <a:pt x="329074" y="183207"/>
                </a:lnTo>
                <a:lnTo>
                  <a:pt x="334699" y="173479"/>
                </a:lnTo>
                <a:lnTo>
                  <a:pt x="336224" y="170412"/>
                </a:lnTo>
                <a:lnTo>
                  <a:pt x="336724" y="168372"/>
                </a:lnTo>
                <a:lnTo>
                  <a:pt x="336224" y="164274"/>
                </a:lnTo>
                <a:lnTo>
                  <a:pt x="335199" y="160682"/>
                </a:lnTo>
                <a:lnTo>
                  <a:pt x="333149" y="156584"/>
                </a:lnTo>
                <a:lnTo>
                  <a:pt x="330599" y="153517"/>
                </a:lnTo>
                <a:lnTo>
                  <a:pt x="324474" y="147884"/>
                </a:lnTo>
                <a:lnTo>
                  <a:pt x="318324" y="142779"/>
                </a:lnTo>
                <a:lnTo>
                  <a:pt x="307074" y="133554"/>
                </a:lnTo>
                <a:lnTo>
                  <a:pt x="296824" y="125884"/>
                </a:lnTo>
                <a:lnTo>
                  <a:pt x="292724" y="122312"/>
                </a:lnTo>
                <a:lnTo>
                  <a:pt x="288624" y="118719"/>
                </a:lnTo>
                <a:lnTo>
                  <a:pt x="286074" y="115147"/>
                </a:lnTo>
                <a:lnTo>
                  <a:pt x="283524" y="111554"/>
                </a:lnTo>
                <a:lnTo>
                  <a:pt x="282499" y="107982"/>
                </a:lnTo>
                <a:lnTo>
                  <a:pt x="282499" y="103884"/>
                </a:lnTo>
                <a:lnTo>
                  <a:pt x="283524" y="99787"/>
                </a:lnTo>
                <a:lnTo>
                  <a:pt x="285574" y="95187"/>
                </a:lnTo>
                <a:lnTo>
                  <a:pt x="289149" y="90059"/>
                </a:lnTo>
                <a:lnTo>
                  <a:pt x="294774" y="844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60435" y="180485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20" h="431165">
                <a:moveTo>
                  <a:pt x="221599" y="0"/>
                </a:moveTo>
                <a:lnTo>
                  <a:pt x="27124" y="0"/>
                </a:lnTo>
                <a:lnTo>
                  <a:pt x="21499" y="504"/>
                </a:lnTo>
                <a:lnTo>
                  <a:pt x="16374" y="2038"/>
                </a:lnTo>
                <a:lnTo>
                  <a:pt x="0" y="27126"/>
                </a:lnTo>
                <a:lnTo>
                  <a:pt x="0" y="403775"/>
                </a:lnTo>
                <a:lnTo>
                  <a:pt x="27124" y="430902"/>
                </a:lnTo>
                <a:lnTo>
                  <a:pt x="221599" y="430902"/>
                </a:lnTo>
                <a:lnTo>
                  <a:pt x="248699" y="403775"/>
                </a:lnTo>
                <a:lnTo>
                  <a:pt x="248699" y="27126"/>
                </a:lnTo>
                <a:lnTo>
                  <a:pt x="221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70985" y="200951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40" h="12064">
                <a:moveTo>
                  <a:pt x="6124" y="0"/>
                </a:moveTo>
                <a:lnTo>
                  <a:pt x="21474" y="0"/>
                </a:lnTo>
                <a:lnTo>
                  <a:pt x="24024" y="504"/>
                </a:lnTo>
                <a:lnTo>
                  <a:pt x="25574" y="2059"/>
                </a:lnTo>
                <a:lnTo>
                  <a:pt x="27099" y="3593"/>
                </a:lnTo>
                <a:lnTo>
                  <a:pt x="27624" y="6135"/>
                </a:lnTo>
                <a:lnTo>
                  <a:pt x="27099" y="8194"/>
                </a:lnTo>
                <a:lnTo>
                  <a:pt x="25574" y="10233"/>
                </a:lnTo>
                <a:lnTo>
                  <a:pt x="24024" y="11262"/>
                </a:lnTo>
                <a:lnTo>
                  <a:pt x="21474" y="11766"/>
                </a:lnTo>
                <a:lnTo>
                  <a:pt x="6124" y="11766"/>
                </a:lnTo>
                <a:lnTo>
                  <a:pt x="3574" y="11262"/>
                </a:lnTo>
                <a:lnTo>
                  <a:pt x="2024" y="10233"/>
                </a:lnTo>
                <a:lnTo>
                  <a:pt x="499" y="8194"/>
                </a:lnTo>
                <a:lnTo>
                  <a:pt x="0" y="6135"/>
                </a:lnTo>
                <a:lnTo>
                  <a:pt x="499" y="3593"/>
                </a:lnTo>
                <a:lnTo>
                  <a:pt x="2024" y="2059"/>
                </a:lnTo>
                <a:lnTo>
                  <a:pt x="3574" y="504"/>
                </a:lnTo>
                <a:lnTo>
                  <a:pt x="612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66889" y="553034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17899" y="35827"/>
                </a:moveTo>
                <a:lnTo>
                  <a:pt x="14324" y="35322"/>
                </a:lnTo>
                <a:lnTo>
                  <a:pt x="10724" y="34292"/>
                </a:lnTo>
                <a:lnTo>
                  <a:pt x="0" y="17924"/>
                </a:lnTo>
                <a:lnTo>
                  <a:pt x="17899" y="0"/>
                </a:lnTo>
                <a:lnTo>
                  <a:pt x="35824" y="17924"/>
                </a:lnTo>
                <a:lnTo>
                  <a:pt x="17899" y="35827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87563" y="234214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5" h="296545">
                <a:moveTo>
                  <a:pt x="194474" y="296316"/>
                </a:moveTo>
                <a:lnTo>
                  <a:pt x="0" y="296316"/>
                </a:lnTo>
                <a:lnTo>
                  <a:pt x="0" y="0"/>
                </a:lnTo>
                <a:lnTo>
                  <a:pt x="194474" y="0"/>
                </a:lnTo>
                <a:lnTo>
                  <a:pt x="194474" y="296316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59965" y="220913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132024" y="0"/>
                </a:moveTo>
                <a:lnTo>
                  <a:pt x="125374" y="504"/>
                </a:lnTo>
                <a:lnTo>
                  <a:pt x="118724" y="1008"/>
                </a:lnTo>
                <a:lnTo>
                  <a:pt x="112074" y="1533"/>
                </a:lnTo>
                <a:lnTo>
                  <a:pt x="105399" y="3067"/>
                </a:lnTo>
                <a:lnTo>
                  <a:pt x="99274" y="4601"/>
                </a:lnTo>
                <a:lnTo>
                  <a:pt x="93124" y="6135"/>
                </a:lnTo>
                <a:lnTo>
                  <a:pt x="86999" y="8173"/>
                </a:lnTo>
                <a:lnTo>
                  <a:pt x="80849" y="10737"/>
                </a:lnTo>
                <a:lnTo>
                  <a:pt x="74699" y="13300"/>
                </a:lnTo>
                <a:lnTo>
                  <a:pt x="69074" y="16368"/>
                </a:lnTo>
                <a:lnTo>
                  <a:pt x="63449" y="19436"/>
                </a:lnTo>
                <a:lnTo>
                  <a:pt x="30174" y="48097"/>
                </a:lnTo>
                <a:lnTo>
                  <a:pt x="10224" y="80855"/>
                </a:lnTo>
                <a:lnTo>
                  <a:pt x="6124" y="93127"/>
                </a:lnTo>
                <a:lnTo>
                  <a:pt x="4074" y="99262"/>
                </a:lnTo>
                <a:lnTo>
                  <a:pt x="2549" y="105922"/>
                </a:lnTo>
                <a:lnTo>
                  <a:pt x="1524" y="112060"/>
                </a:lnTo>
                <a:lnTo>
                  <a:pt x="524" y="118720"/>
                </a:lnTo>
                <a:lnTo>
                  <a:pt x="0" y="125380"/>
                </a:lnTo>
                <a:lnTo>
                  <a:pt x="0" y="132525"/>
                </a:lnTo>
                <a:lnTo>
                  <a:pt x="0" y="139187"/>
                </a:lnTo>
                <a:lnTo>
                  <a:pt x="524" y="145847"/>
                </a:lnTo>
                <a:lnTo>
                  <a:pt x="10224" y="183712"/>
                </a:lnTo>
                <a:lnTo>
                  <a:pt x="15849" y="195477"/>
                </a:lnTo>
                <a:lnTo>
                  <a:pt x="18924" y="201110"/>
                </a:lnTo>
                <a:lnTo>
                  <a:pt x="48099" y="234372"/>
                </a:lnTo>
                <a:lnTo>
                  <a:pt x="69074" y="248702"/>
                </a:lnTo>
                <a:lnTo>
                  <a:pt x="74699" y="251769"/>
                </a:lnTo>
                <a:lnTo>
                  <a:pt x="80849" y="254334"/>
                </a:lnTo>
                <a:lnTo>
                  <a:pt x="86999" y="256372"/>
                </a:lnTo>
                <a:lnTo>
                  <a:pt x="93124" y="258432"/>
                </a:lnTo>
                <a:lnTo>
                  <a:pt x="99274" y="260469"/>
                </a:lnTo>
                <a:lnTo>
                  <a:pt x="105399" y="262004"/>
                </a:lnTo>
                <a:lnTo>
                  <a:pt x="112074" y="263034"/>
                </a:lnTo>
                <a:lnTo>
                  <a:pt x="118724" y="264062"/>
                </a:lnTo>
                <a:lnTo>
                  <a:pt x="125374" y="264567"/>
                </a:lnTo>
                <a:lnTo>
                  <a:pt x="132024" y="264567"/>
                </a:lnTo>
                <a:lnTo>
                  <a:pt x="139199" y="264567"/>
                </a:lnTo>
                <a:lnTo>
                  <a:pt x="145824" y="264062"/>
                </a:lnTo>
                <a:lnTo>
                  <a:pt x="177574" y="256372"/>
                </a:lnTo>
                <a:lnTo>
                  <a:pt x="183724" y="254334"/>
                </a:lnTo>
                <a:lnTo>
                  <a:pt x="189349" y="251769"/>
                </a:lnTo>
                <a:lnTo>
                  <a:pt x="194974" y="248702"/>
                </a:lnTo>
                <a:lnTo>
                  <a:pt x="200599" y="245635"/>
                </a:lnTo>
                <a:lnTo>
                  <a:pt x="234374" y="216470"/>
                </a:lnTo>
                <a:lnTo>
                  <a:pt x="253824" y="183712"/>
                </a:lnTo>
                <a:lnTo>
                  <a:pt x="256374" y="178080"/>
                </a:lnTo>
                <a:lnTo>
                  <a:pt x="258424" y="171945"/>
                </a:lnTo>
                <a:lnTo>
                  <a:pt x="260474" y="165285"/>
                </a:lnTo>
                <a:lnTo>
                  <a:pt x="261499" y="159147"/>
                </a:lnTo>
                <a:lnTo>
                  <a:pt x="263049" y="152487"/>
                </a:lnTo>
                <a:lnTo>
                  <a:pt x="263549" y="145847"/>
                </a:lnTo>
                <a:lnTo>
                  <a:pt x="264049" y="139187"/>
                </a:lnTo>
                <a:lnTo>
                  <a:pt x="264574" y="132525"/>
                </a:lnTo>
                <a:lnTo>
                  <a:pt x="264049" y="125380"/>
                </a:lnTo>
                <a:lnTo>
                  <a:pt x="263549" y="118720"/>
                </a:lnTo>
                <a:lnTo>
                  <a:pt x="263049" y="112060"/>
                </a:lnTo>
                <a:lnTo>
                  <a:pt x="261499" y="105922"/>
                </a:lnTo>
                <a:lnTo>
                  <a:pt x="260474" y="99262"/>
                </a:lnTo>
                <a:lnTo>
                  <a:pt x="258424" y="93127"/>
                </a:lnTo>
                <a:lnTo>
                  <a:pt x="256374" y="86990"/>
                </a:lnTo>
                <a:lnTo>
                  <a:pt x="253824" y="80855"/>
                </a:lnTo>
                <a:lnTo>
                  <a:pt x="251249" y="75225"/>
                </a:lnTo>
                <a:lnTo>
                  <a:pt x="248199" y="69592"/>
                </a:lnTo>
                <a:lnTo>
                  <a:pt x="245124" y="63962"/>
                </a:lnTo>
                <a:lnTo>
                  <a:pt x="242049" y="58330"/>
                </a:lnTo>
                <a:lnTo>
                  <a:pt x="206224" y="22504"/>
                </a:lnTo>
                <a:lnTo>
                  <a:pt x="200599" y="19436"/>
                </a:lnTo>
                <a:lnTo>
                  <a:pt x="194974" y="16368"/>
                </a:lnTo>
                <a:lnTo>
                  <a:pt x="158624" y="3067"/>
                </a:lnTo>
                <a:lnTo>
                  <a:pt x="152499" y="1533"/>
                </a:lnTo>
                <a:lnTo>
                  <a:pt x="145824" y="1008"/>
                </a:lnTo>
                <a:lnTo>
                  <a:pt x="139199" y="504"/>
                </a:lnTo>
                <a:lnTo>
                  <a:pt x="13202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84578" y="245524"/>
            <a:ext cx="324349" cy="3315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35314" y="848282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60" h="309244">
                <a:moveTo>
                  <a:pt x="169899" y="0"/>
                </a:moveTo>
                <a:lnTo>
                  <a:pt x="161174" y="0"/>
                </a:lnTo>
                <a:lnTo>
                  <a:pt x="152474" y="502"/>
                </a:lnTo>
                <a:lnTo>
                  <a:pt x="111549" y="8697"/>
                </a:lnTo>
                <a:lnTo>
                  <a:pt x="103874" y="11239"/>
                </a:lnTo>
                <a:lnTo>
                  <a:pt x="96174" y="13804"/>
                </a:lnTo>
                <a:lnTo>
                  <a:pt x="89024" y="17397"/>
                </a:lnTo>
                <a:lnTo>
                  <a:pt x="81849" y="20464"/>
                </a:lnTo>
                <a:lnTo>
                  <a:pt x="49624" y="41959"/>
                </a:lnTo>
                <a:lnTo>
                  <a:pt x="29149" y="63457"/>
                </a:lnTo>
                <a:lnTo>
                  <a:pt x="24549" y="69067"/>
                </a:lnTo>
                <a:lnTo>
                  <a:pt x="5099" y="107959"/>
                </a:lnTo>
                <a:lnTo>
                  <a:pt x="3574" y="115127"/>
                </a:lnTo>
                <a:lnTo>
                  <a:pt x="2024" y="122292"/>
                </a:lnTo>
                <a:lnTo>
                  <a:pt x="999" y="129457"/>
                </a:lnTo>
                <a:lnTo>
                  <a:pt x="0" y="136622"/>
                </a:lnTo>
                <a:lnTo>
                  <a:pt x="0" y="144312"/>
                </a:lnTo>
                <a:lnTo>
                  <a:pt x="0" y="151982"/>
                </a:lnTo>
                <a:lnTo>
                  <a:pt x="999" y="160177"/>
                </a:lnTo>
                <a:lnTo>
                  <a:pt x="2024" y="167847"/>
                </a:lnTo>
                <a:lnTo>
                  <a:pt x="4099" y="175012"/>
                </a:lnTo>
                <a:lnTo>
                  <a:pt x="6124" y="182682"/>
                </a:lnTo>
                <a:lnTo>
                  <a:pt x="23024" y="216974"/>
                </a:lnTo>
                <a:lnTo>
                  <a:pt x="28124" y="223634"/>
                </a:lnTo>
                <a:lnTo>
                  <a:pt x="32724" y="229769"/>
                </a:lnTo>
                <a:lnTo>
                  <a:pt x="38349" y="235402"/>
                </a:lnTo>
                <a:lnTo>
                  <a:pt x="43999" y="241032"/>
                </a:lnTo>
                <a:lnTo>
                  <a:pt x="50124" y="246664"/>
                </a:lnTo>
                <a:lnTo>
                  <a:pt x="56274" y="251769"/>
                </a:lnTo>
                <a:lnTo>
                  <a:pt x="28649" y="290664"/>
                </a:lnTo>
                <a:lnTo>
                  <a:pt x="15324" y="300391"/>
                </a:lnTo>
                <a:lnTo>
                  <a:pt x="10724" y="303461"/>
                </a:lnTo>
                <a:lnTo>
                  <a:pt x="5624" y="305499"/>
                </a:lnTo>
                <a:lnTo>
                  <a:pt x="0" y="308061"/>
                </a:lnTo>
                <a:lnTo>
                  <a:pt x="2524" y="308061"/>
                </a:lnTo>
                <a:lnTo>
                  <a:pt x="10224" y="309091"/>
                </a:lnTo>
                <a:lnTo>
                  <a:pt x="21474" y="309091"/>
                </a:lnTo>
                <a:lnTo>
                  <a:pt x="28649" y="309091"/>
                </a:lnTo>
                <a:lnTo>
                  <a:pt x="35824" y="308586"/>
                </a:lnTo>
                <a:lnTo>
                  <a:pt x="78774" y="295791"/>
                </a:lnTo>
                <a:lnTo>
                  <a:pt x="104374" y="277364"/>
                </a:lnTo>
                <a:lnTo>
                  <a:pt x="144299" y="287091"/>
                </a:lnTo>
                <a:lnTo>
                  <a:pt x="161174" y="288626"/>
                </a:lnTo>
                <a:lnTo>
                  <a:pt x="169899" y="288626"/>
                </a:lnTo>
                <a:lnTo>
                  <a:pt x="178599" y="288626"/>
                </a:lnTo>
                <a:lnTo>
                  <a:pt x="187299" y="288101"/>
                </a:lnTo>
                <a:lnTo>
                  <a:pt x="195999" y="287091"/>
                </a:lnTo>
                <a:lnTo>
                  <a:pt x="204174" y="285559"/>
                </a:lnTo>
                <a:lnTo>
                  <a:pt x="212374" y="284024"/>
                </a:lnTo>
                <a:lnTo>
                  <a:pt x="250749" y="271226"/>
                </a:lnTo>
                <a:lnTo>
                  <a:pt x="257924" y="267634"/>
                </a:lnTo>
                <a:lnTo>
                  <a:pt x="265074" y="264061"/>
                </a:lnTo>
                <a:lnTo>
                  <a:pt x="271724" y="259964"/>
                </a:lnTo>
                <a:lnTo>
                  <a:pt x="277849" y="255866"/>
                </a:lnTo>
                <a:lnTo>
                  <a:pt x="284024" y="251266"/>
                </a:lnTo>
                <a:lnTo>
                  <a:pt x="290149" y="246139"/>
                </a:lnTo>
                <a:lnTo>
                  <a:pt x="295774" y="241537"/>
                </a:lnTo>
                <a:lnTo>
                  <a:pt x="300899" y="235904"/>
                </a:lnTo>
                <a:lnTo>
                  <a:pt x="306024" y="230799"/>
                </a:lnTo>
                <a:lnTo>
                  <a:pt x="310624" y="225167"/>
                </a:lnTo>
                <a:lnTo>
                  <a:pt x="315224" y="219012"/>
                </a:lnTo>
                <a:lnTo>
                  <a:pt x="319324" y="212877"/>
                </a:lnTo>
                <a:lnTo>
                  <a:pt x="322899" y="206739"/>
                </a:lnTo>
                <a:lnTo>
                  <a:pt x="326474" y="200604"/>
                </a:lnTo>
                <a:lnTo>
                  <a:pt x="338774" y="159147"/>
                </a:lnTo>
                <a:lnTo>
                  <a:pt x="339774" y="151477"/>
                </a:lnTo>
                <a:lnTo>
                  <a:pt x="339774" y="144312"/>
                </a:lnTo>
                <a:lnTo>
                  <a:pt x="339774" y="136622"/>
                </a:lnTo>
                <a:lnTo>
                  <a:pt x="338774" y="129457"/>
                </a:lnTo>
                <a:lnTo>
                  <a:pt x="337749" y="122292"/>
                </a:lnTo>
                <a:lnTo>
                  <a:pt x="336199" y="115127"/>
                </a:lnTo>
                <a:lnTo>
                  <a:pt x="334674" y="107959"/>
                </a:lnTo>
                <a:lnTo>
                  <a:pt x="315224" y="69067"/>
                </a:lnTo>
                <a:lnTo>
                  <a:pt x="310624" y="63457"/>
                </a:lnTo>
                <a:lnTo>
                  <a:pt x="306024" y="57824"/>
                </a:lnTo>
                <a:lnTo>
                  <a:pt x="271724" y="28639"/>
                </a:lnTo>
                <a:lnTo>
                  <a:pt x="250749" y="17397"/>
                </a:lnTo>
                <a:lnTo>
                  <a:pt x="243599" y="13804"/>
                </a:lnTo>
                <a:lnTo>
                  <a:pt x="235899" y="11239"/>
                </a:lnTo>
                <a:lnTo>
                  <a:pt x="228224" y="8697"/>
                </a:lnTo>
                <a:lnTo>
                  <a:pt x="220549" y="6134"/>
                </a:lnTo>
                <a:lnTo>
                  <a:pt x="178599" y="0"/>
                </a:lnTo>
                <a:lnTo>
                  <a:pt x="1698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28966" y="870797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5">
                <a:moveTo>
                  <a:pt x="390974" y="24562"/>
                </a:moveTo>
                <a:lnTo>
                  <a:pt x="390974" y="10232"/>
                </a:lnTo>
                <a:lnTo>
                  <a:pt x="390974" y="8172"/>
                </a:lnTo>
                <a:lnTo>
                  <a:pt x="389949" y="6134"/>
                </a:lnTo>
                <a:lnTo>
                  <a:pt x="389424" y="4599"/>
                </a:lnTo>
                <a:lnTo>
                  <a:pt x="387899" y="3067"/>
                </a:lnTo>
                <a:lnTo>
                  <a:pt x="386374" y="1532"/>
                </a:lnTo>
                <a:lnTo>
                  <a:pt x="384824" y="1007"/>
                </a:lnTo>
                <a:lnTo>
                  <a:pt x="382774" y="0"/>
                </a:lnTo>
                <a:lnTo>
                  <a:pt x="380749" y="0"/>
                </a:lnTo>
                <a:lnTo>
                  <a:pt x="10224" y="0"/>
                </a:lnTo>
                <a:lnTo>
                  <a:pt x="8174" y="0"/>
                </a:lnTo>
                <a:lnTo>
                  <a:pt x="6124" y="1007"/>
                </a:lnTo>
                <a:lnTo>
                  <a:pt x="4599" y="1532"/>
                </a:lnTo>
                <a:lnTo>
                  <a:pt x="3049" y="3067"/>
                </a:lnTo>
                <a:lnTo>
                  <a:pt x="1524" y="4599"/>
                </a:lnTo>
                <a:lnTo>
                  <a:pt x="99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28966" y="897397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4">
                <a:moveTo>
                  <a:pt x="283499" y="151479"/>
                </a:moveTo>
                <a:lnTo>
                  <a:pt x="390974" y="228762"/>
                </a:lnTo>
                <a:lnTo>
                  <a:pt x="390974" y="227229"/>
                </a:lnTo>
                <a:lnTo>
                  <a:pt x="390974" y="0"/>
                </a:lnTo>
                <a:lnTo>
                  <a:pt x="198549" y="139207"/>
                </a:lnTo>
                <a:lnTo>
                  <a:pt x="196999" y="140217"/>
                </a:lnTo>
                <a:lnTo>
                  <a:pt x="195474" y="140217"/>
                </a:lnTo>
                <a:lnTo>
                  <a:pt x="193924" y="140217"/>
                </a:lnTo>
                <a:lnTo>
                  <a:pt x="192399" y="139207"/>
                </a:lnTo>
                <a:lnTo>
                  <a:pt x="0" y="0"/>
                </a:lnTo>
                <a:lnTo>
                  <a:pt x="0" y="227229"/>
                </a:lnTo>
                <a:lnTo>
                  <a:pt x="0" y="228762"/>
                </a:lnTo>
                <a:lnTo>
                  <a:pt x="107449" y="15147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35595" y="1134334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4">
                <a:moveTo>
                  <a:pt x="0" y="0"/>
                </a:moveTo>
                <a:lnTo>
                  <a:pt x="2074" y="524"/>
                </a:lnTo>
                <a:lnTo>
                  <a:pt x="3599" y="524"/>
                </a:lnTo>
                <a:lnTo>
                  <a:pt x="374124" y="524"/>
                </a:lnTo>
                <a:lnTo>
                  <a:pt x="375649" y="524"/>
                </a:lnTo>
                <a:lnTo>
                  <a:pt x="377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90467" y="860552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24" y="28134"/>
                </a:moveTo>
                <a:lnTo>
                  <a:pt x="238499" y="21494"/>
                </a:lnTo>
                <a:lnTo>
                  <a:pt x="228249" y="16369"/>
                </a:lnTo>
                <a:lnTo>
                  <a:pt x="183224" y="2037"/>
                </a:lnTo>
                <a:lnTo>
                  <a:pt x="158674" y="0"/>
                </a:lnTo>
                <a:lnTo>
                  <a:pt x="150474" y="0"/>
                </a:lnTo>
                <a:lnTo>
                  <a:pt x="142274" y="1029"/>
                </a:lnTo>
                <a:lnTo>
                  <a:pt x="104424" y="9729"/>
                </a:lnTo>
                <a:lnTo>
                  <a:pt x="97249" y="12272"/>
                </a:lnTo>
                <a:lnTo>
                  <a:pt x="90074" y="15339"/>
                </a:lnTo>
                <a:lnTo>
                  <a:pt x="83424" y="18932"/>
                </a:lnTo>
                <a:lnTo>
                  <a:pt x="76774" y="23029"/>
                </a:lnTo>
                <a:lnTo>
                  <a:pt x="70124" y="27127"/>
                </a:lnTo>
                <a:lnTo>
                  <a:pt x="63974" y="31202"/>
                </a:lnTo>
                <a:lnTo>
                  <a:pt x="57849" y="36329"/>
                </a:lnTo>
                <a:lnTo>
                  <a:pt x="52224" y="40932"/>
                </a:lnTo>
                <a:lnTo>
                  <a:pt x="46599" y="46564"/>
                </a:lnTo>
                <a:lnTo>
                  <a:pt x="41449" y="51689"/>
                </a:lnTo>
                <a:lnTo>
                  <a:pt x="36349" y="57827"/>
                </a:lnTo>
                <a:lnTo>
                  <a:pt x="12799" y="96719"/>
                </a:lnTo>
                <a:lnTo>
                  <a:pt x="9724" y="103884"/>
                </a:lnTo>
                <a:lnTo>
                  <a:pt x="1024" y="142254"/>
                </a:lnTo>
                <a:lnTo>
                  <a:pt x="0" y="158119"/>
                </a:lnTo>
                <a:lnTo>
                  <a:pt x="524" y="166314"/>
                </a:lnTo>
                <a:lnTo>
                  <a:pt x="1024" y="174509"/>
                </a:lnTo>
                <a:lnTo>
                  <a:pt x="2074" y="182177"/>
                </a:lnTo>
                <a:lnTo>
                  <a:pt x="12799" y="220042"/>
                </a:lnTo>
                <a:lnTo>
                  <a:pt x="36349" y="258936"/>
                </a:lnTo>
                <a:lnTo>
                  <a:pt x="70124" y="289656"/>
                </a:lnTo>
                <a:lnTo>
                  <a:pt x="83424" y="297326"/>
                </a:lnTo>
                <a:lnTo>
                  <a:pt x="90074" y="300919"/>
                </a:lnTo>
                <a:lnTo>
                  <a:pt x="97249" y="303986"/>
                </a:lnTo>
                <a:lnTo>
                  <a:pt x="104424" y="307054"/>
                </a:lnTo>
                <a:lnTo>
                  <a:pt x="111574" y="309619"/>
                </a:lnTo>
                <a:lnTo>
                  <a:pt x="119249" y="311656"/>
                </a:lnTo>
                <a:lnTo>
                  <a:pt x="126949" y="313191"/>
                </a:lnTo>
                <a:lnTo>
                  <a:pt x="134599" y="314724"/>
                </a:lnTo>
                <a:lnTo>
                  <a:pt x="142274" y="315754"/>
                </a:lnTo>
                <a:lnTo>
                  <a:pt x="150474" y="316259"/>
                </a:lnTo>
                <a:lnTo>
                  <a:pt x="158674" y="316784"/>
                </a:lnTo>
                <a:lnTo>
                  <a:pt x="166849" y="316259"/>
                </a:lnTo>
                <a:lnTo>
                  <a:pt x="174524" y="315754"/>
                </a:lnTo>
                <a:lnTo>
                  <a:pt x="212899" y="307054"/>
                </a:lnTo>
                <a:lnTo>
                  <a:pt x="247199" y="289656"/>
                </a:lnTo>
                <a:lnTo>
                  <a:pt x="280949" y="258936"/>
                </a:lnTo>
                <a:lnTo>
                  <a:pt x="289649" y="246664"/>
                </a:lnTo>
                <a:lnTo>
                  <a:pt x="293749" y="240529"/>
                </a:lnTo>
                <a:lnTo>
                  <a:pt x="309624" y="205207"/>
                </a:lnTo>
                <a:lnTo>
                  <a:pt x="312174" y="198042"/>
                </a:lnTo>
                <a:lnTo>
                  <a:pt x="313724" y="190372"/>
                </a:lnTo>
                <a:lnTo>
                  <a:pt x="315249" y="182177"/>
                </a:lnTo>
                <a:lnTo>
                  <a:pt x="316274" y="174509"/>
                </a:lnTo>
                <a:lnTo>
                  <a:pt x="316799" y="166314"/>
                </a:lnTo>
                <a:lnTo>
                  <a:pt x="316799" y="158119"/>
                </a:lnTo>
                <a:lnTo>
                  <a:pt x="312174" y="120254"/>
                </a:lnTo>
                <a:lnTo>
                  <a:pt x="293249" y="75224"/>
                </a:lnTo>
                <a:lnTo>
                  <a:pt x="286099" y="6499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93100" y="808403"/>
            <a:ext cx="362724" cy="388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59026" y="835007"/>
            <a:ext cx="447149" cy="3356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15488" y="85210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4">
                <a:moveTo>
                  <a:pt x="157599" y="0"/>
                </a:moveTo>
                <a:lnTo>
                  <a:pt x="149399" y="0"/>
                </a:lnTo>
                <a:lnTo>
                  <a:pt x="141749" y="1029"/>
                </a:lnTo>
                <a:lnTo>
                  <a:pt x="103374" y="9729"/>
                </a:lnTo>
                <a:lnTo>
                  <a:pt x="96199" y="12272"/>
                </a:lnTo>
                <a:lnTo>
                  <a:pt x="57299" y="35827"/>
                </a:lnTo>
                <a:lnTo>
                  <a:pt x="27124" y="69594"/>
                </a:lnTo>
                <a:lnTo>
                  <a:pt x="23024" y="75729"/>
                </a:lnTo>
                <a:lnTo>
                  <a:pt x="18924" y="82389"/>
                </a:lnTo>
                <a:lnTo>
                  <a:pt x="15324" y="89052"/>
                </a:lnTo>
                <a:lnTo>
                  <a:pt x="12249" y="96217"/>
                </a:lnTo>
                <a:lnTo>
                  <a:pt x="9724" y="103382"/>
                </a:lnTo>
                <a:lnTo>
                  <a:pt x="7149" y="110547"/>
                </a:lnTo>
                <a:lnTo>
                  <a:pt x="5099" y="118217"/>
                </a:lnTo>
                <a:lnTo>
                  <a:pt x="3049" y="125887"/>
                </a:lnTo>
                <a:lnTo>
                  <a:pt x="2024" y="133577"/>
                </a:lnTo>
                <a:lnTo>
                  <a:pt x="1024" y="141749"/>
                </a:lnTo>
                <a:lnTo>
                  <a:pt x="0" y="149442"/>
                </a:lnTo>
                <a:lnTo>
                  <a:pt x="0" y="157614"/>
                </a:lnTo>
                <a:lnTo>
                  <a:pt x="0" y="165809"/>
                </a:lnTo>
                <a:lnTo>
                  <a:pt x="1024" y="173479"/>
                </a:lnTo>
                <a:lnTo>
                  <a:pt x="9724" y="211869"/>
                </a:lnTo>
                <a:lnTo>
                  <a:pt x="12249" y="219034"/>
                </a:lnTo>
                <a:lnTo>
                  <a:pt x="15324" y="226199"/>
                </a:lnTo>
                <a:lnTo>
                  <a:pt x="18924" y="232839"/>
                </a:lnTo>
                <a:lnTo>
                  <a:pt x="23024" y="239499"/>
                </a:lnTo>
                <a:lnTo>
                  <a:pt x="27124" y="245637"/>
                </a:lnTo>
                <a:lnTo>
                  <a:pt x="31199" y="251791"/>
                </a:lnTo>
                <a:lnTo>
                  <a:pt x="35824" y="257929"/>
                </a:lnTo>
                <a:lnTo>
                  <a:pt x="40924" y="263559"/>
                </a:lnTo>
                <a:lnTo>
                  <a:pt x="46049" y="269191"/>
                </a:lnTo>
                <a:lnTo>
                  <a:pt x="51674" y="274296"/>
                </a:lnTo>
                <a:lnTo>
                  <a:pt x="57299" y="279424"/>
                </a:lnTo>
                <a:lnTo>
                  <a:pt x="96199" y="302959"/>
                </a:lnTo>
                <a:lnTo>
                  <a:pt x="103374" y="305521"/>
                </a:lnTo>
                <a:lnTo>
                  <a:pt x="110524" y="308084"/>
                </a:lnTo>
                <a:lnTo>
                  <a:pt x="118199" y="310124"/>
                </a:lnTo>
                <a:lnTo>
                  <a:pt x="125874" y="312161"/>
                </a:lnTo>
                <a:lnTo>
                  <a:pt x="133549" y="313191"/>
                </a:lnTo>
                <a:lnTo>
                  <a:pt x="141749" y="314221"/>
                </a:lnTo>
                <a:lnTo>
                  <a:pt x="149399" y="315251"/>
                </a:lnTo>
                <a:lnTo>
                  <a:pt x="157599" y="315251"/>
                </a:lnTo>
                <a:lnTo>
                  <a:pt x="165799" y="315251"/>
                </a:lnTo>
                <a:lnTo>
                  <a:pt x="173474" y="314221"/>
                </a:lnTo>
                <a:lnTo>
                  <a:pt x="181674" y="313191"/>
                </a:lnTo>
                <a:lnTo>
                  <a:pt x="189324" y="312161"/>
                </a:lnTo>
                <a:lnTo>
                  <a:pt x="196999" y="310124"/>
                </a:lnTo>
                <a:lnTo>
                  <a:pt x="204699" y="308084"/>
                </a:lnTo>
                <a:lnTo>
                  <a:pt x="211849" y="305521"/>
                </a:lnTo>
                <a:lnTo>
                  <a:pt x="219024" y="302959"/>
                </a:lnTo>
                <a:lnTo>
                  <a:pt x="226199" y="299889"/>
                </a:lnTo>
                <a:lnTo>
                  <a:pt x="232824" y="296296"/>
                </a:lnTo>
                <a:lnTo>
                  <a:pt x="239499" y="292221"/>
                </a:lnTo>
                <a:lnTo>
                  <a:pt x="245624" y="288124"/>
                </a:lnTo>
                <a:lnTo>
                  <a:pt x="251749" y="284026"/>
                </a:lnTo>
                <a:lnTo>
                  <a:pt x="257924" y="279424"/>
                </a:lnTo>
                <a:lnTo>
                  <a:pt x="263549" y="274296"/>
                </a:lnTo>
                <a:lnTo>
                  <a:pt x="269174" y="269191"/>
                </a:lnTo>
                <a:lnTo>
                  <a:pt x="274274" y="263559"/>
                </a:lnTo>
                <a:lnTo>
                  <a:pt x="279424" y="257929"/>
                </a:lnTo>
                <a:lnTo>
                  <a:pt x="284024" y="251791"/>
                </a:lnTo>
                <a:lnTo>
                  <a:pt x="305499" y="211869"/>
                </a:lnTo>
                <a:lnTo>
                  <a:pt x="308049" y="204704"/>
                </a:lnTo>
                <a:lnTo>
                  <a:pt x="310124" y="197034"/>
                </a:lnTo>
                <a:lnTo>
                  <a:pt x="312149" y="189344"/>
                </a:lnTo>
                <a:lnTo>
                  <a:pt x="313174" y="181674"/>
                </a:lnTo>
                <a:lnTo>
                  <a:pt x="314199" y="173479"/>
                </a:lnTo>
                <a:lnTo>
                  <a:pt x="315224" y="165809"/>
                </a:lnTo>
                <a:lnTo>
                  <a:pt x="315224" y="157614"/>
                </a:lnTo>
                <a:lnTo>
                  <a:pt x="157599" y="157614"/>
                </a:lnTo>
                <a:lnTo>
                  <a:pt x="1575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85425" y="832192"/>
            <a:ext cx="169799" cy="165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69428" y="1596149"/>
            <a:ext cx="94549" cy="1969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64062" y="1478915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09" h="325755">
                <a:moveTo>
                  <a:pt x="0" y="281461"/>
                </a:moveTo>
                <a:lnTo>
                  <a:pt x="31724" y="281461"/>
                </a:lnTo>
                <a:lnTo>
                  <a:pt x="41949" y="286566"/>
                </a:lnTo>
                <a:lnTo>
                  <a:pt x="56274" y="292724"/>
                </a:lnTo>
                <a:lnTo>
                  <a:pt x="95174" y="307559"/>
                </a:lnTo>
                <a:lnTo>
                  <a:pt x="139699" y="319829"/>
                </a:lnTo>
                <a:lnTo>
                  <a:pt x="150449" y="322391"/>
                </a:lnTo>
                <a:lnTo>
                  <a:pt x="161174" y="323926"/>
                </a:lnTo>
                <a:lnTo>
                  <a:pt x="170899" y="324956"/>
                </a:lnTo>
                <a:lnTo>
                  <a:pt x="180624" y="325461"/>
                </a:lnTo>
                <a:lnTo>
                  <a:pt x="196999" y="325461"/>
                </a:lnTo>
                <a:lnTo>
                  <a:pt x="205699" y="324956"/>
                </a:lnTo>
                <a:lnTo>
                  <a:pt x="235399" y="296799"/>
                </a:lnTo>
                <a:lnTo>
                  <a:pt x="234874" y="293226"/>
                </a:lnTo>
                <a:lnTo>
                  <a:pt x="233849" y="290159"/>
                </a:lnTo>
                <a:lnTo>
                  <a:pt x="231799" y="287091"/>
                </a:lnTo>
                <a:lnTo>
                  <a:pt x="228724" y="284529"/>
                </a:lnTo>
                <a:lnTo>
                  <a:pt x="231299" y="284024"/>
                </a:lnTo>
                <a:lnTo>
                  <a:pt x="233849" y="282994"/>
                </a:lnTo>
                <a:lnTo>
                  <a:pt x="236424" y="281964"/>
                </a:lnTo>
                <a:lnTo>
                  <a:pt x="244599" y="251266"/>
                </a:lnTo>
                <a:lnTo>
                  <a:pt x="244599" y="248701"/>
                </a:lnTo>
                <a:lnTo>
                  <a:pt x="244599" y="246664"/>
                </a:lnTo>
                <a:lnTo>
                  <a:pt x="244099" y="244099"/>
                </a:lnTo>
                <a:lnTo>
                  <a:pt x="243049" y="242062"/>
                </a:lnTo>
                <a:lnTo>
                  <a:pt x="240499" y="238469"/>
                </a:lnTo>
                <a:lnTo>
                  <a:pt x="238974" y="236934"/>
                </a:lnTo>
                <a:lnTo>
                  <a:pt x="237424" y="235402"/>
                </a:lnTo>
                <a:lnTo>
                  <a:pt x="251749" y="202642"/>
                </a:lnTo>
                <a:lnTo>
                  <a:pt x="251749" y="200079"/>
                </a:lnTo>
                <a:lnTo>
                  <a:pt x="251749" y="197537"/>
                </a:lnTo>
                <a:lnTo>
                  <a:pt x="251249" y="194974"/>
                </a:lnTo>
                <a:lnTo>
                  <a:pt x="250224" y="192914"/>
                </a:lnTo>
                <a:lnTo>
                  <a:pt x="249199" y="190877"/>
                </a:lnTo>
                <a:lnTo>
                  <a:pt x="247649" y="189342"/>
                </a:lnTo>
                <a:lnTo>
                  <a:pt x="246124" y="187807"/>
                </a:lnTo>
                <a:lnTo>
                  <a:pt x="244099" y="186274"/>
                </a:lnTo>
                <a:lnTo>
                  <a:pt x="246124" y="185749"/>
                </a:lnTo>
                <a:lnTo>
                  <a:pt x="248174" y="184214"/>
                </a:lnTo>
                <a:lnTo>
                  <a:pt x="254824" y="174507"/>
                </a:lnTo>
                <a:lnTo>
                  <a:pt x="255349" y="171944"/>
                </a:lnTo>
                <a:lnTo>
                  <a:pt x="257399" y="153517"/>
                </a:lnTo>
                <a:lnTo>
                  <a:pt x="256874" y="150952"/>
                </a:lnTo>
                <a:lnTo>
                  <a:pt x="256349" y="148409"/>
                </a:lnTo>
                <a:lnTo>
                  <a:pt x="221574" y="130487"/>
                </a:lnTo>
                <a:lnTo>
                  <a:pt x="207224" y="128447"/>
                </a:lnTo>
                <a:lnTo>
                  <a:pt x="185224" y="126389"/>
                </a:lnTo>
                <a:lnTo>
                  <a:pt x="159124" y="124854"/>
                </a:lnTo>
                <a:lnTo>
                  <a:pt x="132524" y="123322"/>
                </a:lnTo>
                <a:lnTo>
                  <a:pt x="146349" y="85959"/>
                </a:lnTo>
                <a:lnTo>
                  <a:pt x="151974" y="45027"/>
                </a:lnTo>
                <a:lnTo>
                  <a:pt x="152999" y="32232"/>
                </a:lnTo>
                <a:lnTo>
                  <a:pt x="152999" y="20464"/>
                </a:lnTo>
                <a:lnTo>
                  <a:pt x="152999" y="16872"/>
                </a:lnTo>
                <a:lnTo>
                  <a:pt x="151474" y="12774"/>
                </a:lnTo>
                <a:lnTo>
                  <a:pt x="132524" y="0"/>
                </a:lnTo>
                <a:lnTo>
                  <a:pt x="124849" y="502"/>
                </a:lnTo>
                <a:lnTo>
                  <a:pt x="119749" y="1532"/>
                </a:lnTo>
                <a:lnTo>
                  <a:pt x="115649" y="3067"/>
                </a:lnTo>
                <a:lnTo>
                  <a:pt x="112574" y="4599"/>
                </a:lnTo>
                <a:lnTo>
                  <a:pt x="100274" y="42464"/>
                </a:lnTo>
                <a:lnTo>
                  <a:pt x="84424" y="77262"/>
                </a:lnTo>
                <a:lnTo>
                  <a:pt x="81349" y="82389"/>
                </a:lnTo>
                <a:lnTo>
                  <a:pt x="76749" y="86989"/>
                </a:lnTo>
                <a:lnTo>
                  <a:pt x="69574" y="94154"/>
                </a:lnTo>
                <a:lnTo>
                  <a:pt x="52674" y="110019"/>
                </a:lnTo>
                <a:lnTo>
                  <a:pt x="30174" y="130487"/>
                </a:lnTo>
                <a:lnTo>
                  <a:pt x="0" y="1304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45893" y="1505767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5" h="224789">
                <a:moveTo>
                  <a:pt x="342874" y="0"/>
                </a:moveTo>
                <a:lnTo>
                  <a:pt x="10224" y="0"/>
                </a:lnTo>
                <a:lnTo>
                  <a:pt x="8174" y="0"/>
                </a:lnTo>
                <a:lnTo>
                  <a:pt x="6124" y="524"/>
                </a:lnTo>
                <a:lnTo>
                  <a:pt x="4099" y="1534"/>
                </a:lnTo>
                <a:lnTo>
                  <a:pt x="2549" y="3067"/>
                </a:lnTo>
                <a:lnTo>
                  <a:pt x="1524" y="4602"/>
                </a:lnTo>
                <a:lnTo>
                  <a:pt x="499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499" y="218004"/>
                </a:lnTo>
                <a:lnTo>
                  <a:pt x="1524" y="219539"/>
                </a:lnTo>
                <a:lnTo>
                  <a:pt x="2549" y="221094"/>
                </a:lnTo>
                <a:lnTo>
                  <a:pt x="4099" y="222102"/>
                </a:lnTo>
                <a:lnTo>
                  <a:pt x="6124" y="223132"/>
                </a:lnTo>
                <a:lnTo>
                  <a:pt x="8174" y="223637"/>
                </a:lnTo>
                <a:lnTo>
                  <a:pt x="10224" y="224162"/>
                </a:lnTo>
                <a:lnTo>
                  <a:pt x="342874" y="224162"/>
                </a:lnTo>
                <a:lnTo>
                  <a:pt x="344899" y="223637"/>
                </a:lnTo>
                <a:lnTo>
                  <a:pt x="346949" y="223132"/>
                </a:lnTo>
                <a:lnTo>
                  <a:pt x="353099" y="215967"/>
                </a:lnTo>
                <a:lnTo>
                  <a:pt x="353099" y="213927"/>
                </a:lnTo>
                <a:lnTo>
                  <a:pt x="353099" y="10232"/>
                </a:lnTo>
                <a:lnTo>
                  <a:pt x="353099" y="8194"/>
                </a:lnTo>
                <a:lnTo>
                  <a:pt x="352574" y="6134"/>
                </a:lnTo>
                <a:lnTo>
                  <a:pt x="344899" y="0"/>
                </a:lnTo>
                <a:lnTo>
                  <a:pt x="342874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12190" y="1484797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4" h="21590">
                <a:moveTo>
                  <a:pt x="20474" y="20969"/>
                </a:moveTo>
                <a:lnTo>
                  <a:pt x="20474" y="10232"/>
                </a:lnTo>
                <a:lnTo>
                  <a:pt x="20474" y="8174"/>
                </a:lnTo>
                <a:lnTo>
                  <a:pt x="19449" y="6134"/>
                </a:lnTo>
                <a:lnTo>
                  <a:pt x="18924" y="4602"/>
                </a:lnTo>
                <a:lnTo>
                  <a:pt x="17399" y="3067"/>
                </a:lnTo>
                <a:lnTo>
                  <a:pt x="15874" y="1534"/>
                </a:lnTo>
                <a:lnTo>
                  <a:pt x="14324" y="1007"/>
                </a:lnTo>
                <a:lnTo>
                  <a:pt x="12299" y="0"/>
                </a:lnTo>
                <a:lnTo>
                  <a:pt x="10249" y="0"/>
                </a:lnTo>
                <a:lnTo>
                  <a:pt x="8199" y="0"/>
                </a:lnTo>
                <a:lnTo>
                  <a:pt x="6149" y="1007"/>
                </a:lnTo>
                <a:lnTo>
                  <a:pt x="4599" y="1534"/>
                </a:lnTo>
                <a:lnTo>
                  <a:pt x="3074" y="3067"/>
                </a:lnTo>
                <a:lnTo>
                  <a:pt x="1549" y="4602"/>
                </a:lnTo>
                <a:lnTo>
                  <a:pt x="1024" y="6134"/>
                </a:lnTo>
                <a:lnTo>
                  <a:pt x="0" y="8174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01140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5" h="68580">
                <a:moveTo>
                  <a:pt x="28149" y="0"/>
                </a:moveTo>
                <a:lnTo>
                  <a:pt x="1024" y="53727"/>
                </a:lnTo>
                <a:lnTo>
                  <a:pt x="499" y="55262"/>
                </a:lnTo>
                <a:lnTo>
                  <a:pt x="0" y="57299"/>
                </a:lnTo>
                <a:lnTo>
                  <a:pt x="0" y="59359"/>
                </a:lnTo>
                <a:lnTo>
                  <a:pt x="499" y="61397"/>
                </a:lnTo>
                <a:lnTo>
                  <a:pt x="1524" y="62932"/>
                </a:lnTo>
                <a:lnTo>
                  <a:pt x="2574" y="64989"/>
                </a:lnTo>
                <a:lnTo>
                  <a:pt x="4099" y="65999"/>
                </a:lnTo>
                <a:lnTo>
                  <a:pt x="5624" y="67532"/>
                </a:lnTo>
                <a:lnTo>
                  <a:pt x="8199" y="68059"/>
                </a:lnTo>
                <a:lnTo>
                  <a:pt x="10224" y="68562"/>
                </a:lnTo>
                <a:lnTo>
                  <a:pt x="13299" y="68059"/>
                </a:lnTo>
                <a:lnTo>
                  <a:pt x="15874" y="67029"/>
                </a:lnTo>
                <a:lnTo>
                  <a:pt x="17924" y="64989"/>
                </a:lnTo>
                <a:lnTo>
                  <a:pt x="19449" y="62932"/>
                </a:lnTo>
                <a:lnTo>
                  <a:pt x="511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92542" y="1729929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5" h="68580">
                <a:moveTo>
                  <a:pt x="0" y="0"/>
                </a:moveTo>
                <a:lnTo>
                  <a:pt x="31724" y="62932"/>
                </a:lnTo>
                <a:lnTo>
                  <a:pt x="33274" y="64989"/>
                </a:lnTo>
                <a:lnTo>
                  <a:pt x="35299" y="67029"/>
                </a:lnTo>
                <a:lnTo>
                  <a:pt x="37874" y="68059"/>
                </a:lnTo>
                <a:lnTo>
                  <a:pt x="40949" y="68562"/>
                </a:lnTo>
                <a:lnTo>
                  <a:pt x="42999" y="68059"/>
                </a:lnTo>
                <a:lnTo>
                  <a:pt x="45549" y="67532"/>
                </a:lnTo>
                <a:lnTo>
                  <a:pt x="47074" y="65999"/>
                </a:lnTo>
                <a:lnTo>
                  <a:pt x="48624" y="64989"/>
                </a:lnTo>
                <a:lnTo>
                  <a:pt x="49649" y="62932"/>
                </a:lnTo>
                <a:lnTo>
                  <a:pt x="50674" y="61397"/>
                </a:lnTo>
                <a:lnTo>
                  <a:pt x="51174" y="59359"/>
                </a:lnTo>
                <a:lnTo>
                  <a:pt x="51174" y="57299"/>
                </a:lnTo>
                <a:lnTo>
                  <a:pt x="50674" y="55262"/>
                </a:lnTo>
                <a:lnTo>
                  <a:pt x="50174" y="53727"/>
                </a:lnTo>
                <a:lnTo>
                  <a:pt x="2302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66338" y="1526236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20" h="183514">
                <a:moveTo>
                  <a:pt x="0" y="0"/>
                </a:moveTo>
                <a:lnTo>
                  <a:pt x="0" y="183207"/>
                </a:lnTo>
                <a:lnTo>
                  <a:pt x="312174" y="183207"/>
                </a:lnTo>
                <a:lnTo>
                  <a:pt x="312174" y="0"/>
                </a:lnTo>
                <a:lnTo>
                  <a:pt x="0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13480" y="1561101"/>
            <a:ext cx="210749" cy="1134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28517" y="1471235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09"/>
                </a:moveTo>
                <a:lnTo>
                  <a:pt x="0" y="161709"/>
                </a:lnTo>
                <a:lnTo>
                  <a:pt x="1024" y="153012"/>
                </a:lnTo>
                <a:lnTo>
                  <a:pt x="10224" y="112079"/>
                </a:lnTo>
                <a:lnTo>
                  <a:pt x="16874" y="96719"/>
                </a:lnTo>
                <a:lnTo>
                  <a:pt x="20474" y="89049"/>
                </a:lnTo>
                <a:lnTo>
                  <a:pt x="24549" y="81884"/>
                </a:lnTo>
                <a:lnTo>
                  <a:pt x="29174" y="75224"/>
                </a:lnTo>
                <a:lnTo>
                  <a:pt x="33774" y="68562"/>
                </a:lnTo>
                <a:lnTo>
                  <a:pt x="61924" y="38892"/>
                </a:lnTo>
                <a:lnTo>
                  <a:pt x="75224" y="29164"/>
                </a:lnTo>
                <a:lnTo>
                  <a:pt x="81874" y="24562"/>
                </a:lnTo>
                <a:lnTo>
                  <a:pt x="89049" y="20464"/>
                </a:lnTo>
                <a:lnTo>
                  <a:pt x="96699" y="16892"/>
                </a:lnTo>
                <a:lnTo>
                  <a:pt x="103874" y="13299"/>
                </a:lnTo>
                <a:lnTo>
                  <a:pt x="112074" y="10232"/>
                </a:lnTo>
                <a:lnTo>
                  <a:pt x="119749" y="7667"/>
                </a:lnTo>
                <a:lnTo>
                  <a:pt x="127924" y="5104"/>
                </a:lnTo>
                <a:lnTo>
                  <a:pt x="136124" y="3569"/>
                </a:lnTo>
                <a:lnTo>
                  <a:pt x="144299" y="2037"/>
                </a:lnTo>
                <a:lnTo>
                  <a:pt x="152999" y="1027"/>
                </a:lnTo>
                <a:lnTo>
                  <a:pt x="161699" y="0"/>
                </a:lnTo>
                <a:lnTo>
                  <a:pt x="170424" y="0"/>
                </a:lnTo>
                <a:lnTo>
                  <a:pt x="179124" y="0"/>
                </a:lnTo>
                <a:lnTo>
                  <a:pt x="187824" y="1027"/>
                </a:lnTo>
                <a:lnTo>
                  <a:pt x="196524" y="2037"/>
                </a:lnTo>
                <a:lnTo>
                  <a:pt x="204699" y="3569"/>
                </a:lnTo>
                <a:lnTo>
                  <a:pt x="212899" y="5104"/>
                </a:lnTo>
                <a:lnTo>
                  <a:pt x="221074" y="7667"/>
                </a:lnTo>
                <a:lnTo>
                  <a:pt x="229249" y="10232"/>
                </a:lnTo>
                <a:lnTo>
                  <a:pt x="236949" y="13299"/>
                </a:lnTo>
                <a:lnTo>
                  <a:pt x="244124" y="16892"/>
                </a:lnTo>
                <a:lnTo>
                  <a:pt x="251774" y="20464"/>
                </a:lnTo>
                <a:lnTo>
                  <a:pt x="258949" y="24562"/>
                </a:lnTo>
                <a:lnTo>
                  <a:pt x="265599" y="29164"/>
                </a:lnTo>
                <a:lnTo>
                  <a:pt x="272249" y="33764"/>
                </a:lnTo>
                <a:lnTo>
                  <a:pt x="278899" y="38892"/>
                </a:lnTo>
                <a:lnTo>
                  <a:pt x="285049" y="44524"/>
                </a:lnTo>
                <a:lnTo>
                  <a:pt x="290674" y="50154"/>
                </a:lnTo>
                <a:lnTo>
                  <a:pt x="296799" y="55787"/>
                </a:lnTo>
                <a:lnTo>
                  <a:pt x="301949" y="61922"/>
                </a:lnTo>
                <a:lnTo>
                  <a:pt x="307049" y="68562"/>
                </a:lnTo>
                <a:lnTo>
                  <a:pt x="311649" y="75224"/>
                </a:lnTo>
                <a:lnTo>
                  <a:pt x="316274" y="81884"/>
                </a:lnTo>
                <a:lnTo>
                  <a:pt x="320374" y="89049"/>
                </a:lnTo>
                <a:lnTo>
                  <a:pt x="323949" y="96719"/>
                </a:lnTo>
                <a:lnTo>
                  <a:pt x="327499" y="103884"/>
                </a:lnTo>
                <a:lnTo>
                  <a:pt x="338774" y="144312"/>
                </a:lnTo>
                <a:lnTo>
                  <a:pt x="339799" y="153012"/>
                </a:lnTo>
                <a:lnTo>
                  <a:pt x="340824" y="161709"/>
                </a:lnTo>
                <a:lnTo>
                  <a:pt x="340824" y="170409"/>
                </a:lnTo>
                <a:lnTo>
                  <a:pt x="340824" y="179109"/>
                </a:lnTo>
                <a:lnTo>
                  <a:pt x="339799" y="187807"/>
                </a:lnTo>
                <a:lnTo>
                  <a:pt x="330599" y="228762"/>
                </a:lnTo>
                <a:lnTo>
                  <a:pt x="323949" y="244102"/>
                </a:lnTo>
                <a:lnTo>
                  <a:pt x="320374" y="251791"/>
                </a:lnTo>
                <a:lnTo>
                  <a:pt x="316274" y="258934"/>
                </a:lnTo>
                <a:lnTo>
                  <a:pt x="311649" y="265596"/>
                </a:lnTo>
                <a:lnTo>
                  <a:pt x="307049" y="272256"/>
                </a:lnTo>
                <a:lnTo>
                  <a:pt x="301949" y="278896"/>
                </a:lnTo>
                <a:lnTo>
                  <a:pt x="296799" y="285054"/>
                </a:lnTo>
                <a:lnTo>
                  <a:pt x="290674" y="290684"/>
                </a:lnTo>
                <a:lnTo>
                  <a:pt x="285049" y="296296"/>
                </a:lnTo>
                <a:lnTo>
                  <a:pt x="278899" y="301926"/>
                </a:lnTo>
                <a:lnTo>
                  <a:pt x="272249" y="307054"/>
                </a:lnTo>
                <a:lnTo>
                  <a:pt x="265599" y="311654"/>
                </a:lnTo>
                <a:lnTo>
                  <a:pt x="258949" y="316256"/>
                </a:lnTo>
                <a:lnTo>
                  <a:pt x="251774" y="320354"/>
                </a:lnTo>
                <a:lnTo>
                  <a:pt x="244124" y="323946"/>
                </a:lnTo>
                <a:lnTo>
                  <a:pt x="236949" y="327519"/>
                </a:lnTo>
                <a:lnTo>
                  <a:pt x="229249" y="330586"/>
                </a:lnTo>
                <a:lnTo>
                  <a:pt x="221074" y="333151"/>
                </a:lnTo>
                <a:lnTo>
                  <a:pt x="212899" y="335714"/>
                </a:lnTo>
                <a:lnTo>
                  <a:pt x="204699" y="337249"/>
                </a:lnTo>
                <a:lnTo>
                  <a:pt x="196524" y="338781"/>
                </a:lnTo>
                <a:lnTo>
                  <a:pt x="187824" y="339811"/>
                </a:lnTo>
                <a:lnTo>
                  <a:pt x="179124" y="340821"/>
                </a:lnTo>
                <a:lnTo>
                  <a:pt x="170424" y="340821"/>
                </a:lnTo>
                <a:lnTo>
                  <a:pt x="161699" y="340821"/>
                </a:lnTo>
                <a:lnTo>
                  <a:pt x="152999" y="339811"/>
                </a:lnTo>
                <a:lnTo>
                  <a:pt x="144299" y="338781"/>
                </a:lnTo>
                <a:lnTo>
                  <a:pt x="136124" y="337249"/>
                </a:lnTo>
                <a:lnTo>
                  <a:pt x="127924" y="335714"/>
                </a:lnTo>
                <a:lnTo>
                  <a:pt x="119749" y="333151"/>
                </a:lnTo>
                <a:lnTo>
                  <a:pt x="112074" y="330586"/>
                </a:lnTo>
                <a:lnTo>
                  <a:pt x="103874" y="327519"/>
                </a:lnTo>
                <a:lnTo>
                  <a:pt x="96699" y="323946"/>
                </a:lnTo>
                <a:lnTo>
                  <a:pt x="89049" y="320354"/>
                </a:lnTo>
                <a:lnTo>
                  <a:pt x="81874" y="316256"/>
                </a:lnTo>
                <a:lnTo>
                  <a:pt x="75224" y="311654"/>
                </a:lnTo>
                <a:lnTo>
                  <a:pt x="68574" y="307054"/>
                </a:lnTo>
                <a:lnTo>
                  <a:pt x="38874" y="278896"/>
                </a:lnTo>
                <a:lnTo>
                  <a:pt x="29174" y="265596"/>
                </a:lnTo>
                <a:lnTo>
                  <a:pt x="24549" y="258934"/>
                </a:lnTo>
                <a:lnTo>
                  <a:pt x="20474" y="251791"/>
                </a:lnTo>
                <a:lnTo>
                  <a:pt x="16874" y="244102"/>
                </a:lnTo>
                <a:lnTo>
                  <a:pt x="13299" y="236934"/>
                </a:lnTo>
                <a:lnTo>
                  <a:pt x="2049" y="196507"/>
                </a:lnTo>
                <a:lnTo>
                  <a:pt x="1024" y="187807"/>
                </a:lnTo>
                <a:lnTo>
                  <a:pt x="0" y="179109"/>
                </a:lnTo>
                <a:lnTo>
                  <a:pt x="0" y="170409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13003" y="1577226"/>
            <a:ext cx="177974" cy="1349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0483" y="1475334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299" y="0"/>
                </a:moveTo>
                <a:lnTo>
                  <a:pt x="157599" y="502"/>
                </a:lnTo>
                <a:lnTo>
                  <a:pt x="149424" y="1007"/>
                </a:lnTo>
                <a:lnTo>
                  <a:pt x="108999" y="10232"/>
                </a:lnTo>
                <a:lnTo>
                  <a:pt x="101824" y="13299"/>
                </a:lnTo>
                <a:lnTo>
                  <a:pt x="94149" y="16367"/>
                </a:lnTo>
                <a:lnTo>
                  <a:pt x="86999" y="19939"/>
                </a:lnTo>
                <a:lnTo>
                  <a:pt x="80324" y="24037"/>
                </a:lnTo>
                <a:lnTo>
                  <a:pt x="73149" y="28639"/>
                </a:lnTo>
                <a:lnTo>
                  <a:pt x="67024" y="33262"/>
                </a:lnTo>
                <a:lnTo>
                  <a:pt x="60374" y="37862"/>
                </a:lnTo>
                <a:lnTo>
                  <a:pt x="54749" y="43494"/>
                </a:lnTo>
                <a:lnTo>
                  <a:pt x="48599" y="48599"/>
                </a:lnTo>
                <a:lnTo>
                  <a:pt x="43499" y="54757"/>
                </a:lnTo>
                <a:lnTo>
                  <a:pt x="37849" y="60367"/>
                </a:lnTo>
                <a:lnTo>
                  <a:pt x="33249" y="67027"/>
                </a:lnTo>
                <a:lnTo>
                  <a:pt x="28624" y="73164"/>
                </a:lnTo>
                <a:lnTo>
                  <a:pt x="24024" y="80329"/>
                </a:lnTo>
                <a:lnTo>
                  <a:pt x="19924" y="86989"/>
                </a:lnTo>
                <a:lnTo>
                  <a:pt x="16374" y="94154"/>
                </a:lnTo>
                <a:lnTo>
                  <a:pt x="13299" y="101824"/>
                </a:lnTo>
                <a:lnTo>
                  <a:pt x="10224" y="108989"/>
                </a:lnTo>
                <a:lnTo>
                  <a:pt x="7674" y="116659"/>
                </a:lnTo>
                <a:lnTo>
                  <a:pt x="5099" y="124854"/>
                </a:lnTo>
                <a:lnTo>
                  <a:pt x="3574" y="133049"/>
                </a:lnTo>
                <a:lnTo>
                  <a:pt x="2024" y="141222"/>
                </a:lnTo>
                <a:lnTo>
                  <a:pt x="999" y="149417"/>
                </a:lnTo>
                <a:lnTo>
                  <a:pt x="499" y="157612"/>
                </a:lnTo>
                <a:lnTo>
                  <a:pt x="0" y="166312"/>
                </a:lnTo>
                <a:lnTo>
                  <a:pt x="499" y="175012"/>
                </a:lnTo>
                <a:lnTo>
                  <a:pt x="999" y="183207"/>
                </a:lnTo>
                <a:lnTo>
                  <a:pt x="2024" y="191379"/>
                </a:lnTo>
                <a:lnTo>
                  <a:pt x="3574" y="199574"/>
                </a:lnTo>
                <a:lnTo>
                  <a:pt x="5099" y="207769"/>
                </a:lnTo>
                <a:lnTo>
                  <a:pt x="7674" y="215944"/>
                </a:lnTo>
                <a:lnTo>
                  <a:pt x="10224" y="223634"/>
                </a:lnTo>
                <a:lnTo>
                  <a:pt x="13299" y="230799"/>
                </a:lnTo>
                <a:lnTo>
                  <a:pt x="16374" y="238469"/>
                </a:lnTo>
                <a:lnTo>
                  <a:pt x="19924" y="245634"/>
                </a:lnTo>
                <a:lnTo>
                  <a:pt x="24024" y="252294"/>
                </a:lnTo>
                <a:lnTo>
                  <a:pt x="28624" y="259439"/>
                </a:lnTo>
                <a:lnTo>
                  <a:pt x="33249" y="265596"/>
                </a:lnTo>
                <a:lnTo>
                  <a:pt x="37849" y="272236"/>
                </a:lnTo>
                <a:lnTo>
                  <a:pt x="43499" y="277866"/>
                </a:lnTo>
                <a:lnTo>
                  <a:pt x="48599" y="284024"/>
                </a:lnTo>
                <a:lnTo>
                  <a:pt x="54749" y="289129"/>
                </a:lnTo>
                <a:lnTo>
                  <a:pt x="60374" y="294761"/>
                </a:lnTo>
                <a:lnTo>
                  <a:pt x="67024" y="299361"/>
                </a:lnTo>
                <a:lnTo>
                  <a:pt x="73149" y="303964"/>
                </a:lnTo>
                <a:lnTo>
                  <a:pt x="80324" y="308586"/>
                </a:lnTo>
                <a:lnTo>
                  <a:pt x="86999" y="312664"/>
                </a:lnTo>
                <a:lnTo>
                  <a:pt x="94149" y="316256"/>
                </a:lnTo>
                <a:lnTo>
                  <a:pt x="101824" y="319324"/>
                </a:lnTo>
                <a:lnTo>
                  <a:pt x="108999" y="322391"/>
                </a:lnTo>
                <a:lnTo>
                  <a:pt x="149424" y="331616"/>
                </a:lnTo>
                <a:lnTo>
                  <a:pt x="166299" y="332626"/>
                </a:lnTo>
                <a:lnTo>
                  <a:pt x="207774" y="327519"/>
                </a:lnTo>
                <a:lnTo>
                  <a:pt x="230799" y="319324"/>
                </a:lnTo>
                <a:lnTo>
                  <a:pt x="238474" y="316256"/>
                </a:lnTo>
                <a:lnTo>
                  <a:pt x="245624" y="312664"/>
                </a:lnTo>
                <a:lnTo>
                  <a:pt x="252299" y="308586"/>
                </a:lnTo>
                <a:lnTo>
                  <a:pt x="259449" y="303964"/>
                </a:lnTo>
                <a:lnTo>
                  <a:pt x="265599" y="299361"/>
                </a:lnTo>
                <a:lnTo>
                  <a:pt x="272224" y="294761"/>
                </a:lnTo>
                <a:lnTo>
                  <a:pt x="277874" y="289129"/>
                </a:lnTo>
                <a:lnTo>
                  <a:pt x="284024" y="284024"/>
                </a:lnTo>
                <a:lnTo>
                  <a:pt x="289124" y="277866"/>
                </a:lnTo>
                <a:lnTo>
                  <a:pt x="294749" y="272236"/>
                </a:lnTo>
                <a:lnTo>
                  <a:pt x="299349" y="265596"/>
                </a:lnTo>
                <a:lnTo>
                  <a:pt x="303974" y="259439"/>
                </a:lnTo>
                <a:lnTo>
                  <a:pt x="308574" y="252294"/>
                </a:lnTo>
                <a:lnTo>
                  <a:pt x="312649" y="245634"/>
                </a:lnTo>
                <a:lnTo>
                  <a:pt x="316249" y="238469"/>
                </a:lnTo>
                <a:lnTo>
                  <a:pt x="319324" y="230799"/>
                </a:lnTo>
                <a:lnTo>
                  <a:pt x="322399" y="223634"/>
                </a:lnTo>
                <a:lnTo>
                  <a:pt x="324949" y="215944"/>
                </a:lnTo>
                <a:lnTo>
                  <a:pt x="327524" y="207769"/>
                </a:lnTo>
                <a:lnTo>
                  <a:pt x="329049" y="199574"/>
                </a:lnTo>
                <a:lnTo>
                  <a:pt x="330574" y="191379"/>
                </a:lnTo>
                <a:lnTo>
                  <a:pt x="331624" y="183207"/>
                </a:lnTo>
                <a:lnTo>
                  <a:pt x="332124" y="175012"/>
                </a:lnTo>
                <a:lnTo>
                  <a:pt x="332624" y="166312"/>
                </a:lnTo>
                <a:lnTo>
                  <a:pt x="332124" y="157612"/>
                </a:lnTo>
                <a:lnTo>
                  <a:pt x="331624" y="149417"/>
                </a:lnTo>
                <a:lnTo>
                  <a:pt x="330574" y="141222"/>
                </a:lnTo>
                <a:lnTo>
                  <a:pt x="329049" y="133049"/>
                </a:lnTo>
                <a:lnTo>
                  <a:pt x="327524" y="124854"/>
                </a:lnTo>
                <a:lnTo>
                  <a:pt x="324949" y="116659"/>
                </a:lnTo>
                <a:lnTo>
                  <a:pt x="322399" y="108989"/>
                </a:lnTo>
                <a:lnTo>
                  <a:pt x="319324" y="101824"/>
                </a:lnTo>
                <a:lnTo>
                  <a:pt x="316249" y="94154"/>
                </a:lnTo>
                <a:lnTo>
                  <a:pt x="312649" y="86989"/>
                </a:lnTo>
                <a:lnTo>
                  <a:pt x="308574" y="80329"/>
                </a:lnTo>
                <a:lnTo>
                  <a:pt x="303974" y="73164"/>
                </a:lnTo>
                <a:lnTo>
                  <a:pt x="299349" y="67027"/>
                </a:lnTo>
                <a:lnTo>
                  <a:pt x="294749" y="60367"/>
                </a:lnTo>
                <a:lnTo>
                  <a:pt x="289124" y="54757"/>
                </a:lnTo>
                <a:lnTo>
                  <a:pt x="284024" y="48599"/>
                </a:lnTo>
                <a:lnTo>
                  <a:pt x="277874" y="43494"/>
                </a:lnTo>
                <a:lnTo>
                  <a:pt x="272224" y="37862"/>
                </a:lnTo>
                <a:lnTo>
                  <a:pt x="265599" y="33262"/>
                </a:lnTo>
                <a:lnTo>
                  <a:pt x="259449" y="28639"/>
                </a:lnTo>
                <a:lnTo>
                  <a:pt x="252299" y="24037"/>
                </a:lnTo>
                <a:lnTo>
                  <a:pt x="245624" y="19939"/>
                </a:lnTo>
                <a:lnTo>
                  <a:pt x="238474" y="16367"/>
                </a:lnTo>
                <a:lnTo>
                  <a:pt x="230799" y="13299"/>
                </a:lnTo>
                <a:lnTo>
                  <a:pt x="223624" y="10232"/>
                </a:lnTo>
                <a:lnTo>
                  <a:pt x="183199" y="1007"/>
                </a:lnTo>
                <a:lnTo>
                  <a:pt x="166299" y="0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10933" y="149579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9" y="291694"/>
                </a:moveTo>
                <a:lnTo>
                  <a:pt x="138199" y="291694"/>
                </a:lnTo>
                <a:lnTo>
                  <a:pt x="131024" y="290664"/>
                </a:lnTo>
                <a:lnTo>
                  <a:pt x="123849" y="290161"/>
                </a:lnTo>
                <a:lnTo>
                  <a:pt x="116699" y="288626"/>
                </a:lnTo>
                <a:lnTo>
                  <a:pt x="109524" y="287091"/>
                </a:lnTo>
                <a:lnTo>
                  <a:pt x="102374" y="285034"/>
                </a:lnTo>
                <a:lnTo>
                  <a:pt x="95699" y="282996"/>
                </a:lnTo>
                <a:lnTo>
                  <a:pt x="89074" y="279926"/>
                </a:lnTo>
                <a:lnTo>
                  <a:pt x="82899" y="277364"/>
                </a:lnTo>
                <a:lnTo>
                  <a:pt x="76274" y="273791"/>
                </a:lnTo>
                <a:lnTo>
                  <a:pt x="70099" y="270704"/>
                </a:lnTo>
                <a:lnTo>
                  <a:pt x="64474" y="266626"/>
                </a:lnTo>
                <a:lnTo>
                  <a:pt x="58874" y="262529"/>
                </a:lnTo>
                <a:lnTo>
                  <a:pt x="53224" y="258431"/>
                </a:lnTo>
                <a:lnTo>
                  <a:pt x="48099" y="253829"/>
                </a:lnTo>
                <a:lnTo>
                  <a:pt x="42999" y="248704"/>
                </a:lnTo>
                <a:lnTo>
                  <a:pt x="37874" y="243597"/>
                </a:lnTo>
                <a:lnTo>
                  <a:pt x="33274" y="238469"/>
                </a:lnTo>
                <a:lnTo>
                  <a:pt x="29174" y="232839"/>
                </a:lnTo>
                <a:lnTo>
                  <a:pt x="25074" y="227207"/>
                </a:lnTo>
                <a:lnTo>
                  <a:pt x="20974" y="221577"/>
                </a:lnTo>
                <a:lnTo>
                  <a:pt x="17924" y="215442"/>
                </a:lnTo>
                <a:lnTo>
                  <a:pt x="14349" y="208802"/>
                </a:lnTo>
                <a:lnTo>
                  <a:pt x="11774" y="202644"/>
                </a:lnTo>
                <a:lnTo>
                  <a:pt x="1024" y="160682"/>
                </a:lnTo>
                <a:lnTo>
                  <a:pt x="0" y="153517"/>
                </a:lnTo>
                <a:lnTo>
                  <a:pt x="0" y="145847"/>
                </a:lnTo>
                <a:lnTo>
                  <a:pt x="0" y="138177"/>
                </a:lnTo>
                <a:lnTo>
                  <a:pt x="1024" y="131012"/>
                </a:lnTo>
                <a:lnTo>
                  <a:pt x="11774" y="89029"/>
                </a:lnTo>
                <a:lnTo>
                  <a:pt x="14349" y="82894"/>
                </a:lnTo>
                <a:lnTo>
                  <a:pt x="17924" y="76254"/>
                </a:lnTo>
                <a:lnTo>
                  <a:pt x="20974" y="70097"/>
                </a:lnTo>
                <a:lnTo>
                  <a:pt x="25074" y="64467"/>
                </a:lnTo>
                <a:lnTo>
                  <a:pt x="29174" y="58854"/>
                </a:lnTo>
                <a:lnTo>
                  <a:pt x="33274" y="53224"/>
                </a:lnTo>
                <a:lnTo>
                  <a:pt x="37874" y="48097"/>
                </a:lnTo>
                <a:lnTo>
                  <a:pt x="42999" y="42992"/>
                </a:lnTo>
                <a:lnTo>
                  <a:pt x="48099" y="37864"/>
                </a:lnTo>
                <a:lnTo>
                  <a:pt x="53224" y="33262"/>
                </a:lnTo>
                <a:lnTo>
                  <a:pt x="58874" y="29164"/>
                </a:lnTo>
                <a:lnTo>
                  <a:pt x="64474" y="25067"/>
                </a:lnTo>
                <a:lnTo>
                  <a:pt x="70099" y="20969"/>
                </a:lnTo>
                <a:lnTo>
                  <a:pt x="76274" y="17902"/>
                </a:lnTo>
                <a:lnTo>
                  <a:pt x="82899" y="14329"/>
                </a:lnTo>
                <a:lnTo>
                  <a:pt x="89074" y="11767"/>
                </a:lnTo>
                <a:lnTo>
                  <a:pt x="95699" y="8699"/>
                </a:lnTo>
                <a:lnTo>
                  <a:pt x="102374" y="6639"/>
                </a:lnTo>
                <a:lnTo>
                  <a:pt x="109524" y="4602"/>
                </a:lnTo>
                <a:lnTo>
                  <a:pt x="116699" y="3067"/>
                </a:lnTo>
                <a:lnTo>
                  <a:pt x="123849" y="1534"/>
                </a:lnTo>
                <a:lnTo>
                  <a:pt x="131024" y="1007"/>
                </a:lnTo>
                <a:lnTo>
                  <a:pt x="138199" y="0"/>
                </a:lnTo>
                <a:lnTo>
                  <a:pt x="145849" y="0"/>
                </a:lnTo>
                <a:lnTo>
                  <a:pt x="153524" y="0"/>
                </a:lnTo>
                <a:lnTo>
                  <a:pt x="160699" y="1007"/>
                </a:lnTo>
                <a:lnTo>
                  <a:pt x="202649" y="11767"/>
                </a:lnTo>
                <a:lnTo>
                  <a:pt x="208824" y="14329"/>
                </a:lnTo>
                <a:lnTo>
                  <a:pt x="215449" y="17902"/>
                </a:lnTo>
                <a:lnTo>
                  <a:pt x="221599" y="20969"/>
                </a:lnTo>
                <a:lnTo>
                  <a:pt x="227224" y="25067"/>
                </a:lnTo>
                <a:lnTo>
                  <a:pt x="232849" y="29164"/>
                </a:lnTo>
                <a:lnTo>
                  <a:pt x="238474" y="33262"/>
                </a:lnTo>
                <a:lnTo>
                  <a:pt x="243599" y="37864"/>
                </a:lnTo>
                <a:lnTo>
                  <a:pt x="248724" y="42992"/>
                </a:lnTo>
                <a:lnTo>
                  <a:pt x="253849" y="48097"/>
                </a:lnTo>
                <a:lnTo>
                  <a:pt x="258449" y="53224"/>
                </a:lnTo>
                <a:lnTo>
                  <a:pt x="262549" y="58854"/>
                </a:lnTo>
                <a:lnTo>
                  <a:pt x="266649" y="64467"/>
                </a:lnTo>
                <a:lnTo>
                  <a:pt x="270749" y="70097"/>
                </a:lnTo>
                <a:lnTo>
                  <a:pt x="273799" y="76254"/>
                </a:lnTo>
                <a:lnTo>
                  <a:pt x="277374" y="82894"/>
                </a:lnTo>
                <a:lnTo>
                  <a:pt x="279949" y="89029"/>
                </a:lnTo>
                <a:lnTo>
                  <a:pt x="290674" y="131012"/>
                </a:lnTo>
                <a:lnTo>
                  <a:pt x="291699" y="138177"/>
                </a:lnTo>
                <a:lnTo>
                  <a:pt x="291699" y="145847"/>
                </a:lnTo>
                <a:lnTo>
                  <a:pt x="291699" y="153517"/>
                </a:lnTo>
                <a:lnTo>
                  <a:pt x="290674" y="160682"/>
                </a:lnTo>
                <a:lnTo>
                  <a:pt x="279949" y="202644"/>
                </a:lnTo>
                <a:lnTo>
                  <a:pt x="277374" y="208802"/>
                </a:lnTo>
                <a:lnTo>
                  <a:pt x="273799" y="215442"/>
                </a:lnTo>
                <a:lnTo>
                  <a:pt x="270749" y="221577"/>
                </a:lnTo>
                <a:lnTo>
                  <a:pt x="266649" y="227207"/>
                </a:lnTo>
                <a:lnTo>
                  <a:pt x="262549" y="232839"/>
                </a:lnTo>
                <a:lnTo>
                  <a:pt x="258449" y="238469"/>
                </a:lnTo>
                <a:lnTo>
                  <a:pt x="253849" y="243597"/>
                </a:lnTo>
                <a:lnTo>
                  <a:pt x="248724" y="248704"/>
                </a:lnTo>
                <a:lnTo>
                  <a:pt x="243599" y="253829"/>
                </a:lnTo>
                <a:lnTo>
                  <a:pt x="238474" y="258431"/>
                </a:lnTo>
                <a:lnTo>
                  <a:pt x="232849" y="262529"/>
                </a:lnTo>
                <a:lnTo>
                  <a:pt x="227224" y="266626"/>
                </a:lnTo>
                <a:lnTo>
                  <a:pt x="221599" y="270704"/>
                </a:lnTo>
                <a:lnTo>
                  <a:pt x="215449" y="273791"/>
                </a:lnTo>
                <a:lnTo>
                  <a:pt x="208824" y="277364"/>
                </a:lnTo>
                <a:lnTo>
                  <a:pt x="202649" y="279926"/>
                </a:lnTo>
                <a:lnTo>
                  <a:pt x="196024" y="282996"/>
                </a:lnTo>
                <a:lnTo>
                  <a:pt x="189349" y="285034"/>
                </a:lnTo>
                <a:lnTo>
                  <a:pt x="182199" y="287091"/>
                </a:lnTo>
                <a:lnTo>
                  <a:pt x="175024" y="288626"/>
                </a:lnTo>
                <a:lnTo>
                  <a:pt x="167849" y="290161"/>
                </a:lnTo>
                <a:lnTo>
                  <a:pt x="160699" y="290664"/>
                </a:lnTo>
                <a:lnTo>
                  <a:pt x="153524" y="291694"/>
                </a:lnTo>
                <a:lnTo>
                  <a:pt x="145849" y="291694"/>
                </a:lnTo>
                <a:close/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58337" y="1549526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4" h="142875">
                <a:moveTo>
                  <a:pt x="0" y="0"/>
                </a:moveTo>
                <a:lnTo>
                  <a:pt x="0" y="96214"/>
                </a:lnTo>
                <a:lnTo>
                  <a:pt x="46049" y="142274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56782" y="1495796"/>
            <a:ext cx="0" cy="24765"/>
          </a:xfrm>
          <a:custGeom>
            <a:avLst/>
            <a:gdLst/>
            <a:ahLst/>
            <a:cxnLst/>
            <a:rect l="l" t="t" r="r" b="b"/>
            <a:pathLst>
              <a:path h="24765">
                <a:moveTo>
                  <a:pt x="0" y="2456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84133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84137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90">
                <a:moveTo>
                  <a:pt x="0" y="0"/>
                </a:moveTo>
                <a:lnTo>
                  <a:pt x="11774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30383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230383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5">
                <a:moveTo>
                  <a:pt x="0" y="0"/>
                </a:moveTo>
                <a:lnTo>
                  <a:pt x="20999" y="11787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10937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30383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30383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6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284137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92"/>
                </a:moveTo>
                <a:lnTo>
                  <a:pt x="117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84133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56782" y="1762931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417687" y="174706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74" y="20992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429458" y="17680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62208" y="1702541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9" y="11767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483207" y="171430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478087" y="1641644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49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62208" y="1568963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5">
                <a:moveTo>
                  <a:pt x="0" y="11787"/>
                </a:moveTo>
                <a:lnTo>
                  <a:pt x="20999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83207" y="1568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17687" y="1515235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90">
                <a:moveTo>
                  <a:pt x="11774" y="0"/>
                </a:moveTo>
                <a:lnTo>
                  <a:pt x="0" y="2098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29458" y="15152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447672" y="1582596"/>
            <a:ext cx="107374" cy="2363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397986" y="1470469"/>
            <a:ext cx="216535" cy="258445"/>
          </a:xfrm>
          <a:custGeom>
            <a:avLst/>
            <a:gdLst/>
            <a:ahLst/>
            <a:cxnLst/>
            <a:rect l="l" t="t" r="r" b="b"/>
            <a:pathLst>
              <a:path w="216534" h="258444">
                <a:moveTo>
                  <a:pt x="150974" y="258431"/>
                </a:moveTo>
                <a:lnTo>
                  <a:pt x="153524" y="247169"/>
                </a:lnTo>
                <a:lnTo>
                  <a:pt x="157099" y="236432"/>
                </a:lnTo>
                <a:lnTo>
                  <a:pt x="161199" y="226199"/>
                </a:lnTo>
                <a:lnTo>
                  <a:pt x="165799" y="216974"/>
                </a:lnTo>
                <a:lnTo>
                  <a:pt x="170924" y="208274"/>
                </a:lnTo>
                <a:lnTo>
                  <a:pt x="176049" y="199574"/>
                </a:lnTo>
                <a:lnTo>
                  <a:pt x="198049" y="166837"/>
                </a:lnTo>
                <a:lnTo>
                  <a:pt x="213399" y="129982"/>
                </a:lnTo>
                <a:lnTo>
                  <a:pt x="215974" y="107982"/>
                </a:lnTo>
                <a:lnTo>
                  <a:pt x="207274" y="66019"/>
                </a:lnTo>
                <a:lnTo>
                  <a:pt x="184224" y="31727"/>
                </a:lnTo>
                <a:lnTo>
                  <a:pt x="149949" y="8697"/>
                </a:lnTo>
                <a:lnTo>
                  <a:pt x="107974" y="0"/>
                </a:lnTo>
                <a:lnTo>
                  <a:pt x="66024" y="8697"/>
                </a:lnTo>
                <a:lnTo>
                  <a:pt x="31724" y="31727"/>
                </a:lnTo>
                <a:lnTo>
                  <a:pt x="8699" y="66019"/>
                </a:lnTo>
                <a:lnTo>
                  <a:pt x="0" y="107982"/>
                </a:lnTo>
                <a:lnTo>
                  <a:pt x="8699" y="149439"/>
                </a:lnTo>
                <a:lnTo>
                  <a:pt x="28649" y="183207"/>
                </a:lnTo>
                <a:lnTo>
                  <a:pt x="39924" y="199574"/>
                </a:lnTo>
                <a:lnTo>
                  <a:pt x="45024" y="208274"/>
                </a:lnTo>
                <a:lnTo>
                  <a:pt x="50149" y="216974"/>
                </a:lnTo>
                <a:lnTo>
                  <a:pt x="54749" y="226199"/>
                </a:lnTo>
                <a:lnTo>
                  <a:pt x="58849" y="236432"/>
                </a:lnTo>
                <a:lnTo>
                  <a:pt x="62424" y="247169"/>
                </a:lnTo>
                <a:lnTo>
                  <a:pt x="64999" y="258431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462022" y="1577468"/>
            <a:ext cx="102224" cy="15957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76062" y="207350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4" h="398145">
                <a:moveTo>
                  <a:pt x="325499" y="374610"/>
                </a:moveTo>
                <a:lnTo>
                  <a:pt x="324999" y="378183"/>
                </a:lnTo>
                <a:lnTo>
                  <a:pt x="323949" y="381775"/>
                </a:lnTo>
                <a:lnTo>
                  <a:pt x="306024" y="397640"/>
                </a:lnTo>
                <a:lnTo>
                  <a:pt x="21499" y="397640"/>
                </a:lnTo>
                <a:lnTo>
                  <a:pt x="0" y="374610"/>
                </a:lnTo>
                <a:lnTo>
                  <a:pt x="0" y="18427"/>
                </a:lnTo>
                <a:lnTo>
                  <a:pt x="17399" y="504"/>
                </a:lnTo>
                <a:lnTo>
                  <a:pt x="204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01658" y="186883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99" y="70622"/>
                </a:moveTo>
                <a:lnTo>
                  <a:pt x="317299" y="372551"/>
                </a:lnTo>
                <a:lnTo>
                  <a:pt x="316799" y="375619"/>
                </a:lnTo>
                <a:lnTo>
                  <a:pt x="315749" y="378706"/>
                </a:lnTo>
                <a:lnTo>
                  <a:pt x="300924" y="388939"/>
                </a:lnTo>
                <a:lnTo>
                  <a:pt x="16374" y="388939"/>
                </a:lnTo>
                <a:lnTo>
                  <a:pt x="0" y="372551"/>
                </a:lnTo>
                <a:lnTo>
                  <a:pt x="0" y="16368"/>
                </a:lnTo>
                <a:lnTo>
                  <a:pt x="13299" y="0"/>
                </a:lnTo>
                <a:lnTo>
                  <a:pt x="16374" y="0"/>
                </a:lnTo>
                <a:lnTo>
                  <a:pt x="246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53858" y="4616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257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53862" y="41564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253862" y="36905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253862" y="3224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24" y="0"/>
                </a:moveTo>
                <a:lnTo>
                  <a:pt x="0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442249" y="180794"/>
            <a:ext cx="82799" cy="827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070444" y="343796"/>
            <a:ext cx="74648" cy="16889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648557" y="870797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59" h="24765">
                <a:moveTo>
                  <a:pt x="390974" y="24562"/>
                </a:moveTo>
                <a:lnTo>
                  <a:pt x="390974" y="10232"/>
                </a:lnTo>
                <a:lnTo>
                  <a:pt x="390974" y="8172"/>
                </a:lnTo>
                <a:lnTo>
                  <a:pt x="389949" y="6134"/>
                </a:lnTo>
                <a:lnTo>
                  <a:pt x="389424" y="4599"/>
                </a:lnTo>
                <a:lnTo>
                  <a:pt x="387899" y="3067"/>
                </a:lnTo>
                <a:lnTo>
                  <a:pt x="386374" y="1532"/>
                </a:lnTo>
                <a:lnTo>
                  <a:pt x="384824" y="1007"/>
                </a:lnTo>
                <a:lnTo>
                  <a:pt x="382774" y="0"/>
                </a:lnTo>
                <a:lnTo>
                  <a:pt x="380724" y="0"/>
                </a:lnTo>
                <a:lnTo>
                  <a:pt x="10224" y="0"/>
                </a:lnTo>
                <a:lnTo>
                  <a:pt x="8174" y="0"/>
                </a:lnTo>
                <a:lnTo>
                  <a:pt x="6124" y="1007"/>
                </a:lnTo>
                <a:lnTo>
                  <a:pt x="4599" y="1532"/>
                </a:lnTo>
                <a:lnTo>
                  <a:pt x="3049" y="3067"/>
                </a:lnTo>
                <a:lnTo>
                  <a:pt x="1524" y="4599"/>
                </a:lnTo>
                <a:lnTo>
                  <a:pt x="99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4562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648557" y="897397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59" h="229234">
                <a:moveTo>
                  <a:pt x="283499" y="151479"/>
                </a:moveTo>
                <a:lnTo>
                  <a:pt x="390974" y="228762"/>
                </a:lnTo>
                <a:lnTo>
                  <a:pt x="390974" y="227229"/>
                </a:lnTo>
                <a:lnTo>
                  <a:pt x="390974" y="0"/>
                </a:lnTo>
                <a:lnTo>
                  <a:pt x="198549" y="139207"/>
                </a:lnTo>
                <a:lnTo>
                  <a:pt x="196999" y="140217"/>
                </a:lnTo>
                <a:lnTo>
                  <a:pt x="195474" y="140217"/>
                </a:lnTo>
                <a:lnTo>
                  <a:pt x="193924" y="140217"/>
                </a:lnTo>
                <a:lnTo>
                  <a:pt x="192399" y="139207"/>
                </a:lnTo>
                <a:lnTo>
                  <a:pt x="0" y="0"/>
                </a:lnTo>
                <a:lnTo>
                  <a:pt x="0" y="227229"/>
                </a:lnTo>
                <a:lnTo>
                  <a:pt x="0" y="228762"/>
                </a:lnTo>
                <a:lnTo>
                  <a:pt x="107449" y="151479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655186" y="1134334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4">
                <a:moveTo>
                  <a:pt x="0" y="0"/>
                </a:moveTo>
                <a:lnTo>
                  <a:pt x="2074" y="524"/>
                </a:lnTo>
                <a:lnTo>
                  <a:pt x="3599" y="524"/>
                </a:lnTo>
                <a:lnTo>
                  <a:pt x="374099" y="524"/>
                </a:lnTo>
                <a:lnTo>
                  <a:pt x="375649" y="524"/>
                </a:lnTo>
                <a:lnTo>
                  <a:pt x="377674" y="0"/>
                </a:lnTo>
              </a:path>
            </a:pathLst>
          </a:custGeom>
          <a:ln w="12174">
            <a:solidFill>
              <a:srgbClr val="CFE1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042019" y="1482424"/>
            <a:ext cx="103138" cy="3184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5635341" y="3410909"/>
            <a:ext cx="30549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09" dirty="0">
                <a:solidFill>
                  <a:srgbClr val="073662"/>
                </a:solidFill>
                <a:latin typeface="Calibri"/>
                <a:cs typeface="Calibri"/>
              </a:rPr>
              <a:t>SolrCloud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xfrm>
            <a:off x="3042389" y="1124999"/>
            <a:ext cx="297942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spc="5" dirty="0"/>
              <a:t>Distributed</a:t>
            </a:r>
            <a:r>
              <a:rPr spc="-145" dirty="0"/>
              <a:t> </a:t>
            </a:r>
            <a:r>
              <a:rPr spc="-5" dirty="0"/>
              <a:t>search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body" idx="1"/>
          </p:nvPr>
        </p:nvSpPr>
        <p:spPr>
          <a:xfrm>
            <a:off x="3042389" y="1505999"/>
            <a:ext cx="4915534" cy="2705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spc="-25" dirty="0"/>
              <a:t>Sharding</a:t>
            </a:r>
          </a:p>
          <a:p>
            <a:pPr marL="12700">
              <a:lnSpc>
                <a:spcPct val="100000"/>
              </a:lnSpc>
              <a:tabLst>
                <a:tab pos="399415" algn="l"/>
              </a:tabLst>
            </a:pPr>
            <a:r>
              <a:rPr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spc="-10" dirty="0"/>
              <a:t>Fault</a:t>
            </a:r>
            <a:r>
              <a:rPr spc="-90" dirty="0"/>
              <a:t> </a:t>
            </a:r>
            <a:r>
              <a:rPr spc="0" dirty="0"/>
              <a:t>tolerance</a:t>
            </a:r>
          </a:p>
          <a:p>
            <a:pPr marL="12700">
              <a:lnSpc>
                <a:spcPct val="100000"/>
              </a:lnSpc>
              <a:tabLst>
                <a:tab pos="399415" algn="l"/>
              </a:tabLst>
            </a:pPr>
            <a:r>
              <a:rPr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dirty="0"/>
              <a:t>High</a:t>
            </a:r>
            <a:r>
              <a:rPr spc="-90" dirty="0"/>
              <a:t> </a:t>
            </a:r>
            <a:r>
              <a:rPr spc="5" dirty="0"/>
              <a:t>availability</a:t>
            </a:r>
          </a:p>
          <a:p>
            <a:pPr marL="12700">
              <a:lnSpc>
                <a:spcPct val="100000"/>
              </a:lnSpc>
              <a:tabLst>
                <a:tab pos="399415" algn="l"/>
              </a:tabLst>
            </a:pPr>
            <a:r>
              <a:rPr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spc="-20" dirty="0"/>
              <a:t>Apache Zookeeper</a:t>
            </a:r>
            <a:r>
              <a:rPr spc="-145" dirty="0"/>
              <a:t> </a:t>
            </a:r>
            <a:r>
              <a:rPr spc="0" dirty="0"/>
              <a:t>coordinates:</a:t>
            </a:r>
          </a:p>
          <a:p>
            <a:pPr marL="469265">
              <a:lnSpc>
                <a:spcPct val="100000"/>
              </a:lnSpc>
              <a:tabLst>
                <a:tab pos="856615" algn="l"/>
              </a:tabLst>
            </a:pPr>
            <a:r>
              <a:rPr dirty="0">
                <a:solidFill>
                  <a:srgbClr val="6EA8DB"/>
                </a:solidFill>
                <a:latin typeface="MS UI Gothic"/>
                <a:cs typeface="MS UI Gothic"/>
              </a:rPr>
              <a:t>▹	</a:t>
            </a:r>
            <a:r>
              <a:rPr dirty="0"/>
              <a:t>shard </a:t>
            </a:r>
            <a:r>
              <a:rPr spc="-20" dirty="0"/>
              <a:t>leader</a:t>
            </a:r>
            <a:r>
              <a:rPr spc="-180" dirty="0"/>
              <a:t> </a:t>
            </a:r>
            <a:r>
              <a:rPr spc="10" dirty="0"/>
              <a:t>election</a:t>
            </a:r>
          </a:p>
          <a:p>
            <a:pPr marL="856615" marR="5080" indent="-387350">
              <a:lnSpc>
                <a:spcPct val="100000"/>
              </a:lnSpc>
              <a:tabLst>
                <a:tab pos="856615" algn="l"/>
              </a:tabLst>
            </a:pPr>
            <a:r>
              <a:rPr dirty="0">
                <a:solidFill>
                  <a:srgbClr val="6EA8DB"/>
                </a:solidFill>
                <a:latin typeface="MS UI Gothic"/>
                <a:cs typeface="MS UI Gothic"/>
              </a:rPr>
              <a:t>▹	</a:t>
            </a:r>
            <a:r>
              <a:rPr spc="0" dirty="0"/>
              <a:t>updates </a:t>
            </a:r>
            <a:r>
              <a:rPr spc="30" dirty="0"/>
              <a:t>distribution </a:t>
            </a:r>
            <a:r>
              <a:rPr spc="75" dirty="0"/>
              <a:t>to</a:t>
            </a:r>
            <a:r>
              <a:rPr spc="-345" dirty="0"/>
              <a:t> </a:t>
            </a:r>
            <a:r>
              <a:rPr dirty="0"/>
              <a:t>shard  </a:t>
            </a:r>
            <a:r>
              <a:rPr spc="-15" dirty="0"/>
              <a:t>leaders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73024" y="0"/>
            <a:ext cx="1578610" cy="2139688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505"/>
              </a:spcBef>
            </a:pPr>
            <a:endParaRPr sz="9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spc="265" dirty="0">
                <a:solidFill>
                  <a:srgbClr val="FFFFFF"/>
                </a:solidFill>
                <a:latin typeface="Calibri"/>
                <a:cs typeface="Calibri"/>
              </a:rPr>
              <a:t>SOLRCLOUD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182100" y="170280"/>
            <a:ext cx="14789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600" dirty="0">
              <a:latin typeface="Calibri"/>
              <a:cs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495648" y="1455297"/>
            <a:ext cx="6174737" cy="10970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224567" y="3519404"/>
            <a:ext cx="20110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Collection with one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shard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title"/>
          </p:nvPr>
        </p:nvSpPr>
        <p:spPr>
          <a:xfrm>
            <a:off x="182099" y="170280"/>
            <a:ext cx="152019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9600" dirty="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3024" y="1690625"/>
            <a:ext cx="1558290" cy="27488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u="sng" spc="110" dirty="0">
                <a:solidFill>
                  <a:srgbClr val="FFFFFF"/>
                </a:solidFill>
                <a:uFill>
                  <a:solidFill>
                    <a:srgbClr val="6B97CD"/>
                  </a:solidFill>
                </a:uFill>
                <a:latin typeface="Times New Roman"/>
                <a:cs typeface="Times New Roman"/>
              </a:rPr>
              <a:t>	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237267" y="3548947"/>
            <a:ext cx="198564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Collection with one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shard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637869" y="2"/>
            <a:ext cx="5488838" cy="51434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470" y="480769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8" y="185772"/>
                </a:moveTo>
                <a:lnTo>
                  <a:pt x="176567" y="21999"/>
                </a:lnTo>
                <a:lnTo>
                  <a:pt x="178605" y="19962"/>
                </a:lnTo>
                <a:lnTo>
                  <a:pt x="180645" y="17399"/>
                </a:lnTo>
                <a:lnTo>
                  <a:pt x="186275" y="13804"/>
                </a:lnTo>
                <a:lnTo>
                  <a:pt x="192432" y="10232"/>
                </a:lnTo>
                <a:lnTo>
                  <a:pt x="198567" y="6639"/>
                </a:lnTo>
                <a:lnTo>
                  <a:pt x="206742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5" y="0"/>
                </a:lnTo>
                <a:lnTo>
                  <a:pt x="324957" y="0"/>
                </a:lnTo>
                <a:lnTo>
                  <a:pt x="327520" y="1009"/>
                </a:lnTo>
                <a:lnTo>
                  <a:pt x="333152" y="2542"/>
                </a:lnTo>
                <a:lnTo>
                  <a:pt x="338280" y="5632"/>
                </a:lnTo>
                <a:lnTo>
                  <a:pt x="342377" y="8699"/>
                </a:lnTo>
                <a:lnTo>
                  <a:pt x="344415" y="11262"/>
                </a:lnTo>
                <a:lnTo>
                  <a:pt x="346452" y="13804"/>
                </a:lnTo>
                <a:lnTo>
                  <a:pt x="347987" y="16369"/>
                </a:lnTo>
                <a:lnTo>
                  <a:pt x="349017" y="18932"/>
                </a:lnTo>
                <a:lnTo>
                  <a:pt x="350047" y="21999"/>
                </a:lnTo>
                <a:lnTo>
                  <a:pt x="350550" y="24564"/>
                </a:lnTo>
                <a:lnTo>
                  <a:pt x="351075" y="31204"/>
                </a:lnTo>
                <a:lnTo>
                  <a:pt x="351075" y="125887"/>
                </a:lnTo>
                <a:lnTo>
                  <a:pt x="350550" y="132547"/>
                </a:lnTo>
                <a:lnTo>
                  <a:pt x="349542" y="139187"/>
                </a:lnTo>
                <a:lnTo>
                  <a:pt x="347482" y="145847"/>
                </a:lnTo>
                <a:lnTo>
                  <a:pt x="344415" y="152487"/>
                </a:lnTo>
                <a:lnTo>
                  <a:pt x="343385" y="156584"/>
                </a:lnTo>
                <a:lnTo>
                  <a:pt x="342377" y="160179"/>
                </a:lnTo>
                <a:lnTo>
                  <a:pt x="340317" y="163247"/>
                </a:lnTo>
                <a:lnTo>
                  <a:pt x="338785" y="166314"/>
                </a:lnTo>
                <a:lnTo>
                  <a:pt x="334687" y="171442"/>
                </a:lnTo>
                <a:lnTo>
                  <a:pt x="331115" y="176547"/>
                </a:lnTo>
                <a:lnTo>
                  <a:pt x="165810" y="340319"/>
                </a:lnTo>
                <a:lnTo>
                  <a:pt x="163770" y="342356"/>
                </a:lnTo>
                <a:lnTo>
                  <a:pt x="161712" y="344416"/>
                </a:lnTo>
                <a:lnTo>
                  <a:pt x="159147" y="345949"/>
                </a:lnTo>
                <a:lnTo>
                  <a:pt x="156605" y="346959"/>
                </a:lnTo>
                <a:lnTo>
                  <a:pt x="150975" y="348491"/>
                </a:lnTo>
                <a:lnTo>
                  <a:pt x="145847" y="349016"/>
                </a:lnTo>
                <a:lnTo>
                  <a:pt x="139712" y="348491"/>
                </a:lnTo>
                <a:lnTo>
                  <a:pt x="136642" y="347986"/>
                </a:lnTo>
                <a:lnTo>
                  <a:pt x="134080" y="346959"/>
                </a:lnTo>
                <a:lnTo>
                  <a:pt x="131012" y="345949"/>
                </a:lnTo>
                <a:lnTo>
                  <a:pt x="128450" y="344416"/>
                </a:lnTo>
                <a:lnTo>
                  <a:pt x="125885" y="342356"/>
                </a:lnTo>
                <a:lnTo>
                  <a:pt x="123848" y="340319"/>
                </a:lnTo>
                <a:lnTo>
                  <a:pt x="8698" y="227734"/>
                </a:lnTo>
                <a:lnTo>
                  <a:pt x="5631" y="222607"/>
                </a:lnTo>
                <a:lnTo>
                  <a:pt x="2563" y="217499"/>
                </a:lnTo>
                <a:lnTo>
                  <a:pt x="504" y="212374"/>
                </a:lnTo>
                <a:lnTo>
                  <a:pt x="0" y="210334"/>
                </a:lnTo>
                <a:lnTo>
                  <a:pt x="0" y="207772"/>
                </a:lnTo>
                <a:lnTo>
                  <a:pt x="0" y="204179"/>
                </a:lnTo>
                <a:lnTo>
                  <a:pt x="504" y="201637"/>
                </a:lnTo>
                <a:lnTo>
                  <a:pt x="2563" y="196004"/>
                </a:lnTo>
                <a:lnTo>
                  <a:pt x="5631" y="190374"/>
                </a:lnTo>
                <a:lnTo>
                  <a:pt x="8698" y="18577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426" y="534499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40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29"/>
                </a:lnTo>
                <a:lnTo>
                  <a:pt x="38367" y="24562"/>
                </a:lnTo>
                <a:lnTo>
                  <a:pt x="38894" y="20989"/>
                </a:lnTo>
                <a:lnTo>
                  <a:pt x="38367" y="16892"/>
                </a:lnTo>
                <a:lnTo>
                  <a:pt x="37359" y="12794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4"/>
                </a:lnTo>
                <a:lnTo>
                  <a:pt x="0" y="16892"/>
                </a:lnTo>
                <a:lnTo>
                  <a:pt x="0" y="20989"/>
                </a:lnTo>
                <a:lnTo>
                  <a:pt x="0" y="24562"/>
                </a:lnTo>
                <a:lnTo>
                  <a:pt x="1007" y="27629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6453" y="486908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4">
                <a:moveTo>
                  <a:pt x="294761" y="84427"/>
                </a:moveTo>
                <a:lnTo>
                  <a:pt x="298356" y="80854"/>
                </a:lnTo>
                <a:lnTo>
                  <a:pt x="302454" y="78817"/>
                </a:lnTo>
                <a:lnTo>
                  <a:pt x="307054" y="77262"/>
                </a:lnTo>
                <a:lnTo>
                  <a:pt x="311151" y="76252"/>
                </a:lnTo>
                <a:lnTo>
                  <a:pt x="315754" y="75222"/>
                </a:lnTo>
                <a:lnTo>
                  <a:pt x="320356" y="73184"/>
                </a:lnTo>
                <a:lnTo>
                  <a:pt x="324454" y="70622"/>
                </a:lnTo>
                <a:lnTo>
                  <a:pt x="329054" y="67027"/>
                </a:lnTo>
                <a:lnTo>
                  <a:pt x="332649" y="62952"/>
                </a:lnTo>
                <a:lnTo>
                  <a:pt x="334686" y="58329"/>
                </a:lnTo>
                <a:lnTo>
                  <a:pt x="336219" y="53222"/>
                </a:lnTo>
                <a:lnTo>
                  <a:pt x="336724" y="47592"/>
                </a:lnTo>
                <a:lnTo>
                  <a:pt x="336219" y="42989"/>
                </a:lnTo>
                <a:lnTo>
                  <a:pt x="335716" y="38367"/>
                </a:lnTo>
                <a:lnTo>
                  <a:pt x="334181" y="34289"/>
                </a:lnTo>
                <a:lnTo>
                  <a:pt x="321889" y="14832"/>
                </a:lnTo>
                <a:lnTo>
                  <a:pt x="289131" y="0"/>
                </a:lnTo>
                <a:lnTo>
                  <a:pt x="283521" y="502"/>
                </a:lnTo>
                <a:lnTo>
                  <a:pt x="278394" y="2037"/>
                </a:lnTo>
                <a:lnTo>
                  <a:pt x="273791" y="4094"/>
                </a:lnTo>
                <a:lnTo>
                  <a:pt x="269694" y="7667"/>
                </a:lnTo>
                <a:lnTo>
                  <a:pt x="266101" y="11764"/>
                </a:lnTo>
                <a:lnTo>
                  <a:pt x="263559" y="16367"/>
                </a:lnTo>
                <a:lnTo>
                  <a:pt x="262024" y="20464"/>
                </a:lnTo>
                <a:lnTo>
                  <a:pt x="260996" y="25067"/>
                </a:lnTo>
                <a:lnTo>
                  <a:pt x="259461" y="29667"/>
                </a:lnTo>
                <a:lnTo>
                  <a:pt x="257926" y="33764"/>
                </a:lnTo>
                <a:lnTo>
                  <a:pt x="255869" y="38367"/>
                </a:lnTo>
                <a:lnTo>
                  <a:pt x="252296" y="41959"/>
                </a:lnTo>
                <a:lnTo>
                  <a:pt x="246664" y="47592"/>
                </a:lnTo>
                <a:lnTo>
                  <a:pt x="241537" y="51164"/>
                </a:lnTo>
                <a:lnTo>
                  <a:pt x="236937" y="53222"/>
                </a:lnTo>
                <a:lnTo>
                  <a:pt x="232839" y="54232"/>
                </a:lnTo>
                <a:lnTo>
                  <a:pt x="228762" y="54232"/>
                </a:lnTo>
                <a:lnTo>
                  <a:pt x="225169" y="53222"/>
                </a:lnTo>
                <a:lnTo>
                  <a:pt x="221597" y="50659"/>
                </a:lnTo>
                <a:lnTo>
                  <a:pt x="218004" y="48097"/>
                </a:lnTo>
                <a:lnTo>
                  <a:pt x="214432" y="43999"/>
                </a:lnTo>
                <a:lnTo>
                  <a:pt x="210839" y="39922"/>
                </a:lnTo>
                <a:lnTo>
                  <a:pt x="203169" y="29667"/>
                </a:lnTo>
                <a:lnTo>
                  <a:pt x="193944" y="18427"/>
                </a:lnTo>
                <a:lnTo>
                  <a:pt x="188839" y="12269"/>
                </a:lnTo>
                <a:lnTo>
                  <a:pt x="183207" y="6134"/>
                </a:lnTo>
                <a:lnTo>
                  <a:pt x="180139" y="3569"/>
                </a:lnTo>
                <a:lnTo>
                  <a:pt x="176042" y="1532"/>
                </a:lnTo>
                <a:lnTo>
                  <a:pt x="172469" y="502"/>
                </a:lnTo>
                <a:lnTo>
                  <a:pt x="168372" y="0"/>
                </a:lnTo>
                <a:lnTo>
                  <a:pt x="141749" y="15862"/>
                </a:lnTo>
                <a:lnTo>
                  <a:pt x="135109" y="20464"/>
                </a:lnTo>
                <a:lnTo>
                  <a:pt x="111554" y="50659"/>
                </a:lnTo>
                <a:lnTo>
                  <a:pt x="110547" y="53727"/>
                </a:lnTo>
                <a:lnTo>
                  <a:pt x="110022" y="56794"/>
                </a:lnTo>
                <a:lnTo>
                  <a:pt x="110022" y="59862"/>
                </a:lnTo>
                <a:lnTo>
                  <a:pt x="117712" y="75727"/>
                </a:lnTo>
                <a:lnTo>
                  <a:pt x="121787" y="78817"/>
                </a:lnTo>
                <a:lnTo>
                  <a:pt x="125884" y="80854"/>
                </a:lnTo>
                <a:lnTo>
                  <a:pt x="129982" y="82892"/>
                </a:lnTo>
                <a:lnTo>
                  <a:pt x="134584" y="83922"/>
                </a:lnTo>
                <a:lnTo>
                  <a:pt x="139187" y="84952"/>
                </a:lnTo>
                <a:lnTo>
                  <a:pt x="143809" y="86989"/>
                </a:lnTo>
                <a:lnTo>
                  <a:pt x="147884" y="89049"/>
                </a:lnTo>
                <a:lnTo>
                  <a:pt x="151982" y="92622"/>
                </a:lnTo>
                <a:lnTo>
                  <a:pt x="155577" y="96719"/>
                </a:lnTo>
                <a:lnTo>
                  <a:pt x="157614" y="101319"/>
                </a:lnTo>
                <a:lnTo>
                  <a:pt x="159147" y="106447"/>
                </a:lnTo>
                <a:lnTo>
                  <a:pt x="159674" y="112582"/>
                </a:lnTo>
                <a:lnTo>
                  <a:pt x="159147" y="116679"/>
                </a:lnTo>
                <a:lnTo>
                  <a:pt x="158644" y="121282"/>
                </a:lnTo>
                <a:lnTo>
                  <a:pt x="157109" y="125379"/>
                </a:lnTo>
                <a:lnTo>
                  <a:pt x="155577" y="129477"/>
                </a:lnTo>
                <a:lnTo>
                  <a:pt x="153517" y="133554"/>
                </a:lnTo>
                <a:lnTo>
                  <a:pt x="150974" y="137652"/>
                </a:lnTo>
                <a:lnTo>
                  <a:pt x="147884" y="141244"/>
                </a:lnTo>
                <a:lnTo>
                  <a:pt x="144817" y="144817"/>
                </a:lnTo>
                <a:lnTo>
                  <a:pt x="141244" y="147884"/>
                </a:lnTo>
                <a:lnTo>
                  <a:pt x="137652" y="150972"/>
                </a:lnTo>
                <a:lnTo>
                  <a:pt x="134079" y="153012"/>
                </a:lnTo>
                <a:lnTo>
                  <a:pt x="129982" y="155574"/>
                </a:lnTo>
                <a:lnTo>
                  <a:pt x="125884" y="157109"/>
                </a:lnTo>
                <a:lnTo>
                  <a:pt x="121284" y="158642"/>
                </a:lnTo>
                <a:lnTo>
                  <a:pt x="116682" y="159147"/>
                </a:lnTo>
                <a:lnTo>
                  <a:pt x="112584" y="159672"/>
                </a:lnTo>
                <a:lnTo>
                  <a:pt x="106952" y="159147"/>
                </a:lnTo>
                <a:lnTo>
                  <a:pt x="101847" y="157612"/>
                </a:lnTo>
                <a:lnTo>
                  <a:pt x="96719" y="155574"/>
                </a:lnTo>
                <a:lnTo>
                  <a:pt x="92622" y="151982"/>
                </a:lnTo>
                <a:lnTo>
                  <a:pt x="82389" y="129982"/>
                </a:lnTo>
                <a:lnTo>
                  <a:pt x="80854" y="125884"/>
                </a:lnTo>
                <a:lnTo>
                  <a:pt x="78817" y="121787"/>
                </a:lnTo>
                <a:lnTo>
                  <a:pt x="75729" y="117689"/>
                </a:lnTo>
                <a:lnTo>
                  <a:pt x="59864" y="110019"/>
                </a:lnTo>
                <a:lnTo>
                  <a:pt x="56797" y="110019"/>
                </a:lnTo>
                <a:lnTo>
                  <a:pt x="53729" y="110544"/>
                </a:lnTo>
                <a:lnTo>
                  <a:pt x="50659" y="111554"/>
                </a:lnTo>
                <a:lnTo>
                  <a:pt x="47089" y="112582"/>
                </a:lnTo>
                <a:lnTo>
                  <a:pt x="15864" y="141749"/>
                </a:lnTo>
                <a:lnTo>
                  <a:pt x="11262" y="147884"/>
                </a:lnTo>
                <a:lnTo>
                  <a:pt x="7669" y="153514"/>
                </a:lnTo>
                <a:lnTo>
                  <a:pt x="2037" y="163244"/>
                </a:lnTo>
                <a:lnTo>
                  <a:pt x="504" y="166312"/>
                </a:lnTo>
                <a:lnTo>
                  <a:pt x="0" y="168372"/>
                </a:lnTo>
                <a:lnTo>
                  <a:pt x="504" y="172447"/>
                </a:lnTo>
                <a:lnTo>
                  <a:pt x="1534" y="176042"/>
                </a:lnTo>
                <a:lnTo>
                  <a:pt x="3572" y="180139"/>
                </a:lnTo>
                <a:lnTo>
                  <a:pt x="6134" y="183207"/>
                </a:lnTo>
                <a:lnTo>
                  <a:pt x="12272" y="188837"/>
                </a:lnTo>
                <a:lnTo>
                  <a:pt x="18427" y="193944"/>
                </a:lnTo>
                <a:lnTo>
                  <a:pt x="29669" y="203167"/>
                </a:lnTo>
                <a:lnTo>
                  <a:pt x="39924" y="210837"/>
                </a:lnTo>
                <a:lnTo>
                  <a:pt x="43999" y="214432"/>
                </a:lnTo>
                <a:lnTo>
                  <a:pt x="48097" y="218002"/>
                </a:lnTo>
                <a:lnTo>
                  <a:pt x="50659" y="221597"/>
                </a:lnTo>
                <a:lnTo>
                  <a:pt x="53224" y="225167"/>
                </a:lnTo>
                <a:lnTo>
                  <a:pt x="54254" y="228762"/>
                </a:lnTo>
                <a:lnTo>
                  <a:pt x="54254" y="232837"/>
                </a:lnTo>
                <a:lnTo>
                  <a:pt x="53224" y="236934"/>
                </a:lnTo>
                <a:lnTo>
                  <a:pt x="51164" y="241537"/>
                </a:lnTo>
                <a:lnTo>
                  <a:pt x="47592" y="246664"/>
                </a:lnTo>
                <a:lnTo>
                  <a:pt x="41962" y="252294"/>
                </a:lnTo>
                <a:lnTo>
                  <a:pt x="20969" y="261499"/>
                </a:lnTo>
                <a:lnTo>
                  <a:pt x="16369" y="263556"/>
                </a:lnTo>
                <a:lnTo>
                  <a:pt x="12272" y="266099"/>
                </a:lnTo>
                <a:lnTo>
                  <a:pt x="7669" y="269694"/>
                </a:lnTo>
                <a:lnTo>
                  <a:pt x="4097" y="273791"/>
                </a:lnTo>
                <a:lnTo>
                  <a:pt x="2037" y="278391"/>
                </a:lnTo>
                <a:lnTo>
                  <a:pt x="504" y="283499"/>
                </a:lnTo>
                <a:lnTo>
                  <a:pt x="0" y="289129"/>
                </a:lnTo>
                <a:lnTo>
                  <a:pt x="14834" y="321889"/>
                </a:lnTo>
                <a:lnTo>
                  <a:pt x="47592" y="336724"/>
                </a:lnTo>
                <a:lnTo>
                  <a:pt x="53224" y="336219"/>
                </a:lnTo>
                <a:lnTo>
                  <a:pt x="58329" y="334684"/>
                </a:lnTo>
                <a:lnTo>
                  <a:pt x="62952" y="332646"/>
                </a:lnTo>
                <a:lnTo>
                  <a:pt x="67029" y="329054"/>
                </a:lnTo>
                <a:lnTo>
                  <a:pt x="70622" y="324956"/>
                </a:lnTo>
                <a:lnTo>
                  <a:pt x="73187" y="320354"/>
                </a:lnTo>
                <a:lnTo>
                  <a:pt x="74719" y="316256"/>
                </a:lnTo>
                <a:lnTo>
                  <a:pt x="75729" y="311654"/>
                </a:lnTo>
                <a:lnTo>
                  <a:pt x="77284" y="307054"/>
                </a:lnTo>
                <a:lnTo>
                  <a:pt x="78817" y="302956"/>
                </a:lnTo>
                <a:lnTo>
                  <a:pt x="80854" y="298354"/>
                </a:lnTo>
                <a:lnTo>
                  <a:pt x="84427" y="294761"/>
                </a:lnTo>
                <a:lnTo>
                  <a:pt x="90059" y="289654"/>
                </a:lnTo>
                <a:lnTo>
                  <a:pt x="95187" y="285556"/>
                </a:lnTo>
                <a:lnTo>
                  <a:pt x="99787" y="283499"/>
                </a:lnTo>
                <a:lnTo>
                  <a:pt x="103884" y="282489"/>
                </a:lnTo>
                <a:lnTo>
                  <a:pt x="107982" y="282489"/>
                </a:lnTo>
                <a:lnTo>
                  <a:pt x="133577" y="307054"/>
                </a:lnTo>
                <a:lnTo>
                  <a:pt x="142779" y="318316"/>
                </a:lnTo>
                <a:lnTo>
                  <a:pt x="147884" y="324451"/>
                </a:lnTo>
                <a:lnTo>
                  <a:pt x="153517" y="330586"/>
                </a:lnTo>
                <a:lnTo>
                  <a:pt x="156604" y="333151"/>
                </a:lnTo>
                <a:lnTo>
                  <a:pt x="160682" y="335189"/>
                </a:lnTo>
                <a:lnTo>
                  <a:pt x="164274" y="336219"/>
                </a:lnTo>
                <a:lnTo>
                  <a:pt x="168372" y="336724"/>
                </a:lnTo>
                <a:lnTo>
                  <a:pt x="194974" y="320859"/>
                </a:lnTo>
                <a:lnTo>
                  <a:pt x="201634" y="316256"/>
                </a:lnTo>
                <a:lnTo>
                  <a:pt x="225169" y="286061"/>
                </a:lnTo>
                <a:lnTo>
                  <a:pt x="226199" y="282994"/>
                </a:lnTo>
                <a:lnTo>
                  <a:pt x="226704" y="279926"/>
                </a:lnTo>
                <a:lnTo>
                  <a:pt x="226704" y="276859"/>
                </a:lnTo>
                <a:lnTo>
                  <a:pt x="219034" y="260994"/>
                </a:lnTo>
                <a:lnTo>
                  <a:pt x="197537" y="251769"/>
                </a:lnTo>
                <a:lnTo>
                  <a:pt x="192937" y="249731"/>
                </a:lnTo>
                <a:lnTo>
                  <a:pt x="188839" y="247694"/>
                </a:lnTo>
                <a:lnTo>
                  <a:pt x="184742" y="244099"/>
                </a:lnTo>
                <a:lnTo>
                  <a:pt x="181169" y="240002"/>
                </a:lnTo>
                <a:lnTo>
                  <a:pt x="179109" y="235402"/>
                </a:lnTo>
                <a:lnTo>
                  <a:pt x="177577" y="230294"/>
                </a:lnTo>
                <a:lnTo>
                  <a:pt x="177072" y="224139"/>
                </a:lnTo>
                <a:lnTo>
                  <a:pt x="177577" y="220042"/>
                </a:lnTo>
                <a:lnTo>
                  <a:pt x="178079" y="215439"/>
                </a:lnTo>
                <a:lnTo>
                  <a:pt x="179614" y="211342"/>
                </a:lnTo>
                <a:lnTo>
                  <a:pt x="191907" y="191904"/>
                </a:lnTo>
                <a:lnTo>
                  <a:pt x="195479" y="188837"/>
                </a:lnTo>
                <a:lnTo>
                  <a:pt x="199072" y="186274"/>
                </a:lnTo>
                <a:lnTo>
                  <a:pt x="202644" y="183709"/>
                </a:lnTo>
                <a:lnTo>
                  <a:pt x="206742" y="181147"/>
                </a:lnTo>
                <a:lnTo>
                  <a:pt x="210839" y="179612"/>
                </a:lnTo>
                <a:lnTo>
                  <a:pt x="215439" y="178079"/>
                </a:lnTo>
                <a:lnTo>
                  <a:pt x="220064" y="177574"/>
                </a:lnTo>
                <a:lnTo>
                  <a:pt x="224139" y="177069"/>
                </a:lnTo>
                <a:lnTo>
                  <a:pt x="229772" y="177574"/>
                </a:lnTo>
                <a:lnTo>
                  <a:pt x="234899" y="179109"/>
                </a:lnTo>
                <a:lnTo>
                  <a:pt x="240004" y="181147"/>
                </a:lnTo>
                <a:lnTo>
                  <a:pt x="244102" y="184739"/>
                </a:lnTo>
                <a:lnTo>
                  <a:pt x="254334" y="206739"/>
                </a:lnTo>
                <a:lnTo>
                  <a:pt x="255869" y="210837"/>
                </a:lnTo>
                <a:lnTo>
                  <a:pt x="257926" y="214934"/>
                </a:lnTo>
                <a:lnTo>
                  <a:pt x="260996" y="219032"/>
                </a:lnTo>
                <a:lnTo>
                  <a:pt x="276859" y="226702"/>
                </a:lnTo>
                <a:lnTo>
                  <a:pt x="279926" y="226702"/>
                </a:lnTo>
                <a:lnTo>
                  <a:pt x="282996" y="226197"/>
                </a:lnTo>
                <a:lnTo>
                  <a:pt x="286064" y="225167"/>
                </a:lnTo>
                <a:lnTo>
                  <a:pt x="289656" y="224139"/>
                </a:lnTo>
                <a:lnTo>
                  <a:pt x="320859" y="194974"/>
                </a:lnTo>
                <a:lnTo>
                  <a:pt x="325481" y="188837"/>
                </a:lnTo>
                <a:lnTo>
                  <a:pt x="329054" y="183207"/>
                </a:lnTo>
                <a:lnTo>
                  <a:pt x="334686" y="173477"/>
                </a:lnTo>
                <a:lnTo>
                  <a:pt x="336219" y="170409"/>
                </a:lnTo>
                <a:lnTo>
                  <a:pt x="336724" y="168372"/>
                </a:lnTo>
                <a:lnTo>
                  <a:pt x="336219" y="164274"/>
                </a:lnTo>
                <a:lnTo>
                  <a:pt x="335191" y="160682"/>
                </a:lnTo>
                <a:lnTo>
                  <a:pt x="333151" y="156584"/>
                </a:lnTo>
                <a:lnTo>
                  <a:pt x="330589" y="153514"/>
                </a:lnTo>
                <a:lnTo>
                  <a:pt x="324454" y="147884"/>
                </a:lnTo>
                <a:lnTo>
                  <a:pt x="318316" y="142777"/>
                </a:lnTo>
                <a:lnTo>
                  <a:pt x="307054" y="133554"/>
                </a:lnTo>
                <a:lnTo>
                  <a:pt x="296821" y="125884"/>
                </a:lnTo>
                <a:lnTo>
                  <a:pt x="292724" y="122312"/>
                </a:lnTo>
                <a:lnTo>
                  <a:pt x="288626" y="118719"/>
                </a:lnTo>
                <a:lnTo>
                  <a:pt x="286064" y="115147"/>
                </a:lnTo>
                <a:lnTo>
                  <a:pt x="283521" y="111554"/>
                </a:lnTo>
                <a:lnTo>
                  <a:pt x="282491" y="107982"/>
                </a:lnTo>
                <a:lnTo>
                  <a:pt x="282491" y="103884"/>
                </a:lnTo>
                <a:lnTo>
                  <a:pt x="283521" y="99787"/>
                </a:lnTo>
                <a:lnTo>
                  <a:pt x="285559" y="95184"/>
                </a:lnTo>
                <a:lnTo>
                  <a:pt x="289131" y="90057"/>
                </a:lnTo>
                <a:lnTo>
                  <a:pt x="294761" y="84427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3922" y="480254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04"/>
                </a:lnTo>
                <a:lnTo>
                  <a:pt x="118739" y="1009"/>
                </a:lnTo>
                <a:lnTo>
                  <a:pt x="80854" y="10737"/>
                </a:lnTo>
                <a:lnTo>
                  <a:pt x="38892" y="38894"/>
                </a:lnTo>
                <a:lnTo>
                  <a:pt x="15862" y="69594"/>
                </a:lnTo>
                <a:lnTo>
                  <a:pt x="12794" y="75224"/>
                </a:lnTo>
                <a:lnTo>
                  <a:pt x="10232" y="80857"/>
                </a:lnTo>
                <a:lnTo>
                  <a:pt x="8192" y="86992"/>
                </a:lnTo>
                <a:lnTo>
                  <a:pt x="6134" y="93127"/>
                </a:lnTo>
                <a:lnTo>
                  <a:pt x="0" y="125382"/>
                </a:lnTo>
                <a:lnTo>
                  <a:pt x="0" y="132527"/>
                </a:lnTo>
                <a:lnTo>
                  <a:pt x="0" y="139187"/>
                </a:lnTo>
                <a:lnTo>
                  <a:pt x="524" y="145847"/>
                </a:lnTo>
                <a:lnTo>
                  <a:pt x="10232" y="183712"/>
                </a:lnTo>
                <a:lnTo>
                  <a:pt x="30194" y="216472"/>
                </a:lnTo>
                <a:lnTo>
                  <a:pt x="63457" y="245637"/>
                </a:lnTo>
                <a:lnTo>
                  <a:pt x="87012" y="256374"/>
                </a:lnTo>
                <a:lnTo>
                  <a:pt x="93147" y="258431"/>
                </a:lnTo>
                <a:lnTo>
                  <a:pt x="99282" y="260471"/>
                </a:lnTo>
                <a:lnTo>
                  <a:pt x="105417" y="262004"/>
                </a:lnTo>
                <a:lnTo>
                  <a:pt x="112079" y="263034"/>
                </a:lnTo>
                <a:lnTo>
                  <a:pt x="118739" y="264064"/>
                </a:lnTo>
                <a:lnTo>
                  <a:pt x="125379" y="264569"/>
                </a:lnTo>
                <a:lnTo>
                  <a:pt x="132042" y="264569"/>
                </a:lnTo>
                <a:lnTo>
                  <a:pt x="139207" y="264569"/>
                </a:lnTo>
                <a:lnTo>
                  <a:pt x="145847" y="264064"/>
                </a:lnTo>
                <a:lnTo>
                  <a:pt x="177574" y="256374"/>
                </a:lnTo>
                <a:lnTo>
                  <a:pt x="183732" y="254334"/>
                </a:lnTo>
                <a:lnTo>
                  <a:pt x="189362" y="251771"/>
                </a:lnTo>
                <a:lnTo>
                  <a:pt x="194974" y="248704"/>
                </a:lnTo>
                <a:lnTo>
                  <a:pt x="200604" y="245637"/>
                </a:lnTo>
                <a:lnTo>
                  <a:pt x="234392" y="216472"/>
                </a:lnTo>
                <a:lnTo>
                  <a:pt x="253829" y="183712"/>
                </a:lnTo>
                <a:lnTo>
                  <a:pt x="256391" y="178082"/>
                </a:lnTo>
                <a:lnTo>
                  <a:pt x="258431" y="171944"/>
                </a:lnTo>
                <a:lnTo>
                  <a:pt x="260489" y="165284"/>
                </a:lnTo>
                <a:lnTo>
                  <a:pt x="261519" y="159149"/>
                </a:lnTo>
                <a:lnTo>
                  <a:pt x="263054" y="152487"/>
                </a:lnTo>
                <a:lnTo>
                  <a:pt x="263556" y="145847"/>
                </a:lnTo>
                <a:lnTo>
                  <a:pt x="264061" y="139187"/>
                </a:lnTo>
                <a:lnTo>
                  <a:pt x="264586" y="132527"/>
                </a:lnTo>
                <a:lnTo>
                  <a:pt x="264061" y="125382"/>
                </a:lnTo>
                <a:lnTo>
                  <a:pt x="263556" y="118722"/>
                </a:lnTo>
                <a:lnTo>
                  <a:pt x="263054" y="112059"/>
                </a:lnTo>
                <a:lnTo>
                  <a:pt x="261519" y="105924"/>
                </a:lnTo>
                <a:lnTo>
                  <a:pt x="260489" y="99264"/>
                </a:lnTo>
                <a:lnTo>
                  <a:pt x="258431" y="93127"/>
                </a:lnTo>
                <a:lnTo>
                  <a:pt x="256391" y="86992"/>
                </a:lnTo>
                <a:lnTo>
                  <a:pt x="253829" y="80857"/>
                </a:lnTo>
                <a:lnTo>
                  <a:pt x="251264" y="75224"/>
                </a:lnTo>
                <a:lnTo>
                  <a:pt x="248197" y="69594"/>
                </a:lnTo>
                <a:lnTo>
                  <a:pt x="245129" y="63962"/>
                </a:lnTo>
                <a:lnTo>
                  <a:pt x="216469" y="30174"/>
                </a:lnTo>
                <a:lnTo>
                  <a:pt x="200604" y="19437"/>
                </a:lnTo>
                <a:lnTo>
                  <a:pt x="194974" y="16369"/>
                </a:lnTo>
                <a:lnTo>
                  <a:pt x="158642" y="3067"/>
                </a:lnTo>
                <a:lnTo>
                  <a:pt x="152507" y="1534"/>
                </a:lnTo>
                <a:lnTo>
                  <a:pt x="145847" y="1009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876" y="506192"/>
            <a:ext cx="321684" cy="32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89" y="172303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170412"/>
                </a:moveTo>
                <a:lnTo>
                  <a:pt x="0" y="161712"/>
                </a:lnTo>
                <a:lnTo>
                  <a:pt x="1029" y="153014"/>
                </a:lnTo>
                <a:lnTo>
                  <a:pt x="10233" y="112079"/>
                </a:lnTo>
                <a:lnTo>
                  <a:pt x="16893" y="96719"/>
                </a:lnTo>
                <a:lnTo>
                  <a:pt x="20486" y="89052"/>
                </a:lnTo>
                <a:lnTo>
                  <a:pt x="24563" y="81887"/>
                </a:lnTo>
                <a:lnTo>
                  <a:pt x="29186" y="75224"/>
                </a:lnTo>
                <a:lnTo>
                  <a:pt x="33788" y="68564"/>
                </a:lnTo>
                <a:lnTo>
                  <a:pt x="61923" y="38894"/>
                </a:lnTo>
                <a:lnTo>
                  <a:pt x="75246" y="29164"/>
                </a:lnTo>
                <a:lnTo>
                  <a:pt x="81886" y="24564"/>
                </a:lnTo>
                <a:lnTo>
                  <a:pt x="89051" y="20467"/>
                </a:lnTo>
                <a:lnTo>
                  <a:pt x="96721" y="16894"/>
                </a:lnTo>
                <a:lnTo>
                  <a:pt x="103886" y="13302"/>
                </a:lnTo>
                <a:lnTo>
                  <a:pt x="112081" y="10232"/>
                </a:lnTo>
                <a:lnTo>
                  <a:pt x="119748" y="7669"/>
                </a:lnTo>
                <a:lnTo>
                  <a:pt x="127943" y="5107"/>
                </a:lnTo>
                <a:lnTo>
                  <a:pt x="136138" y="3572"/>
                </a:lnTo>
                <a:lnTo>
                  <a:pt x="144313" y="2039"/>
                </a:lnTo>
                <a:lnTo>
                  <a:pt x="153013" y="1029"/>
                </a:lnTo>
                <a:lnTo>
                  <a:pt x="161711" y="0"/>
                </a:lnTo>
                <a:lnTo>
                  <a:pt x="170431" y="0"/>
                </a:lnTo>
                <a:lnTo>
                  <a:pt x="179131" y="0"/>
                </a:lnTo>
                <a:lnTo>
                  <a:pt x="187831" y="1029"/>
                </a:lnTo>
                <a:lnTo>
                  <a:pt x="196528" y="2039"/>
                </a:lnTo>
                <a:lnTo>
                  <a:pt x="204703" y="3572"/>
                </a:lnTo>
                <a:lnTo>
                  <a:pt x="212898" y="5107"/>
                </a:lnTo>
                <a:lnTo>
                  <a:pt x="221093" y="7669"/>
                </a:lnTo>
                <a:lnTo>
                  <a:pt x="229266" y="10232"/>
                </a:lnTo>
                <a:lnTo>
                  <a:pt x="236958" y="13302"/>
                </a:lnTo>
                <a:lnTo>
                  <a:pt x="244123" y="16894"/>
                </a:lnTo>
                <a:lnTo>
                  <a:pt x="251790" y="20467"/>
                </a:lnTo>
                <a:lnTo>
                  <a:pt x="285055" y="44527"/>
                </a:lnTo>
                <a:lnTo>
                  <a:pt x="290685" y="50157"/>
                </a:lnTo>
                <a:lnTo>
                  <a:pt x="296820" y="55789"/>
                </a:lnTo>
                <a:lnTo>
                  <a:pt x="301948" y="61924"/>
                </a:lnTo>
                <a:lnTo>
                  <a:pt x="307055" y="68564"/>
                </a:lnTo>
                <a:lnTo>
                  <a:pt x="311655" y="75224"/>
                </a:lnTo>
                <a:lnTo>
                  <a:pt x="316278" y="81887"/>
                </a:lnTo>
                <a:lnTo>
                  <a:pt x="320375" y="89052"/>
                </a:lnTo>
                <a:lnTo>
                  <a:pt x="323948" y="96719"/>
                </a:lnTo>
                <a:lnTo>
                  <a:pt x="327520" y="103887"/>
                </a:lnTo>
                <a:lnTo>
                  <a:pt x="338783" y="144314"/>
                </a:lnTo>
                <a:lnTo>
                  <a:pt x="339813" y="153014"/>
                </a:lnTo>
                <a:lnTo>
                  <a:pt x="340843" y="161712"/>
                </a:lnTo>
                <a:lnTo>
                  <a:pt x="340843" y="170412"/>
                </a:lnTo>
                <a:lnTo>
                  <a:pt x="340843" y="179112"/>
                </a:lnTo>
                <a:lnTo>
                  <a:pt x="339813" y="187809"/>
                </a:lnTo>
                <a:lnTo>
                  <a:pt x="330610" y="228764"/>
                </a:lnTo>
                <a:lnTo>
                  <a:pt x="323948" y="244102"/>
                </a:lnTo>
                <a:lnTo>
                  <a:pt x="320375" y="251791"/>
                </a:lnTo>
                <a:lnTo>
                  <a:pt x="316278" y="258936"/>
                </a:lnTo>
                <a:lnTo>
                  <a:pt x="311655" y="265596"/>
                </a:lnTo>
                <a:lnTo>
                  <a:pt x="307055" y="272259"/>
                </a:lnTo>
                <a:lnTo>
                  <a:pt x="301948" y="278899"/>
                </a:lnTo>
                <a:lnTo>
                  <a:pt x="296820" y="285056"/>
                </a:lnTo>
                <a:lnTo>
                  <a:pt x="290685" y="290686"/>
                </a:lnTo>
                <a:lnTo>
                  <a:pt x="285055" y="296296"/>
                </a:lnTo>
                <a:lnTo>
                  <a:pt x="251790" y="320356"/>
                </a:lnTo>
                <a:lnTo>
                  <a:pt x="244123" y="323949"/>
                </a:lnTo>
                <a:lnTo>
                  <a:pt x="236958" y="327521"/>
                </a:lnTo>
                <a:lnTo>
                  <a:pt x="229266" y="330589"/>
                </a:lnTo>
                <a:lnTo>
                  <a:pt x="221093" y="333151"/>
                </a:lnTo>
                <a:lnTo>
                  <a:pt x="212898" y="335716"/>
                </a:lnTo>
                <a:lnTo>
                  <a:pt x="204703" y="337251"/>
                </a:lnTo>
                <a:lnTo>
                  <a:pt x="196528" y="338784"/>
                </a:lnTo>
                <a:lnTo>
                  <a:pt x="187831" y="339814"/>
                </a:lnTo>
                <a:lnTo>
                  <a:pt x="179131" y="340821"/>
                </a:lnTo>
                <a:lnTo>
                  <a:pt x="170431" y="340821"/>
                </a:lnTo>
                <a:lnTo>
                  <a:pt x="161711" y="340821"/>
                </a:lnTo>
                <a:lnTo>
                  <a:pt x="153013" y="339814"/>
                </a:lnTo>
                <a:lnTo>
                  <a:pt x="144313" y="338784"/>
                </a:lnTo>
                <a:lnTo>
                  <a:pt x="136138" y="337251"/>
                </a:lnTo>
                <a:lnTo>
                  <a:pt x="127943" y="335716"/>
                </a:lnTo>
                <a:lnTo>
                  <a:pt x="119748" y="333151"/>
                </a:lnTo>
                <a:lnTo>
                  <a:pt x="112081" y="330589"/>
                </a:lnTo>
                <a:lnTo>
                  <a:pt x="103886" y="327521"/>
                </a:lnTo>
                <a:lnTo>
                  <a:pt x="96721" y="323949"/>
                </a:lnTo>
                <a:lnTo>
                  <a:pt x="89051" y="320356"/>
                </a:lnTo>
                <a:lnTo>
                  <a:pt x="81886" y="316259"/>
                </a:lnTo>
                <a:lnTo>
                  <a:pt x="75246" y="311656"/>
                </a:lnTo>
                <a:lnTo>
                  <a:pt x="68583" y="307056"/>
                </a:lnTo>
                <a:lnTo>
                  <a:pt x="38893" y="278899"/>
                </a:lnTo>
                <a:lnTo>
                  <a:pt x="29186" y="265596"/>
                </a:lnTo>
                <a:lnTo>
                  <a:pt x="24563" y="258936"/>
                </a:lnTo>
                <a:lnTo>
                  <a:pt x="20486" y="251791"/>
                </a:lnTo>
                <a:lnTo>
                  <a:pt x="16893" y="244102"/>
                </a:lnTo>
                <a:lnTo>
                  <a:pt x="13321" y="236937"/>
                </a:lnTo>
                <a:lnTo>
                  <a:pt x="10233" y="228764"/>
                </a:lnTo>
                <a:lnTo>
                  <a:pt x="7691" y="221072"/>
                </a:lnTo>
                <a:lnTo>
                  <a:pt x="5126" y="212899"/>
                </a:lnTo>
                <a:lnTo>
                  <a:pt x="3593" y="204704"/>
                </a:lnTo>
                <a:lnTo>
                  <a:pt x="2058" y="196509"/>
                </a:lnTo>
                <a:lnTo>
                  <a:pt x="1029" y="187809"/>
                </a:lnTo>
                <a:lnTo>
                  <a:pt x="0" y="179112"/>
                </a:lnTo>
                <a:lnTo>
                  <a:pt x="0" y="17041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406" y="1830355"/>
            <a:ext cx="175334" cy="132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269" y="1757571"/>
            <a:ext cx="353695" cy="224790"/>
          </a:xfrm>
          <a:custGeom>
            <a:avLst/>
            <a:gdLst/>
            <a:ahLst/>
            <a:cxnLst/>
            <a:rect l="l" t="t" r="r" b="b"/>
            <a:pathLst>
              <a:path w="353694" h="224789">
                <a:moveTo>
                  <a:pt x="342881" y="0"/>
                </a:moveTo>
                <a:lnTo>
                  <a:pt x="10234" y="0"/>
                </a:lnTo>
                <a:lnTo>
                  <a:pt x="8174" y="0"/>
                </a:lnTo>
                <a:lnTo>
                  <a:pt x="6137" y="524"/>
                </a:lnTo>
                <a:lnTo>
                  <a:pt x="4097" y="1532"/>
                </a:lnTo>
                <a:lnTo>
                  <a:pt x="2564" y="3067"/>
                </a:lnTo>
                <a:lnTo>
                  <a:pt x="1534" y="4602"/>
                </a:lnTo>
                <a:lnTo>
                  <a:pt x="504" y="6134"/>
                </a:lnTo>
                <a:lnTo>
                  <a:pt x="0" y="8194"/>
                </a:lnTo>
                <a:lnTo>
                  <a:pt x="0" y="10232"/>
                </a:lnTo>
                <a:lnTo>
                  <a:pt x="0" y="213927"/>
                </a:lnTo>
                <a:lnTo>
                  <a:pt x="0" y="215967"/>
                </a:lnTo>
                <a:lnTo>
                  <a:pt x="504" y="218004"/>
                </a:lnTo>
                <a:lnTo>
                  <a:pt x="1534" y="219537"/>
                </a:lnTo>
                <a:lnTo>
                  <a:pt x="2564" y="221092"/>
                </a:lnTo>
                <a:lnTo>
                  <a:pt x="4097" y="222102"/>
                </a:lnTo>
                <a:lnTo>
                  <a:pt x="6137" y="223132"/>
                </a:lnTo>
                <a:lnTo>
                  <a:pt x="8174" y="223634"/>
                </a:lnTo>
                <a:lnTo>
                  <a:pt x="10234" y="224159"/>
                </a:lnTo>
                <a:lnTo>
                  <a:pt x="342881" y="224159"/>
                </a:lnTo>
                <a:lnTo>
                  <a:pt x="344919" y="223634"/>
                </a:lnTo>
                <a:lnTo>
                  <a:pt x="346959" y="223132"/>
                </a:lnTo>
                <a:lnTo>
                  <a:pt x="353114" y="215967"/>
                </a:lnTo>
                <a:lnTo>
                  <a:pt x="353114" y="213927"/>
                </a:lnTo>
                <a:lnTo>
                  <a:pt x="353114" y="10232"/>
                </a:lnTo>
                <a:lnTo>
                  <a:pt x="353114" y="8194"/>
                </a:lnTo>
                <a:lnTo>
                  <a:pt x="352589" y="6134"/>
                </a:lnTo>
                <a:lnTo>
                  <a:pt x="344919" y="0"/>
                </a:lnTo>
                <a:lnTo>
                  <a:pt x="342881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4584" y="1736602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464" y="20969"/>
                </a:moveTo>
                <a:lnTo>
                  <a:pt x="20464" y="10232"/>
                </a:lnTo>
                <a:lnTo>
                  <a:pt x="20464" y="8172"/>
                </a:lnTo>
                <a:lnTo>
                  <a:pt x="19457" y="6134"/>
                </a:lnTo>
                <a:lnTo>
                  <a:pt x="18932" y="4599"/>
                </a:lnTo>
                <a:lnTo>
                  <a:pt x="17397" y="3067"/>
                </a:lnTo>
                <a:lnTo>
                  <a:pt x="15864" y="1532"/>
                </a:lnTo>
                <a:lnTo>
                  <a:pt x="14329" y="1007"/>
                </a:lnTo>
                <a:lnTo>
                  <a:pt x="12292" y="0"/>
                </a:lnTo>
                <a:lnTo>
                  <a:pt x="10232" y="0"/>
                </a:lnTo>
                <a:lnTo>
                  <a:pt x="8194" y="0"/>
                </a:lnTo>
                <a:lnTo>
                  <a:pt x="6134" y="1007"/>
                </a:lnTo>
                <a:lnTo>
                  <a:pt x="4602" y="1532"/>
                </a:lnTo>
                <a:lnTo>
                  <a:pt x="3067" y="3067"/>
                </a:lnTo>
                <a:lnTo>
                  <a:pt x="1532" y="4599"/>
                </a:lnTo>
                <a:lnTo>
                  <a:pt x="1029" y="6134"/>
                </a:lnTo>
                <a:lnTo>
                  <a:pt x="0" y="8172"/>
                </a:lnTo>
                <a:lnTo>
                  <a:pt x="0" y="10232"/>
                </a:lnTo>
                <a:lnTo>
                  <a:pt x="0" y="2096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3531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28157" y="0"/>
                </a:moveTo>
                <a:lnTo>
                  <a:pt x="1029" y="53729"/>
                </a:lnTo>
                <a:lnTo>
                  <a:pt x="504" y="55264"/>
                </a:lnTo>
                <a:lnTo>
                  <a:pt x="0" y="57302"/>
                </a:lnTo>
                <a:lnTo>
                  <a:pt x="0" y="59362"/>
                </a:lnTo>
                <a:lnTo>
                  <a:pt x="504" y="61399"/>
                </a:lnTo>
                <a:lnTo>
                  <a:pt x="1534" y="62932"/>
                </a:lnTo>
                <a:lnTo>
                  <a:pt x="2564" y="64992"/>
                </a:lnTo>
                <a:lnTo>
                  <a:pt x="4097" y="65999"/>
                </a:lnTo>
                <a:lnTo>
                  <a:pt x="5632" y="67534"/>
                </a:lnTo>
                <a:lnTo>
                  <a:pt x="8194" y="68059"/>
                </a:lnTo>
                <a:lnTo>
                  <a:pt x="10234" y="68564"/>
                </a:lnTo>
                <a:lnTo>
                  <a:pt x="13302" y="68059"/>
                </a:lnTo>
                <a:lnTo>
                  <a:pt x="15864" y="67029"/>
                </a:lnTo>
                <a:lnTo>
                  <a:pt x="17924" y="64992"/>
                </a:lnTo>
                <a:lnTo>
                  <a:pt x="19457" y="62932"/>
                </a:lnTo>
                <a:lnTo>
                  <a:pt x="5118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4936" y="1981730"/>
            <a:ext cx="51435" cy="68580"/>
          </a:xfrm>
          <a:custGeom>
            <a:avLst/>
            <a:gdLst/>
            <a:ahLst/>
            <a:cxnLst/>
            <a:rect l="l" t="t" r="r" b="b"/>
            <a:pathLst>
              <a:path w="51434" h="68580">
                <a:moveTo>
                  <a:pt x="0" y="0"/>
                </a:moveTo>
                <a:lnTo>
                  <a:pt x="31727" y="62932"/>
                </a:lnTo>
                <a:lnTo>
                  <a:pt x="33262" y="64992"/>
                </a:lnTo>
                <a:lnTo>
                  <a:pt x="35299" y="67029"/>
                </a:lnTo>
                <a:lnTo>
                  <a:pt x="37862" y="68059"/>
                </a:lnTo>
                <a:lnTo>
                  <a:pt x="40932" y="68564"/>
                </a:lnTo>
                <a:lnTo>
                  <a:pt x="42989" y="68059"/>
                </a:lnTo>
                <a:lnTo>
                  <a:pt x="45532" y="67534"/>
                </a:lnTo>
                <a:lnTo>
                  <a:pt x="47067" y="65999"/>
                </a:lnTo>
                <a:lnTo>
                  <a:pt x="48622" y="64992"/>
                </a:lnTo>
                <a:lnTo>
                  <a:pt x="49629" y="62932"/>
                </a:lnTo>
                <a:lnTo>
                  <a:pt x="50659" y="61399"/>
                </a:lnTo>
                <a:lnTo>
                  <a:pt x="51164" y="59362"/>
                </a:lnTo>
                <a:lnTo>
                  <a:pt x="51164" y="57302"/>
                </a:lnTo>
                <a:lnTo>
                  <a:pt x="50659" y="55264"/>
                </a:lnTo>
                <a:lnTo>
                  <a:pt x="50154" y="53729"/>
                </a:lnTo>
                <a:lnTo>
                  <a:pt x="230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8732" y="1778038"/>
            <a:ext cx="312420" cy="183515"/>
          </a:xfrm>
          <a:custGeom>
            <a:avLst/>
            <a:gdLst/>
            <a:ahLst/>
            <a:cxnLst/>
            <a:rect l="l" t="t" r="r" b="b"/>
            <a:pathLst>
              <a:path w="312419" h="183514">
                <a:moveTo>
                  <a:pt x="0" y="0"/>
                </a:moveTo>
                <a:lnTo>
                  <a:pt x="0" y="183207"/>
                </a:lnTo>
                <a:lnTo>
                  <a:pt x="312159" y="183207"/>
                </a:lnTo>
                <a:lnTo>
                  <a:pt x="31215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17195" y="1814228"/>
            <a:ext cx="208092" cy="110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7611" y="1849278"/>
            <a:ext cx="91914" cy="194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0918" y="1730717"/>
            <a:ext cx="257810" cy="325755"/>
          </a:xfrm>
          <a:custGeom>
            <a:avLst/>
            <a:gdLst/>
            <a:ahLst/>
            <a:cxnLst/>
            <a:rect l="l" t="t" r="r" b="b"/>
            <a:pathLst>
              <a:path w="257810" h="325755">
                <a:moveTo>
                  <a:pt x="0" y="281461"/>
                </a:moveTo>
                <a:lnTo>
                  <a:pt x="31729" y="281461"/>
                </a:lnTo>
                <a:lnTo>
                  <a:pt x="41962" y="286569"/>
                </a:lnTo>
                <a:lnTo>
                  <a:pt x="56292" y="292724"/>
                </a:lnTo>
                <a:lnTo>
                  <a:pt x="95187" y="307559"/>
                </a:lnTo>
                <a:lnTo>
                  <a:pt x="139712" y="319831"/>
                </a:lnTo>
                <a:lnTo>
                  <a:pt x="150449" y="322394"/>
                </a:lnTo>
                <a:lnTo>
                  <a:pt x="161187" y="323929"/>
                </a:lnTo>
                <a:lnTo>
                  <a:pt x="170917" y="324959"/>
                </a:lnTo>
                <a:lnTo>
                  <a:pt x="180644" y="325461"/>
                </a:lnTo>
                <a:lnTo>
                  <a:pt x="197014" y="325461"/>
                </a:lnTo>
                <a:lnTo>
                  <a:pt x="205712" y="324959"/>
                </a:lnTo>
                <a:lnTo>
                  <a:pt x="235404" y="296801"/>
                </a:lnTo>
                <a:lnTo>
                  <a:pt x="234899" y="293229"/>
                </a:lnTo>
                <a:lnTo>
                  <a:pt x="233869" y="290161"/>
                </a:lnTo>
                <a:lnTo>
                  <a:pt x="231809" y="287094"/>
                </a:lnTo>
                <a:lnTo>
                  <a:pt x="228742" y="284529"/>
                </a:lnTo>
                <a:lnTo>
                  <a:pt x="231307" y="284026"/>
                </a:lnTo>
                <a:lnTo>
                  <a:pt x="233869" y="282996"/>
                </a:lnTo>
                <a:lnTo>
                  <a:pt x="236432" y="281966"/>
                </a:lnTo>
                <a:lnTo>
                  <a:pt x="244607" y="251266"/>
                </a:lnTo>
                <a:lnTo>
                  <a:pt x="244607" y="248704"/>
                </a:lnTo>
                <a:lnTo>
                  <a:pt x="244607" y="246667"/>
                </a:lnTo>
                <a:lnTo>
                  <a:pt x="244102" y="244102"/>
                </a:lnTo>
                <a:lnTo>
                  <a:pt x="243072" y="242064"/>
                </a:lnTo>
                <a:lnTo>
                  <a:pt x="240509" y="238472"/>
                </a:lnTo>
                <a:lnTo>
                  <a:pt x="238974" y="236937"/>
                </a:lnTo>
                <a:lnTo>
                  <a:pt x="237442" y="235402"/>
                </a:lnTo>
                <a:lnTo>
                  <a:pt x="240004" y="234899"/>
                </a:lnTo>
                <a:lnTo>
                  <a:pt x="242064" y="233869"/>
                </a:lnTo>
                <a:lnTo>
                  <a:pt x="251771" y="202644"/>
                </a:lnTo>
                <a:lnTo>
                  <a:pt x="251771" y="200082"/>
                </a:lnTo>
                <a:lnTo>
                  <a:pt x="251771" y="197539"/>
                </a:lnTo>
                <a:lnTo>
                  <a:pt x="251266" y="194974"/>
                </a:lnTo>
                <a:lnTo>
                  <a:pt x="250236" y="192917"/>
                </a:lnTo>
                <a:lnTo>
                  <a:pt x="249209" y="190877"/>
                </a:lnTo>
                <a:lnTo>
                  <a:pt x="247674" y="189344"/>
                </a:lnTo>
                <a:lnTo>
                  <a:pt x="246142" y="187809"/>
                </a:lnTo>
                <a:lnTo>
                  <a:pt x="244102" y="186277"/>
                </a:lnTo>
                <a:lnTo>
                  <a:pt x="246142" y="185752"/>
                </a:lnTo>
                <a:lnTo>
                  <a:pt x="248199" y="184217"/>
                </a:lnTo>
                <a:lnTo>
                  <a:pt x="254839" y="174509"/>
                </a:lnTo>
                <a:lnTo>
                  <a:pt x="255364" y="171944"/>
                </a:lnTo>
                <a:lnTo>
                  <a:pt x="257404" y="153517"/>
                </a:lnTo>
                <a:lnTo>
                  <a:pt x="256899" y="150954"/>
                </a:lnTo>
                <a:lnTo>
                  <a:pt x="256374" y="148412"/>
                </a:lnTo>
                <a:lnTo>
                  <a:pt x="221577" y="130487"/>
                </a:lnTo>
                <a:lnTo>
                  <a:pt x="207247" y="128449"/>
                </a:lnTo>
                <a:lnTo>
                  <a:pt x="185247" y="126389"/>
                </a:lnTo>
                <a:lnTo>
                  <a:pt x="159149" y="124857"/>
                </a:lnTo>
                <a:lnTo>
                  <a:pt x="132547" y="123322"/>
                </a:lnTo>
                <a:lnTo>
                  <a:pt x="146352" y="85962"/>
                </a:lnTo>
                <a:lnTo>
                  <a:pt x="151984" y="45029"/>
                </a:lnTo>
                <a:lnTo>
                  <a:pt x="153014" y="32234"/>
                </a:lnTo>
                <a:lnTo>
                  <a:pt x="153014" y="20467"/>
                </a:lnTo>
                <a:lnTo>
                  <a:pt x="153014" y="16874"/>
                </a:lnTo>
                <a:lnTo>
                  <a:pt x="151479" y="12777"/>
                </a:lnTo>
                <a:lnTo>
                  <a:pt x="132547" y="0"/>
                </a:lnTo>
                <a:lnTo>
                  <a:pt x="124857" y="504"/>
                </a:lnTo>
                <a:lnTo>
                  <a:pt x="119749" y="1534"/>
                </a:lnTo>
                <a:lnTo>
                  <a:pt x="115654" y="3067"/>
                </a:lnTo>
                <a:lnTo>
                  <a:pt x="112584" y="4602"/>
                </a:lnTo>
                <a:lnTo>
                  <a:pt x="100294" y="42467"/>
                </a:lnTo>
                <a:lnTo>
                  <a:pt x="84429" y="77262"/>
                </a:lnTo>
                <a:lnTo>
                  <a:pt x="81362" y="82389"/>
                </a:lnTo>
                <a:lnTo>
                  <a:pt x="76759" y="86992"/>
                </a:lnTo>
                <a:lnTo>
                  <a:pt x="69594" y="94157"/>
                </a:lnTo>
                <a:lnTo>
                  <a:pt x="52699" y="110022"/>
                </a:lnTo>
                <a:lnTo>
                  <a:pt x="30194" y="130487"/>
                </a:lnTo>
                <a:lnTo>
                  <a:pt x="0" y="130487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648" y="4245416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1" y="84449"/>
                </a:moveTo>
                <a:lnTo>
                  <a:pt x="298356" y="80874"/>
                </a:lnTo>
                <a:lnTo>
                  <a:pt x="302454" y="78824"/>
                </a:lnTo>
                <a:lnTo>
                  <a:pt x="307054" y="77274"/>
                </a:lnTo>
                <a:lnTo>
                  <a:pt x="311151" y="76274"/>
                </a:lnTo>
                <a:lnTo>
                  <a:pt x="315754" y="75224"/>
                </a:lnTo>
                <a:lnTo>
                  <a:pt x="320356" y="73199"/>
                </a:lnTo>
                <a:lnTo>
                  <a:pt x="324454" y="70624"/>
                </a:lnTo>
                <a:lnTo>
                  <a:pt x="329054" y="67049"/>
                </a:lnTo>
                <a:lnTo>
                  <a:pt x="332649" y="62974"/>
                </a:lnTo>
                <a:lnTo>
                  <a:pt x="334686" y="58349"/>
                </a:lnTo>
                <a:lnTo>
                  <a:pt x="336219" y="53224"/>
                </a:lnTo>
                <a:lnTo>
                  <a:pt x="336724" y="47599"/>
                </a:lnTo>
                <a:lnTo>
                  <a:pt x="336219" y="42999"/>
                </a:lnTo>
                <a:lnTo>
                  <a:pt x="335716" y="38374"/>
                </a:lnTo>
                <a:lnTo>
                  <a:pt x="334181" y="34299"/>
                </a:lnTo>
                <a:lnTo>
                  <a:pt x="321889" y="14849"/>
                </a:lnTo>
                <a:lnTo>
                  <a:pt x="289131" y="0"/>
                </a:lnTo>
                <a:lnTo>
                  <a:pt x="283521" y="524"/>
                </a:lnTo>
                <a:lnTo>
                  <a:pt x="278394" y="2049"/>
                </a:lnTo>
                <a:lnTo>
                  <a:pt x="273791" y="4099"/>
                </a:lnTo>
                <a:lnTo>
                  <a:pt x="269694" y="7674"/>
                </a:lnTo>
                <a:lnTo>
                  <a:pt x="266101" y="11774"/>
                </a:lnTo>
                <a:lnTo>
                  <a:pt x="263559" y="16374"/>
                </a:lnTo>
                <a:lnTo>
                  <a:pt x="262024" y="20474"/>
                </a:lnTo>
                <a:lnTo>
                  <a:pt x="260996" y="25074"/>
                </a:lnTo>
                <a:lnTo>
                  <a:pt x="259461" y="29674"/>
                </a:lnTo>
                <a:lnTo>
                  <a:pt x="257926" y="33774"/>
                </a:lnTo>
                <a:lnTo>
                  <a:pt x="255869" y="38374"/>
                </a:lnTo>
                <a:lnTo>
                  <a:pt x="252296" y="41974"/>
                </a:lnTo>
                <a:lnTo>
                  <a:pt x="246664" y="47599"/>
                </a:lnTo>
                <a:lnTo>
                  <a:pt x="241539" y="51174"/>
                </a:lnTo>
                <a:lnTo>
                  <a:pt x="236937" y="53224"/>
                </a:lnTo>
                <a:lnTo>
                  <a:pt x="232839" y="54249"/>
                </a:lnTo>
                <a:lnTo>
                  <a:pt x="228762" y="54249"/>
                </a:lnTo>
                <a:lnTo>
                  <a:pt x="225169" y="53224"/>
                </a:lnTo>
                <a:lnTo>
                  <a:pt x="221597" y="50674"/>
                </a:lnTo>
                <a:lnTo>
                  <a:pt x="218004" y="48099"/>
                </a:lnTo>
                <a:lnTo>
                  <a:pt x="214432" y="43999"/>
                </a:lnTo>
                <a:lnTo>
                  <a:pt x="210839" y="39924"/>
                </a:lnTo>
                <a:lnTo>
                  <a:pt x="203169" y="29674"/>
                </a:lnTo>
                <a:lnTo>
                  <a:pt x="193944" y="18449"/>
                </a:lnTo>
                <a:lnTo>
                  <a:pt x="188839" y="12274"/>
                </a:lnTo>
                <a:lnTo>
                  <a:pt x="183207" y="6149"/>
                </a:lnTo>
                <a:lnTo>
                  <a:pt x="180139" y="3574"/>
                </a:lnTo>
                <a:lnTo>
                  <a:pt x="176042" y="1549"/>
                </a:lnTo>
                <a:lnTo>
                  <a:pt x="172469" y="524"/>
                </a:lnTo>
                <a:lnTo>
                  <a:pt x="168372" y="0"/>
                </a:lnTo>
                <a:lnTo>
                  <a:pt x="141749" y="15874"/>
                </a:lnTo>
                <a:lnTo>
                  <a:pt x="135109" y="20474"/>
                </a:lnTo>
                <a:lnTo>
                  <a:pt x="111554" y="50674"/>
                </a:lnTo>
                <a:lnTo>
                  <a:pt x="110547" y="53749"/>
                </a:lnTo>
                <a:lnTo>
                  <a:pt x="110022" y="56799"/>
                </a:lnTo>
                <a:lnTo>
                  <a:pt x="110022" y="59874"/>
                </a:lnTo>
                <a:lnTo>
                  <a:pt x="117712" y="75749"/>
                </a:lnTo>
                <a:lnTo>
                  <a:pt x="121787" y="78824"/>
                </a:lnTo>
                <a:lnTo>
                  <a:pt x="125884" y="80874"/>
                </a:lnTo>
                <a:lnTo>
                  <a:pt x="129982" y="82899"/>
                </a:lnTo>
                <a:lnTo>
                  <a:pt x="134584" y="83924"/>
                </a:lnTo>
                <a:lnTo>
                  <a:pt x="139187" y="84974"/>
                </a:lnTo>
                <a:lnTo>
                  <a:pt x="143809" y="86999"/>
                </a:lnTo>
                <a:lnTo>
                  <a:pt x="147884" y="89049"/>
                </a:lnTo>
                <a:lnTo>
                  <a:pt x="151982" y="92624"/>
                </a:lnTo>
                <a:lnTo>
                  <a:pt x="155577" y="96724"/>
                </a:lnTo>
                <a:lnTo>
                  <a:pt x="157614" y="101324"/>
                </a:lnTo>
                <a:lnTo>
                  <a:pt x="159149" y="106449"/>
                </a:lnTo>
                <a:lnTo>
                  <a:pt x="159674" y="112599"/>
                </a:lnTo>
                <a:lnTo>
                  <a:pt x="159149" y="116699"/>
                </a:lnTo>
                <a:lnTo>
                  <a:pt x="158644" y="121299"/>
                </a:lnTo>
                <a:lnTo>
                  <a:pt x="157109" y="125399"/>
                </a:lnTo>
                <a:lnTo>
                  <a:pt x="155577" y="129499"/>
                </a:lnTo>
                <a:lnTo>
                  <a:pt x="153517" y="133574"/>
                </a:lnTo>
                <a:lnTo>
                  <a:pt x="150974" y="137674"/>
                </a:lnTo>
                <a:lnTo>
                  <a:pt x="147884" y="141249"/>
                </a:lnTo>
                <a:lnTo>
                  <a:pt x="144817" y="144824"/>
                </a:lnTo>
                <a:lnTo>
                  <a:pt x="141244" y="147899"/>
                </a:lnTo>
                <a:lnTo>
                  <a:pt x="137652" y="150974"/>
                </a:lnTo>
                <a:lnTo>
                  <a:pt x="134079" y="153024"/>
                </a:lnTo>
                <a:lnTo>
                  <a:pt x="129982" y="155574"/>
                </a:lnTo>
                <a:lnTo>
                  <a:pt x="125884" y="157124"/>
                </a:lnTo>
                <a:lnTo>
                  <a:pt x="121284" y="158649"/>
                </a:lnTo>
                <a:lnTo>
                  <a:pt x="116682" y="159149"/>
                </a:lnTo>
                <a:lnTo>
                  <a:pt x="112584" y="159674"/>
                </a:lnTo>
                <a:lnTo>
                  <a:pt x="106952" y="159149"/>
                </a:lnTo>
                <a:lnTo>
                  <a:pt x="101847" y="157624"/>
                </a:lnTo>
                <a:lnTo>
                  <a:pt x="96719" y="155574"/>
                </a:lnTo>
                <a:lnTo>
                  <a:pt x="92622" y="151999"/>
                </a:lnTo>
                <a:lnTo>
                  <a:pt x="82389" y="129999"/>
                </a:lnTo>
                <a:lnTo>
                  <a:pt x="80854" y="125899"/>
                </a:lnTo>
                <a:lnTo>
                  <a:pt x="78817" y="121799"/>
                </a:lnTo>
                <a:lnTo>
                  <a:pt x="75729" y="117699"/>
                </a:lnTo>
                <a:lnTo>
                  <a:pt x="59864" y="110024"/>
                </a:lnTo>
                <a:lnTo>
                  <a:pt x="56797" y="110024"/>
                </a:lnTo>
                <a:lnTo>
                  <a:pt x="53729" y="110549"/>
                </a:lnTo>
                <a:lnTo>
                  <a:pt x="50662" y="111574"/>
                </a:lnTo>
                <a:lnTo>
                  <a:pt x="47089" y="112599"/>
                </a:lnTo>
                <a:lnTo>
                  <a:pt x="15864" y="141749"/>
                </a:lnTo>
                <a:lnTo>
                  <a:pt x="11262" y="147899"/>
                </a:lnTo>
                <a:lnTo>
                  <a:pt x="7669" y="153524"/>
                </a:lnTo>
                <a:lnTo>
                  <a:pt x="2037" y="163249"/>
                </a:lnTo>
                <a:lnTo>
                  <a:pt x="504" y="166324"/>
                </a:lnTo>
                <a:lnTo>
                  <a:pt x="0" y="168374"/>
                </a:lnTo>
                <a:lnTo>
                  <a:pt x="504" y="172449"/>
                </a:lnTo>
                <a:lnTo>
                  <a:pt x="1534" y="176049"/>
                </a:lnTo>
                <a:lnTo>
                  <a:pt x="3572" y="180149"/>
                </a:lnTo>
                <a:lnTo>
                  <a:pt x="6134" y="183224"/>
                </a:lnTo>
                <a:lnTo>
                  <a:pt x="12272" y="188849"/>
                </a:lnTo>
                <a:lnTo>
                  <a:pt x="18427" y="193949"/>
                </a:lnTo>
                <a:lnTo>
                  <a:pt x="29669" y="203174"/>
                </a:lnTo>
                <a:lnTo>
                  <a:pt x="39924" y="210849"/>
                </a:lnTo>
                <a:lnTo>
                  <a:pt x="43999" y="214449"/>
                </a:lnTo>
                <a:lnTo>
                  <a:pt x="48097" y="218024"/>
                </a:lnTo>
                <a:lnTo>
                  <a:pt x="50662" y="221599"/>
                </a:lnTo>
                <a:lnTo>
                  <a:pt x="53224" y="225174"/>
                </a:lnTo>
                <a:lnTo>
                  <a:pt x="54254" y="228774"/>
                </a:lnTo>
                <a:lnTo>
                  <a:pt x="54254" y="232849"/>
                </a:lnTo>
                <a:lnTo>
                  <a:pt x="53224" y="236949"/>
                </a:lnTo>
                <a:lnTo>
                  <a:pt x="51164" y="241549"/>
                </a:lnTo>
                <a:lnTo>
                  <a:pt x="47592" y="246674"/>
                </a:lnTo>
                <a:lnTo>
                  <a:pt x="41962" y="252299"/>
                </a:lnTo>
                <a:lnTo>
                  <a:pt x="20969" y="261499"/>
                </a:lnTo>
                <a:lnTo>
                  <a:pt x="16369" y="263574"/>
                </a:lnTo>
                <a:lnTo>
                  <a:pt x="12272" y="266099"/>
                </a:lnTo>
                <a:lnTo>
                  <a:pt x="7669" y="269699"/>
                </a:lnTo>
                <a:lnTo>
                  <a:pt x="4097" y="273799"/>
                </a:lnTo>
                <a:lnTo>
                  <a:pt x="2037" y="278399"/>
                </a:lnTo>
                <a:lnTo>
                  <a:pt x="504" y="283499"/>
                </a:lnTo>
                <a:lnTo>
                  <a:pt x="0" y="289149"/>
                </a:lnTo>
                <a:lnTo>
                  <a:pt x="14834" y="321899"/>
                </a:lnTo>
                <a:lnTo>
                  <a:pt x="47592" y="336724"/>
                </a:lnTo>
                <a:lnTo>
                  <a:pt x="53224" y="336224"/>
                </a:lnTo>
                <a:lnTo>
                  <a:pt x="58329" y="334699"/>
                </a:lnTo>
                <a:lnTo>
                  <a:pt x="62952" y="332649"/>
                </a:lnTo>
                <a:lnTo>
                  <a:pt x="67029" y="329074"/>
                </a:lnTo>
                <a:lnTo>
                  <a:pt x="70622" y="324974"/>
                </a:lnTo>
                <a:lnTo>
                  <a:pt x="73187" y="320374"/>
                </a:lnTo>
                <a:lnTo>
                  <a:pt x="74719" y="316274"/>
                </a:lnTo>
                <a:lnTo>
                  <a:pt x="75729" y="311674"/>
                </a:lnTo>
                <a:lnTo>
                  <a:pt x="77284" y="307074"/>
                </a:lnTo>
                <a:lnTo>
                  <a:pt x="78817" y="302974"/>
                </a:lnTo>
                <a:lnTo>
                  <a:pt x="80854" y="298374"/>
                </a:lnTo>
                <a:lnTo>
                  <a:pt x="84427" y="294774"/>
                </a:lnTo>
                <a:lnTo>
                  <a:pt x="90059" y="289674"/>
                </a:lnTo>
                <a:lnTo>
                  <a:pt x="95187" y="285574"/>
                </a:lnTo>
                <a:lnTo>
                  <a:pt x="99787" y="283499"/>
                </a:lnTo>
                <a:lnTo>
                  <a:pt x="103884" y="282499"/>
                </a:lnTo>
                <a:lnTo>
                  <a:pt x="107982" y="282499"/>
                </a:lnTo>
                <a:lnTo>
                  <a:pt x="133577" y="307074"/>
                </a:lnTo>
                <a:lnTo>
                  <a:pt x="142779" y="318324"/>
                </a:lnTo>
                <a:lnTo>
                  <a:pt x="147884" y="324474"/>
                </a:lnTo>
                <a:lnTo>
                  <a:pt x="153517" y="330599"/>
                </a:lnTo>
                <a:lnTo>
                  <a:pt x="156607" y="333174"/>
                </a:lnTo>
                <a:lnTo>
                  <a:pt x="160682" y="335199"/>
                </a:lnTo>
                <a:lnTo>
                  <a:pt x="164274" y="336224"/>
                </a:lnTo>
                <a:lnTo>
                  <a:pt x="168372" y="336724"/>
                </a:lnTo>
                <a:lnTo>
                  <a:pt x="194974" y="320874"/>
                </a:lnTo>
                <a:lnTo>
                  <a:pt x="201634" y="316274"/>
                </a:lnTo>
                <a:lnTo>
                  <a:pt x="225169" y="286074"/>
                </a:lnTo>
                <a:lnTo>
                  <a:pt x="226199" y="282999"/>
                </a:lnTo>
                <a:lnTo>
                  <a:pt x="226704" y="279949"/>
                </a:lnTo>
                <a:lnTo>
                  <a:pt x="226704" y="276874"/>
                </a:lnTo>
                <a:lnTo>
                  <a:pt x="219034" y="260999"/>
                </a:lnTo>
                <a:lnTo>
                  <a:pt x="197537" y="251774"/>
                </a:lnTo>
                <a:lnTo>
                  <a:pt x="192937" y="249749"/>
                </a:lnTo>
                <a:lnTo>
                  <a:pt x="188839" y="247699"/>
                </a:lnTo>
                <a:lnTo>
                  <a:pt x="184742" y="244099"/>
                </a:lnTo>
                <a:lnTo>
                  <a:pt x="181169" y="240024"/>
                </a:lnTo>
                <a:lnTo>
                  <a:pt x="179109" y="235424"/>
                </a:lnTo>
                <a:lnTo>
                  <a:pt x="177577" y="230299"/>
                </a:lnTo>
                <a:lnTo>
                  <a:pt x="177072" y="224149"/>
                </a:lnTo>
                <a:lnTo>
                  <a:pt x="177577" y="220049"/>
                </a:lnTo>
                <a:lnTo>
                  <a:pt x="178079" y="215449"/>
                </a:lnTo>
                <a:lnTo>
                  <a:pt x="179614" y="211349"/>
                </a:lnTo>
                <a:lnTo>
                  <a:pt x="181169" y="207274"/>
                </a:lnTo>
                <a:lnTo>
                  <a:pt x="183207" y="203174"/>
                </a:lnTo>
                <a:lnTo>
                  <a:pt x="185772" y="199074"/>
                </a:lnTo>
                <a:lnTo>
                  <a:pt x="188839" y="195499"/>
                </a:lnTo>
                <a:lnTo>
                  <a:pt x="191907" y="191924"/>
                </a:lnTo>
                <a:lnTo>
                  <a:pt x="195479" y="188849"/>
                </a:lnTo>
                <a:lnTo>
                  <a:pt x="199072" y="186274"/>
                </a:lnTo>
                <a:lnTo>
                  <a:pt x="220064" y="177574"/>
                </a:lnTo>
                <a:lnTo>
                  <a:pt x="224139" y="177074"/>
                </a:lnTo>
                <a:lnTo>
                  <a:pt x="229772" y="177574"/>
                </a:lnTo>
                <a:lnTo>
                  <a:pt x="234899" y="179124"/>
                </a:lnTo>
                <a:lnTo>
                  <a:pt x="240004" y="181149"/>
                </a:lnTo>
                <a:lnTo>
                  <a:pt x="244102" y="184749"/>
                </a:lnTo>
                <a:lnTo>
                  <a:pt x="254334" y="206749"/>
                </a:lnTo>
                <a:lnTo>
                  <a:pt x="255869" y="210849"/>
                </a:lnTo>
                <a:lnTo>
                  <a:pt x="257926" y="214949"/>
                </a:lnTo>
                <a:lnTo>
                  <a:pt x="260996" y="219049"/>
                </a:lnTo>
                <a:lnTo>
                  <a:pt x="276859" y="226724"/>
                </a:lnTo>
                <a:lnTo>
                  <a:pt x="279926" y="226724"/>
                </a:lnTo>
                <a:lnTo>
                  <a:pt x="282996" y="226199"/>
                </a:lnTo>
                <a:lnTo>
                  <a:pt x="286064" y="225174"/>
                </a:lnTo>
                <a:lnTo>
                  <a:pt x="289656" y="224149"/>
                </a:lnTo>
                <a:lnTo>
                  <a:pt x="320859" y="194974"/>
                </a:lnTo>
                <a:lnTo>
                  <a:pt x="325481" y="188849"/>
                </a:lnTo>
                <a:lnTo>
                  <a:pt x="329054" y="183224"/>
                </a:lnTo>
                <a:lnTo>
                  <a:pt x="334686" y="173499"/>
                </a:lnTo>
                <a:lnTo>
                  <a:pt x="336219" y="170424"/>
                </a:lnTo>
                <a:lnTo>
                  <a:pt x="336724" y="168374"/>
                </a:lnTo>
                <a:lnTo>
                  <a:pt x="336219" y="164274"/>
                </a:lnTo>
                <a:lnTo>
                  <a:pt x="335191" y="160699"/>
                </a:lnTo>
                <a:lnTo>
                  <a:pt x="333151" y="156599"/>
                </a:lnTo>
                <a:lnTo>
                  <a:pt x="330589" y="153524"/>
                </a:lnTo>
                <a:lnTo>
                  <a:pt x="324454" y="147899"/>
                </a:lnTo>
                <a:lnTo>
                  <a:pt x="318316" y="142799"/>
                </a:lnTo>
                <a:lnTo>
                  <a:pt x="307054" y="133574"/>
                </a:lnTo>
                <a:lnTo>
                  <a:pt x="296821" y="125899"/>
                </a:lnTo>
                <a:lnTo>
                  <a:pt x="292724" y="122324"/>
                </a:lnTo>
                <a:lnTo>
                  <a:pt x="288626" y="118724"/>
                </a:lnTo>
                <a:lnTo>
                  <a:pt x="286064" y="115149"/>
                </a:lnTo>
                <a:lnTo>
                  <a:pt x="283521" y="111574"/>
                </a:lnTo>
                <a:lnTo>
                  <a:pt x="282491" y="107999"/>
                </a:lnTo>
                <a:lnTo>
                  <a:pt x="282491" y="103899"/>
                </a:lnTo>
                <a:lnTo>
                  <a:pt x="283521" y="99799"/>
                </a:lnTo>
                <a:lnTo>
                  <a:pt x="285559" y="95199"/>
                </a:lnTo>
                <a:lnTo>
                  <a:pt x="289131" y="90074"/>
                </a:lnTo>
                <a:lnTo>
                  <a:pt x="294761" y="8444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3376" y="423876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132042" y="0"/>
                </a:moveTo>
                <a:lnTo>
                  <a:pt x="125379" y="524"/>
                </a:lnTo>
                <a:lnTo>
                  <a:pt x="118739" y="1024"/>
                </a:lnTo>
                <a:lnTo>
                  <a:pt x="80854" y="10749"/>
                </a:lnTo>
                <a:lnTo>
                  <a:pt x="74719" y="13299"/>
                </a:lnTo>
                <a:lnTo>
                  <a:pt x="38892" y="38899"/>
                </a:lnTo>
                <a:lnTo>
                  <a:pt x="15862" y="69599"/>
                </a:lnTo>
                <a:lnTo>
                  <a:pt x="8194" y="86999"/>
                </a:lnTo>
                <a:lnTo>
                  <a:pt x="6134" y="93124"/>
                </a:lnTo>
                <a:lnTo>
                  <a:pt x="0" y="125399"/>
                </a:lnTo>
                <a:lnTo>
                  <a:pt x="0" y="132524"/>
                </a:lnTo>
                <a:lnTo>
                  <a:pt x="0" y="139199"/>
                </a:lnTo>
                <a:lnTo>
                  <a:pt x="524" y="145849"/>
                </a:lnTo>
                <a:lnTo>
                  <a:pt x="10232" y="183724"/>
                </a:lnTo>
                <a:lnTo>
                  <a:pt x="30194" y="216474"/>
                </a:lnTo>
                <a:lnTo>
                  <a:pt x="63457" y="245649"/>
                </a:lnTo>
                <a:lnTo>
                  <a:pt x="87012" y="256374"/>
                </a:lnTo>
                <a:lnTo>
                  <a:pt x="93147" y="258449"/>
                </a:lnTo>
                <a:lnTo>
                  <a:pt x="125379" y="264574"/>
                </a:lnTo>
                <a:lnTo>
                  <a:pt x="132042" y="264574"/>
                </a:lnTo>
                <a:lnTo>
                  <a:pt x="139207" y="264574"/>
                </a:lnTo>
                <a:lnTo>
                  <a:pt x="145847" y="264074"/>
                </a:lnTo>
                <a:lnTo>
                  <a:pt x="177574" y="256374"/>
                </a:lnTo>
                <a:lnTo>
                  <a:pt x="183732" y="254349"/>
                </a:lnTo>
                <a:lnTo>
                  <a:pt x="216469" y="234374"/>
                </a:lnTo>
                <a:lnTo>
                  <a:pt x="245129" y="201124"/>
                </a:lnTo>
                <a:lnTo>
                  <a:pt x="253829" y="183724"/>
                </a:lnTo>
                <a:lnTo>
                  <a:pt x="256391" y="178099"/>
                </a:lnTo>
                <a:lnTo>
                  <a:pt x="258431" y="171949"/>
                </a:lnTo>
                <a:lnTo>
                  <a:pt x="260489" y="165299"/>
                </a:lnTo>
                <a:lnTo>
                  <a:pt x="261519" y="159149"/>
                </a:lnTo>
                <a:lnTo>
                  <a:pt x="263054" y="152499"/>
                </a:lnTo>
                <a:lnTo>
                  <a:pt x="263559" y="145849"/>
                </a:lnTo>
                <a:lnTo>
                  <a:pt x="264061" y="139199"/>
                </a:lnTo>
                <a:lnTo>
                  <a:pt x="264586" y="132524"/>
                </a:lnTo>
                <a:lnTo>
                  <a:pt x="264061" y="125399"/>
                </a:lnTo>
                <a:lnTo>
                  <a:pt x="263559" y="118724"/>
                </a:lnTo>
                <a:lnTo>
                  <a:pt x="263054" y="112074"/>
                </a:lnTo>
                <a:lnTo>
                  <a:pt x="261519" y="105924"/>
                </a:lnTo>
                <a:lnTo>
                  <a:pt x="260489" y="99274"/>
                </a:lnTo>
                <a:lnTo>
                  <a:pt x="258431" y="93124"/>
                </a:lnTo>
                <a:lnTo>
                  <a:pt x="256391" y="86999"/>
                </a:lnTo>
                <a:lnTo>
                  <a:pt x="253829" y="80874"/>
                </a:lnTo>
                <a:lnTo>
                  <a:pt x="251266" y="75224"/>
                </a:lnTo>
                <a:lnTo>
                  <a:pt x="248199" y="69599"/>
                </a:lnTo>
                <a:lnTo>
                  <a:pt x="245129" y="63974"/>
                </a:lnTo>
                <a:lnTo>
                  <a:pt x="242062" y="58349"/>
                </a:lnTo>
                <a:lnTo>
                  <a:pt x="206237" y="22524"/>
                </a:lnTo>
                <a:lnTo>
                  <a:pt x="200604" y="19449"/>
                </a:lnTo>
                <a:lnTo>
                  <a:pt x="194974" y="16374"/>
                </a:lnTo>
                <a:lnTo>
                  <a:pt x="158642" y="3074"/>
                </a:lnTo>
                <a:lnTo>
                  <a:pt x="152507" y="1549"/>
                </a:lnTo>
                <a:lnTo>
                  <a:pt x="145847" y="1024"/>
                </a:lnTo>
                <a:lnTo>
                  <a:pt x="139207" y="524"/>
                </a:lnTo>
                <a:lnTo>
                  <a:pt x="13204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330" y="4264706"/>
            <a:ext cx="321684" cy="328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61006" y="4198343"/>
            <a:ext cx="248920" cy="431165"/>
          </a:xfrm>
          <a:custGeom>
            <a:avLst/>
            <a:gdLst/>
            <a:ahLst/>
            <a:cxnLst/>
            <a:rect l="l" t="t" r="r" b="b"/>
            <a:pathLst>
              <a:path w="248919" h="431164">
                <a:moveTo>
                  <a:pt x="221597" y="0"/>
                </a:moveTo>
                <a:lnTo>
                  <a:pt x="27127" y="0"/>
                </a:lnTo>
                <a:lnTo>
                  <a:pt x="21494" y="499"/>
                </a:lnTo>
                <a:lnTo>
                  <a:pt x="16369" y="2049"/>
                </a:lnTo>
                <a:lnTo>
                  <a:pt x="0" y="27124"/>
                </a:lnTo>
                <a:lnTo>
                  <a:pt x="0" y="403774"/>
                </a:lnTo>
                <a:lnTo>
                  <a:pt x="27127" y="430899"/>
                </a:lnTo>
                <a:lnTo>
                  <a:pt x="221597" y="430899"/>
                </a:lnTo>
                <a:lnTo>
                  <a:pt x="248704" y="403774"/>
                </a:lnTo>
                <a:lnTo>
                  <a:pt x="248704" y="27124"/>
                </a:lnTo>
                <a:lnTo>
                  <a:pt x="221597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71553" y="4218818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6134" y="0"/>
                </a:moveTo>
                <a:lnTo>
                  <a:pt x="21474" y="0"/>
                </a:lnTo>
                <a:lnTo>
                  <a:pt x="24037" y="499"/>
                </a:lnTo>
                <a:lnTo>
                  <a:pt x="25572" y="2049"/>
                </a:lnTo>
                <a:lnTo>
                  <a:pt x="27104" y="3599"/>
                </a:lnTo>
                <a:lnTo>
                  <a:pt x="27629" y="6124"/>
                </a:lnTo>
                <a:lnTo>
                  <a:pt x="27104" y="8199"/>
                </a:lnTo>
                <a:lnTo>
                  <a:pt x="25572" y="10224"/>
                </a:lnTo>
                <a:lnTo>
                  <a:pt x="24037" y="11249"/>
                </a:lnTo>
                <a:lnTo>
                  <a:pt x="21474" y="11774"/>
                </a:lnTo>
                <a:lnTo>
                  <a:pt x="6134" y="11774"/>
                </a:lnTo>
                <a:lnTo>
                  <a:pt x="3572" y="11249"/>
                </a:lnTo>
                <a:lnTo>
                  <a:pt x="2037" y="10224"/>
                </a:lnTo>
                <a:lnTo>
                  <a:pt x="502" y="8199"/>
                </a:lnTo>
                <a:lnTo>
                  <a:pt x="0" y="6124"/>
                </a:lnTo>
                <a:lnTo>
                  <a:pt x="502" y="3599"/>
                </a:lnTo>
                <a:lnTo>
                  <a:pt x="2037" y="2049"/>
                </a:lnTo>
                <a:lnTo>
                  <a:pt x="3572" y="499"/>
                </a:lnTo>
                <a:lnTo>
                  <a:pt x="613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7459" y="457089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5">
                <a:moveTo>
                  <a:pt x="17902" y="35824"/>
                </a:moveTo>
                <a:lnTo>
                  <a:pt x="14329" y="35324"/>
                </a:lnTo>
                <a:lnTo>
                  <a:pt x="10737" y="34299"/>
                </a:lnTo>
                <a:lnTo>
                  <a:pt x="0" y="17924"/>
                </a:lnTo>
                <a:lnTo>
                  <a:pt x="17902" y="0"/>
                </a:lnTo>
                <a:lnTo>
                  <a:pt x="35824" y="17924"/>
                </a:lnTo>
                <a:lnTo>
                  <a:pt x="17902" y="358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8137" y="4252068"/>
            <a:ext cx="194945" cy="296545"/>
          </a:xfrm>
          <a:custGeom>
            <a:avLst/>
            <a:gdLst/>
            <a:ahLst/>
            <a:cxnLst/>
            <a:rect l="l" t="t" r="r" b="b"/>
            <a:pathLst>
              <a:path w="194944" h="296545">
                <a:moveTo>
                  <a:pt x="194469" y="296324"/>
                </a:moveTo>
                <a:lnTo>
                  <a:pt x="0" y="296324"/>
                </a:lnTo>
                <a:lnTo>
                  <a:pt x="0" y="0"/>
                </a:lnTo>
                <a:lnTo>
                  <a:pt x="194469" y="0"/>
                </a:lnTo>
                <a:lnTo>
                  <a:pt x="194469" y="2963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755" y="3008883"/>
            <a:ext cx="444503" cy="332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7989" y="302464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157612" y="0"/>
                </a:moveTo>
                <a:lnTo>
                  <a:pt x="149419" y="0"/>
                </a:lnTo>
                <a:lnTo>
                  <a:pt x="141749" y="1049"/>
                </a:lnTo>
                <a:lnTo>
                  <a:pt x="133554" y="2049"/>
                </a:lnTo>
                <a:lnTo>
                  <a:pt x="125884" y="3074"/>
                </a:lnTo>
                <a:lnTo>
                  <a:pt x="118214" y="5124"/>
                </a:lnTo>
                <a:lnTo>
                  <a:pt x="110524" y="7174"/>
                </a:lnTo>
                <a:lnTo>
                  <a:pt x="103379" y="9749"/>
                </a:lnTo>
                <a:lnTo>
                  <a:pt x="96214" y="12274"/>
                </a:lnTo>
                <a:lnTo>
                  <a:pt x="89049" y="15374"/>
                </a:lnTo>
                <a:lnTo>
                  <a:pt x="82389" y="18949"/>
                </a:lnTo>
                <a:lnTo>
                  <a:pt x="75727" y="23049"/>
                </a:lnTo>
                <a:lnTo>
                  <a:pt x="69592" y="27149"/>
                </a:lnTo>
                <a:lnTo>
                  <a:pt x="63457" y="31224"/>
                </a:lnTo>
                <a:lnTo>
                  <a:pt x="57319" y="35824"/>
                </a:lnTo>
                <a:lnTo>
                  <a:pt x="51689" y="40949"/>
                </a:lnTo>
                <a:lnTo>
                  <a:pt x="46057" y="46074"/>
                </a:lnTo>
                <a:lnTo>
                  <a:pt x="40929" y="51699"/>
                </a:lnTo>
                <a:lnTo>
                  <a:pt x="35824" y="57324"/>
                </a:lnTo>
                <a:lnTo>
                  <a:pt x="31202" y="63474"/>
                </a:lnTo>
                <a:lnTo>
                  <a:pt x="27124" y="69599"/>
                </a:lnTo>
                <a:lnTo>
                  <a:pt x="23027" y="75749"/>
                </a:lnTo>
                <a:lnTo>
                  <a:pt x="18929" y="82399"/>
                </a:lnTo>
                <a:lnTo>
                  <a:pt x="15337" y="89049"/>
                </a:lnTo>
                <a:lnTo>
                  <a:pt x="12269" y="96224"/>
                </a:lnTo>
                <a:lnTo>
                  <a:pt x="9727" y="103399"/>
                </a:lnTo>
                <a:lnTo>
                  <a:pt x="7164" y="110549"/>
                </a:lnTo>
                <a:lnTo>
                  <a:pt x="5104" y="118224"/>
                </a:lnTo>
                <a:lnTo>
                  <a:pt x="3067" y="125899"/>
                </a:lnTo>
                <a:lnTo>
                  <a:pt x="2037" y="133574"/>
                </a:lnTo>
                <a:lnTo>
                  <a:pt x="1027" y="141749"/>
                </a:lnTo>
                <a:lnTo>
                  <a:pt x="0" y="149449"/>
                </a:lnTo>
                <a:lnTo>
                  <a:pt x="0" y="157624"/>
                </a:lnTo>
                <a:lnTo>
                  <a:pt x="0" y="165824"/>
                </a:lnTo>
                <a:lnTo>
                  <a:pt x="1027" y="173499"/>
                </a:lnTo>
                <a:lnTo>
                  <a:pt x="9727" y="211874"/>
                </a:lnTo>
                <a:lnTo>
                  <a:pt x="12269" y="219049"/>
                </a:lnTo>
                <a:lnTo>
                  <a:pt x="15337" y="226199"/>
                </a:lnTo>
                <a:lnTo>
                  <a:pt x="18929" y="232849"/>
                </a:lnTo>
                <a:lnTo>
                  <a:pt x="23027" y="239499"/>
                </a:lnTo>
                <a:lnTo>
                  <a:pt x="27124" y="245649"/>
                </a:lnTo>
                <a:lnTo>
                  <a:pt x="31202" y="251799"/>
                </a:lnTo>
                <a:lnTo>
                  <a:pt x="35824" y="257949"/>
                </a:lnTo>
                <a:lnTo>
                  <a:pt x="40929" y="263574"/>
                </a:lnTo>
                <a:lnTo>
                  <a:pt x="46057" y="269199"/>
                </a:lnTo>
                <a:lnTo>
                  <a:pt x="51689" y="274299"/>
                </a:lnTo>
                <a:lnTo>
                  <a:pt x="57319" y="279424"/>
                </a:lnTo>
                <a:lnTo>
                  <a:pt x="96214" y="302974"/>
                </a:lnTo>
                <a:lnTo>
                  <a:pt x="103379" y="305524"/>
                </a:lnTo>
                <a:lnTo>
                  <a:pt x="110524" y="308099"/>
                </a:lnTo>
                <a:lnTo>
                  <a:pt x="118214" y="310124"/>
                </a:lnTo>
                <a:lnTo>
                  <a:pt x="125884" y="312174"/>
                </a:lnTo>
                <a:lnTo>
                  <a:pt x="133554" y="313199"/>
                </a:lnTo>
                <a:lnTo>
                  <a:pt x="141749" y="314224"/>
                </a:lnTo>
                <a:lnTo>
                  <a:pt x="149419" y="315249"/>
                </a:lnTo>
                <a:lnTo>
                  <a:pt x="157612" y="315249"/>
                </a:lnTo>
                <a:lnTo>
                  <a:pt x="165807" y="315249"/>
                </a:lnTo>
                <a:lnTo>
                  <a:pt x="173477" y="314224"/>
                </a:lnTo>
                <a:lnTo>
                  <a:pt x="181672" y="313199"/>
                </a:lnTo>
                <a:lnTo>
                  <a:pt x="189342" y="312174"/>
                </a:lnTo>
                <a:lnTo>
                  <a:pt x="197012" y="310124"/>
                </a:lnTo>
                <a:lnTo>
                  <a:pt x="204702" y="308099"/>
                </a:lnTo>
                <a:lnTo>
                  <a:pt x="211867" y="305524"/>
                </a:lnTo>
                <a:lnTo>
                  <a:pt x="219032" y="302974"/>
                </a:lnTo>
                <a:lnTo>
                  <a:pt x="226197" y="299899"/>
                </a:lnTo>
                <a:lnTo>
                  <a:pt x="232837" y="296299"/>
                </a:lnTo>
                <a:lnTo>
                  <a:pt x="239499" y="292224"/>
                </a:lnTo>
                <a:lnTo>
                  <a:pt x="245634" y="288124"/>
                </a:lnTo>
                <a:lnTo>
                  <a:pt x="251769" y="284024"/>
                </a:lnTo>
                <a:lnTo>
                  <a:pt x="257926" y="279424"/>
                </a:lnTo>
                <a:lnTo>
                  <a:pt x="263556" y="274299"/>
                </a:lnTo>
                <a:lnTo>
                  <a:pt x="269189" y="269199"/>
                </a:lnTo>
                <a:lnTo>
                  <a:pt x="274294" y="263574"/>
                </a:lnTo>
                <a:lnTo>
                  <a:pt x="279421" y="257949"/>
                </a:lnTo>
                <a:lnTo>
                  <a:pt x="284024" y="251799"/>
                </a:lnTo>
                <a:lnTo>
                  <a:pt x="305519" y="211874"/>
                </a:lnTo>
                <a:lnTo>
                  <a:pt x="314219" y="173499"/>
                </a:lnTo>
                <a:lnTo>
                  <a:pt x="315226" y="165824"/>
                </a:lnTo>
                <a:lnTo>
                  <a:pt x="315226" y="157624"/>
                </a:lnTo>
                <a:lnTo>
                  <a:pt x="157612" y="157624"/>
                </a:lnTo>
                <a:lnTo>
                  <a:pt x="1576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268" y="3006056"/>
            <a:ext cx="167139" cy="162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9878" y="3043343"/>
            <a:ext cx="391160" cy="24765"/>
          </a:xfrm>
          <a:custGeom>
            <a:avLst/>
            <a:gdLst/>
            <a:ahLst/>
            <a:cxnLst/>
            <a:rect l="l" t="t" r="r" b="b"/>
            <a:pathLst>
              <a:path w="391160" h="24764">
                <a:moveTo>
                  <a:pt x="390979" y="24574"/>
                </a:moveTo>
                <a:lnTo>
                  <a:pt x="390979" y="10224"/>
                </a:lnTo>
                <a:lnTo>
                  <a:pt x="390979" y="8174"/>
                </a:lnTo>
                <a:lnTo>
                  <a:pt x="389949" y="6124"/>
                </a:lnTo>
                <a:lnTo>
                  <a:pt x="389444" y="4599"/>
                </a:lnTo>
                <a:lnTo>
                  <a:pt x="387911" y="3074"/>
                </a:lnTo>
                <a:lnTo>
                  <a:pt x="386376" y="1524"/>
                </a:lnTo>
                <a:lnTo>
                  <a:pt x="384844" y="999"/>
                </a:lnTo>
                <a:lnTo>
                  <a:pt x="382784" y="0"/>
                </a:lnTo>
                <a:lnTo>
                  <a:pt x="380746" y="0"/>
                </a:lnTo>
                <a:lnTo>
                  <a:pt x="10232" y="0"/>
                </a:lnTo>
                <a:lnTo>
                  <a:pt x="8174" y="0"/>
                </a:lnTo>
                <a:lnTo>
                  <a:pt x="6134" y="999"/>
                </a:lnTo>
                <a:lnTo>
                  <a:pt x="4602" y="1524"/>
                </a:lnTo>
                <a:lnTo>
                  <a:pt x="3067" y="3074"/>
                </a:lnTo>
                <a:lnTo>
                  <a:pt x="1534" y="4599"/>
                </a:lnTo>
                <a:lnTo>
                  <a:pt x="1009" y="6124"/>
                </a:lnTo>
                <a:lnTo>
                  <a:pt x="0" y="8174"/>
                </a:lnTo>
                <a:lnTo>
                  <a:pt x="0" y="10224"/>
                </a:ln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89878" y="3069945"/>
            <a:ext cx="391160" cy="229235"/>
          </a:xfrm>
          <a:custGeom>
            <a:avLst/>
            <a:gdLst/>
            <a:ahLst/>
            <a:cxnLst/>
            <a:rect l="l" t="t" r="r" b="b"/>
            <a:pathLst>
              <a:path w="391160" h="229235">
                <a:moveTo>
                  <a:pt x="283499" y="151474"/>
                </a:moveTo>
                <a:lnTo>
                  <a:pt x="390979" y="228774"/>
                </a:lnTo>
                <a:lnTo>
                  <a:pt x="390979" y="227224"/>
                </a:lnTo>
                <a:lnTo>
                  <a:pt x="390979" y="0"/>
                </a:lnTo>
                <a:lnTo>
                  <a:pt x="198547" y="139199"/>
                </a:lnTo>
                <a:lnTo>
                  <a:pt x="197012" y="140224"/>
                </a:lnTo>
                <a:lnTo>
                  <a:pt x="195479" y="140224"/>
                </a:lnTo>
                <a:lnTo>
                  <a:pt x="193944" y="140224"/>
                </a:lnTo>
                <a:lnTo>
                  <a:pt x="192412" y="139199"/>
                </a:lnTo>
                <a:lnTo>
                  <a:pt x="0" y="0"/>
                </a:lnTo>
                <a:lnTo>
                  <a:pt x="0" y="227224"/>
                </a:lnTo>
                <a:lnTo>
                  <a:pt x="0" y="228774"/>
                </a:lnTo>
                <a:lnTo>
                  <a:pt x="107457" y="1514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6522" y="3306895"/>
            <a:ext cx="377825" cy="635"/>
          </a:xfrm>
          <a:custGeom>
            <a:avLst/>
            <a:gdLst/>
            <a:ahLst/>
            <a:cxnLst/>
            <a:rect l="l" t="t" r="r" b="b"/>
            <a:pathLst>
              <a:path w="377825" h="635">
                <a:moveTo>
                  <a:pt x="0" y="0"/>
                </a:moveTo>
                <a:lnTo>
                  <a:pt x="2059" y="524"/>
                </a:lnTo>
                <a:lnTo>
                  <a:pt x="3592" y="524"/>
                </a:lnTo>
                <a:lnTo>
                  <a:pt x="374106" y="524"/>
                </a:lnTo>
                <a:lnTo>
                  <a:pt x="375639" y="524"/>
                </a:lnTo>
                <a:lnTo>
                  <a:pt x="37767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986" y="1122124"/>
            <a:ext cx="340360" cy="309245"/>
          </a:xfrm>
          <a:custGeom>
            <a:avLst/>
            <a:gdLst/>
            <a:ahLst/>
            <a:cxnLst/>
            <a:rect l="l" t="t" r="r" b="b"/>
            <a:pathLst>
              <a:path w="340359" h="309244">
                <a:moveTo>
                  <a:pt x="169904" y="0"/>
                </a:moveTo>
                <a:lnTo>
                  <a:pt x="161184" y="0"/>
                </a:lnTo>
                <a:lnTo>
                  <a:pt x="152487" y="504"/>
                </a:lnTo>
                <a:lnTo>
                  <a:pt x="111554" y="8699"/>
                </a:lnTo>
                <a:lnTo>
                  <a:pt x="103884" y="11242"/>
                </a:lnTo>
                <a:lnTo>
                  <a:pt x="96194" y="13804"/>
                </a:lnTo>
                <a:lnTo>
                  <a:pt x="89029" y="17397"/>
                </a:lnTo>
                <a:lnTo>
                  <a:pt x="81862" y="20464"/>
                </a:lnTo>
                <a:lnTo>
                  <a:pt x="49629" y="41962"/>
                </a:lnTo>
                <a:lnTo>
                  <a:pt x="29164" y="63457"/>
                </a:lnTo>
                <a:lnTo>
                  <a:pt x="24562" y="69067"/>
                </a:lnTo>
                <a:lnTo>
                  <a:pt x="7667" y="101322"/>
                </a:lnTo>
                <a:lnTo>
                  <a:pt x="5104" y="107962"/>
                </a:lnTo>
                <a:lnTo>
                  <a:pt x="3569" y="115127"/>
                </a:lnTo>
                <a:lnTo>
                  <a:pt x="2037" y="122292"/>
                </a:lnTo>
                <a:lnTo>
                  <a:pt x="1007" y="129457"/>
                </a:lnTo>
                <a:lnTo>
                  <a:pt x="0" y="136622"/>
                </a:lnTo>
                <a:lnTo>
                  <a:pt x="0" y="144314"/>
                </a:lnTo>
                <a:lnTo>
                  <a:pt x="0" y="151982"/>
                </a:lnTo>
                <a:lnTo>
                  <a:pt x="1007" y="160177"/>
                </a:lnTo>
                <a:lnTo>
                  <a:pt x="2037" y="167847"/>
                </a:lnTo>
                <a:lnTo>
                  <a:pt x="4097" y="175012"/>
                </a:lnTo>
                <a:lnTo>
                  <a:pt x="6134" y="182682"/>
                </a:lnTo>
                <a:lnTo>
                  <a:pt x="23027" y="216974"/>
                </a:lnTo>
                <a:lnTo>
                  <a:pt x="28134" y="223634"/>
                </a:lnTo>
                <a:lnTo>
                  <a:pt x="32737" y="229772"/>
                </a:lnTo>
                <a:lnTo>
                  <a:pt x="38367" y="235402"/>
                </a:lnTo>
                <a:lnTo>
                  <a:pt x="43999" y="241034"/>
                </a:lnTo>
                <a:lnTo>
                  <a:pt x="50134" y="246664"/>
                </a:lnTo>
                <a:lnTo>
                  <a:pt x="56292" y="251771"/>
                </a:lnTo>
                <a:lnTo>
                  <a:pt x="52194" y="259461"/>
                </a:lnTo>
                <a:lnTo>
                  <a:pt x="47592" y="267131"/>
                </a:lnTo>
                <a:lnTo>
                  <a:pt x="19959" y="297326"/>
                </a:lnTo>
                <a:lnTo>
                  <a:pt x="15337" y="300394"/>
                </a:lnTo>
                <a:lnTo>
                  <a:pt x="10737" y="303461"/>
                </a:lnTo>
                <a:lnTo>
                  <a:pt x="5629" y="305499"/>
                </a:lnTo>
                <a:lnTo>
                  <a:pt x="0" y="308064"/>
                </a:lnTo>
                <a:lnTo>
                  <a:pt x="2542" y="308064"/>
                </a:lnTo>
                <a:lnTo>
                  <a:pt x="10232" y="309091"/>
                </a:lnTo>
                <a:lnTo>
                  <a:pt x="21494" y="309091"/>
                </a:lnTo>
                <a:lnTo>
                  <a:pt x="28659" y="309091"/>
                </a:lnTo>
                <a:lnTo>
                  <a:pt x="35824" y="308589"/>
                </a:lnTo>
                <a:lnTo>
                  <a:pt x="78794" y="295791"/>
                </a:lnTo>
                <a:lnTo>
                  <a:pt x="104389" y="277364"/>
                </a:lnTo>
                <a:lnTo>
                  <a:pt x="144312" y="287091"/>
                </a:lnTo>
                <a:lnTo>
                  <a:pt x="161184" y="288626"/>
                </a:lnTo>
                <a:lnTo>
                  <a:pt x="169904" y="288626"/>
                </a:lnTo>
                <a:lnTo>
                  <a:pt x="178604" y="288626"/>
                </a:lnTo>
                <a:lnTo>
                  <a:pt x="187304" y="288101"/>
                </a:lnTo>
                <a:lnTo>
                  <a:pt x="196002" y="287091"/>
                </a:lnTo>
                <a:lnTo>
                  <a:pt x="204177" y="285559"/>
                </a:lnTo>
                <a:lnTo>
                  <a:pt x="212372" y="284024"/>
                </a:lnTo>
                <a:lnTo>
                  <a:pt x="250761" y="271229"/>
                </a:lnTo>
                <a:lnTo>
                  <a:pt x="257926" y="267634"/>
                </a:lnTo>
                <a:lnTo>
                  <a:pt x="265091" y="264064"/>
                </a:lnTo>
                <a:lnTo>
                  <a:pt x="271731" y="259966"/>
                </a:lnTo>
                <a:lnTo>
                  <a:pt x="277866" y="255869"/>
                </a:lnTo>
                <a:lnTo>
                  <a:pt x="284024" y="251266"/>
                </a:lnTo>
                <a:lnTo>
                  <a:pt x="290159" y="246139"/>
                </a:lnTo>
                <a:lnTo>
                  <a:pt x="295791" y="241537"/>
                </a:lnTo>
                <a:lnTo>
                  <a:pt x="300896" y="235907"/>
                </a:lnTo>
                <a:lnTo>
                  <a:pt x="306024" y="230799"/>
                </a:lnTo>
                <a:lnTo>
                  <a:pt x="310626" y="225169"/>
                </a:lnTo>
                <a:lnTo>
                  <a:pt x="332121" y="187284"/>
                </a:lnTo>
                <a:lnTo>
                  <a:pt x="339791" y="151479"/>
                </a:lnTo>
                <a:lnTo>
                  <a:pt x="339791" y="144314"/>
                </a:lnTo>
                <a:lnTo>
                  <a:pt x="339791" y="136622"/>
                </a:lnTo>
                <a:lnTo>
                  <a:pt x="338781" y="129457"/>
                </a:lnTo>
                <a:lnTo>
                  <a:pt x="337754" y="122292"/>
                </a:lnTo>
                <a:lnTo>
                  <a:pt x="336219" y="115127"/>
                </a:lnTo>
                <a:lnTo>
                  <a:pt x="334684" y="107962"/>
                </a:lnTo>
                <a:lnTo>
                  <a:pt x="332121" y="101322"/>
                </a:lnTo>
                <a:lnTo>
                  <a:pt x="329559" y="94662"/>
                </a:lnTo>
                <a:lnTo>
                  <a:pt x="310626" y="63457"/>
                </a:lnTo>
                <a:lnTo>
                  <a:pt x="306024" y="57824"/>
                </a:lnTo>
                <a:lnTo>
                  <a:pt x="271731" y="28639"/>
                </a:lnTo>
                <a:lnTo>
                  <a:pt x="250761" y="17397"/>
                </a:lnTo>
                <a:lnTo>
                  <a:pt x="243597" y="13804"/>
                </a:lnTo>
                <a:lnTo>
                  <a:pt x="235907" y="11242"/>
                </a:lnTo>
                <a:lnTo>
                  <a:pt x="228237" y="8699"/>
                </a:lnTo>
                <a:lnTo>
                  <a:pt x="220567" y="6134"/>
                </a:lnTo>
                <a:lnTo>
                  <a:pt x="178604" y="0"/>
                </a:lnTo>
                <a:lnTo>
                  <a:pt x="169904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-4762" y="1139877"/>
            <a:ext cx="183293" cy="273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65988" y="1134394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5">
                <a:moveTo>
                  <a:pt x="248219" y="28137"/>
                </a:moveTo>
                <a:lnTo>
                  <a:pt x="238492" y="21497"/>
                </a:lnTo>
                <a:lnTo>
                  <a:pt x="228257" y="16369"/>
                </a:lnTo>
                <a:lnTo>
                  <a:pt x="183227" y="2039"/>
                </a:lnTo>
                <a:lnTo>
                  <a:pt x="158664" y="0"/>
                </a:lnTo>
                <a:lnTo>
                  <a:pt x="150469" y="0"/>
                </a:lnTo>
                <a:lnTo>
                  <a:pt x="142274" y="1029"/>
                </a:lnTo>
                <a:lnTo>
                  <a:pt x="104409" y="9729"/>
                </a:lnTo>
                <a:lnTo>
                  <a:pt x="97244" y="12272"/>
                </a:lnTo>
                <a:lnTo>
                  <a:pt x="90079" y="15339"/>
                </a:lnTo>
                <a:lnTo>
                  <a:pt x="83419" y="18932"/>
                </a:lnTo>
                <a:lnTo>
                  <a:pt x="76779" y="23029"/>
                </a:lnTo>
                <a:lnTo>
                  <a:pt x="70117" y="27127"/>
                </a:lnTo>
                <a:lnTo>
                  <a:pt x="63982" y="31204"/>
                </a:lnTo>
                <a:lnTo>
                  <a:pt x="57847" y="36332"/>
                </a:lnTo>
                <a:lnTo>
                  <a:pt x="52214" y="40932"/>
                </a:lnTo>
                <a:lnTo>
                  <a:pt x="46584" y="46564"/>
                </a:lnTo>
                <a:lnTo>
                  <a:pt x="41457" y="51692"/>
                </a:lnTo>
                <a:lnTo>
                  <a:pt x="36349" y="57827"/>
                </a:lnTo>
                <a:lnTo>
                  <a:pt x="31727" y="63459"/>
                </a:lnTo>
                <a:lnTo>
                  <a:pt x="27127" y="69594"/>
                </a:lnTo>
                <a:lnTo>
                  <a:pt x="23029" y="76254"/>
                </a:lnTo>
                <a:lnTo>
                  <a:pt x="19457" y="82894"/>
                </a:lnTo>
                <a:lnTo>
                  <a:pt x="15864" y="89557"/>
                </a:lnTo>
                <a:lnTo>
                  <a:pt x="3592" y="126392"/>
                </a:lnTo>
                <a:lnTo>
                  <a:pt x="0" y="158119"/>
                </a:lnTo>
                <a:lnTo>
                  <a:pt x="524" y="166314"/>
                </a:lnTo>
                <a:lnTo>
                  <a:pt x="1029" y="174509"/>
                </a:lnTo>
                <a:lnTo>
                  <a:pt x="2057" y="182179"/>
                </a:lnTo>
                <a:lnTo>
                  <a:pt x="12794" y="220044"/>
                </a:lnTo>
                <a:lnTo>
                  <a:pt x="36349" y="258936"/>
                </a:lnTo>
                <a:lnTo>
                  <a:pt x="70117" y="289656"/>
                </a:lnTo>
                <a:lnTo>
                  <a:pt x="83419" y="297326"/>
                </a:lnTo>
                <a:lnTo>
                  <a:pt x="90079" y="300921"/>
                </a:lnTo>
                <a:lnTo>
                  <a:pt x="126934" y="313191"/>
                </a:lnTo>
                <a:lnTo>
                  <a:pt x="134604" y="314726"/>
                </a:lnTo>
                <a:lnTo>
                  <a:pt x="142274" y="315754"/>
                </a:lnTo>
                <a:lnTo>
                  <a:pt x="150469" y="316259"/>
                </a:lnTo>
                <a:lnTo>
                  <a:pt x="158664" y="316784"/>
                </a:lnTo>
                <a:lnTo>
                  <a:pt x="166837" y="316259"/>
                </a:lnTo>
                <a:lnTo>
                  <a:pt x="174529" y="315754"/>
                </a:lnTo>
                <a:lnTo>
                  <a:pt x="212897" y="307056"/>
                </a:lnTo>
                <a:lnTo>
                  <a:pt x="233889" y="297326"/>
                </a:lnTo>
                <a:lnTo>
                  <a:pt x="240529" y="293754"/>
                </a:lnTo>
                <a:lnTo>
                  <a:pt x="270724" y="270199"/>
                </a:lnTo>
                <a:lnTo>
                  <a:pt x="289656" y="246667"/>
                </a:lnTo>
                <a:lnTo>
                  <a:pt x="293754" y="240532"/>
                </a:lnTo>
                <a:lnTo>
                  <a:pt x="309616" y="205209"/>
                </a:lnTo>
                <a:lnTo>
                  <a:pt x="312181" y="198044"/>
                </a:lnTo>
                <a:lnTo>
                  <a:pt x="313714" y="190374"/>
                </a:lnTo>
                <a:lnTo>
                  <a:pt x="315249" y="182179"/>
                </a:lnTo>
                <a:lnTo>
                  <a:pt x="316279" y="174509"/>
                </a:lnTo>
                <a:lnTo>
                  <a:pt x="316784" y="166314"/>
                </a:lnTo>
                <a:lnTo>
                  <a:pt x="316784" y="158119"/>
                </a:lnTo>
                <a:lnTo>
                  <a:pt x="312181" y="120254"/>
                </a:lnTo>
                <a:lnTo>
                  <a:pt x="293249" y="75224"/>
                </a:lnTo>
                <a:lnTo>
                  <a:pt x="286084" y="6499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69942" y="1083574"/>
            <a:ext cx="360074" cy="3861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445" y="2348777"/>
            <a:ext cx="325755" cy="398145"/>
          </a:xfrm>
          <a:custGeom>
            <a:avLst/>
            <a:gdLst/>
            <a:ahLst/>
            <a:cxnLst/>
            <a:rect l="l" t="t" r="r" b="b"/>
            <a:pathLst>
              <a:path w="325755" h="398144">
                <a:moveTo>
                  <a:pt x="325481" y="374616"/>
                </a:moveTo>
                <a:lnTo>
                  <a:pt x="324979" y="378191"/>
                </a:lnTo>
                <a:lnTo>
                  <a:pt x="323949" y="381766"/>
                </a:lnTo>
                <a:lnTo>
                  <a:pt x="306024" y="397641"/>
                </a:lnTo>
                <a:lnTo>
                  <a:pt x="21494" y="397641"/>
                </a:lnTo>
                <a:lnTo>
                  <a:pt x="0" y="374616"/>
                </a:lnTo>
                <a:lnTo>
                  <a:pt x="0" y="18427"/>
                </a:lnTo>
                <a:lnTo>
                  <a:pt x="17397" y="504"/>
                </a:lnTo>
                <a:lnTo>
                  <a:pt x="204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033" y="2328314"/>
            <a:ext cx="317500" cy="389255"/>
          </a:xfrm>
          <a:custGeom>
            <a:avLst/>
            <a:gdLst/>
            <a:ahLst/>
            <a:cxnLst/>
            <a:rect l="l" t="t" r="r" b="b"/>
            <a:pathLst>
              <a:path w="317500" h="389255">
                <a:moveTo>
                  <a:pt x="317289" y="70622"/>
                </a:moveTo>
                <a:lnTo>
                  <a:pt x="317289" y="372556"/>
                </a:lnTo>
                <a:lnTo>
                  <a:pt x="316784" y="375606"/>
                </a:lnTo>
                <a:lnTo>
                  <a:pt x="315754" y="378706"/>
                </a:lnTo>
                <a:lnTo>
                  <a:pt x="300919" y="388931"/>
                </a:lnTo>
                <a:lnTo>
                  <a:pt x="16369" y="388931"/>
                </a:lnTo>
                <a:lnTo>
                  <a:pt x="0" y="372556"/>
                </a:lnTo>
                <a:lnTo>
                  <a:pt x="0" y="16367"/>
                </a:lnTo>
                <a:lnTo>
                  <a:pt x="13299" y="0"/>
                </a:lnTo>
                <a:lnTo>
                  <a:pt x="16369" y="0"/>
                </a:lnTo>
                <a:lnTo>
                  <a:pt x="2466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8228" y="260311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112584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8232" y="2557069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8232" y="2510495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232" y="246392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5">
                <a:moveTo>
                  <a:pt x="21493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7939" y="2323552"/>
            <a:ext cx="80149" cy="8014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" y="2321912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2321914"/>
            <a:ext cx="102870" cy="431165"/>
          </a:xfrm>
          <a:custGeom>
            <a:avLst/>
            <a:gdLst/>
            <a:ahLst/>
            <a:cxnLst/>
            <a:rect l="l" t="t" r="r" b="b"/>
            <a:pathLst>
              <a:path w="102870" h="431164">
                <a:moveTo>
                  <a:pt x="0" y="430906"/>
                </a:moveTo>
                <a:lnTo>
                  <a:pt x="75513" y="430906"/>
                </a:lnTo>
                <a:lnTo>
                  <a:pt x="81124" y="430381"/>
                </a:lnTo>
                <a:lnTo>
                  <a:pt x="102620" y="403781"/>
                </a:lnTo>
                <a:lnTo>
                  <a:pt x="102620" y="27127"/>
                </a:lnTo>
                <a:lnTo>
                  <a:pt x="81124" y="504"/>
                </a:lnTo>
                <a:lnTo>
                  <a:pt x="75513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" y="2671969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75513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" y="2375644"/>
            <a:ext cx="75565" cy="296545"/>
          </a:xfrm>
          <a:custGeom>
            <a:avLst/>
            <a:gdLst/>
            <a:ahLst/>
            <a:cxnLst/>
            <a:rect l="l" t="t" r="r" b="b"/>
            <a:pathLst>
              <a:path w="75565" h="296544">
                <a:moveTo>
                  <a:pt x="0" y="0"/>
                </a:moveTo>
                <a:lnTo>
                  <a:pt x="75513" y="0"/>
                </a:lnTo>
                <a:lnTo>
                  <a:pt x="75513" y="296326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70086" y="2362855"/>
            <a:ext cx="351155" cy="349250"/>
          </a:xfrm>
          <a:custGeom>
            <a:avLst/>
            <a:gdLst/>
            <a:ahLst/>
            <a:cxnLst/>
            <a:rect l="l" t="t" r="r" b="b"/>
            <a:pathLst>
              <a:path w="351155" h="349250">
                <a:moveTo>
                  <a:pt x="8697" y="185764"/>
                </a:moveTo>
                <a:lnTo>
                  <a:pt x="176567" y="21999"/>
                </a:lnTo>
                <a:lnTo>
                  <a:pt x="178604" y="19962"/>
                </a:lnTo>
                <a:lnTo>
                  <a:pt x="180644" y="17399"/>
                </a:lnTo>
                <a:lnTo>
                  <a:pt x="186274" y="13807"/>
                </a:lnTo>
                <a:lnTo>
                  <a:pt x="192432" y="10234"/>
                </a:lnTo>
                <a:lnTo>
                  <a:pt x="198567" y="6639"/>
                </a:lnTo>
                <a:lnTo>
                  <a:pt x="206739" y="3572"/>
                </a:lnTo>
                <a:lnTo>
                  <a:pt x="213907" y="1534"/>
                </a:lnTo>
                <a:lnTo>
                  <a:pt x="220567" y="504"/>
                </a:lnTo>
                <a:lnTo>
                  <a:pt x="227227" y="0"/>
                </a:lnTo>
                <a:lnTo>
                  <a:pt x="322414" y="0"/>
                </a:lnTo>
                <a:lnTo>
                  <a:pt x="324956" y="0"/>
                </a:lnTo>
                <a:lnTo>
                  <a:pt x="327519" y="1009"/>
                </a:lnTo>
                <a:lnTo>
                  <a:pt x="333151" y="2542"/>
                </a:lnTo>
                <a:lnTo>
                  <a:pt x="338279" y="5632"/>
                </a:lnTo>
                <a:lnTo>
                  <a:pt x="342376" y="8699"/>
                </a:lnTo>
                <a:lnTo>
                  <a:pt x="344414" y="11262"/>
                </a:lnTo>
                <a:lnTo>
                  <a:pt x="346451" y="13807"/>
                </a:lnTo>
                <a:lnTo>
                  <a:pt x="347986" y="16369"/>
                </a:lnTo>
                <a:lnTo>
                  <a:pt x="349016" y="18932"/>
                </a:lnTo>
                <a:lnTo>
                  <a:pt x="350046" y="21999"/>
                </a:lnTo>
                <a:lnTo>
                  <a:pt x="350549" y="24564"/>
                </a:lnTo>
                <a:lnTo>
                  <a:pt x="351074" y="31204"/>
                </a:lnTo>
                <a:lnTo>
                  <a:pt x="351074" y="125887"/>
                </a:lnTo>
                <a:lnTo>
                  <a:pt x="350549" y="132547"/>
                </a:lnTo>
                <a:lnTo>
                  <a:pt x="349541" y="139189"/>
                </a:lnTo>
                <a:lnTo>
                  <a:pt x="347481" y="145839"/>
                </a:lnTo>
                <a:lnTo>
                  <a:pt x="344414" y="152489"/>
                </a:lnTo>
                <a:lnTo>
                  <a:pt x="343384" y="156589"/>
                </a:lnTo>
                <a:lnTo>
                  <a:pt x="342376" y="160189"/>
                </a:lnTo>
                <a:lnTo>
                  <a:pt x="340316" y="163239"/>
                </a:lnTo>
                <a:lnTo>
                  <a:pt x="338781" y="166314"/>
                </a:lnTo>
                <a:lnTo>
                  <a:pt x="334686" y="171439"/>
                </a:lnTo>
                <a:lnTo>
                  <a:pt x="331114" y="176539"/>
                </a:lnTo>
                <a:lnTo>
                  <a:pt x="165809" y="340314"/>
                </a:lnTo>
                <a:lnTo>
                  <a:pt x="163769" y="342364"/>
                </a:lnTo>
                <a:lnTo>
                  <a:pt x="161712" y="344414"/>
                </a:lnTo>
                <a:lnTo>
                  <a:pt x="159147" y="345939"/>
                </a:lnTo>
                <a:lnTo>
                  <a:pt x="156604" y="346964"/>
                </a:lnTo>
                <a:lnTo>
                  <a:pt x="150974" y="348489"/>
                </a:lnTo>
                <a:lnTo>
                  <a:pt x="145847" y="349014"/>
                </a:lnTo>
                <a:lnTo>
                  <a:pt x="139709" y="348489"/>
                </a:lnTo>
                <a:lnTo>
                  <a:pt x="136642" y="347989"/>
                </a:lnTo>
                <a:lnTo>
                  <a:pt x="134079" y="346964"/>
                </a:lnTo>
                <a:lnTo>
                  <a:pt x="131012" y="345939"/>
                </a:lnTo>
                <a:lnTo>
                  <a:pt x="128447" y="344414"/>
                </a:lnTo>
                <a:lnTo>
                  <a:pt x="125884" y="342364"/>
                </a:lnTo>
                <a:lnTo>
                  <a:pt x="123847" y="340314"/>
                </a:lnTo>
                <a:lnTo>
                  <a:pt x="8697" y="227739"/>
                </a:lnTo>
                <a:lnTo>
                  <a:pt x="5629" y="222614"/>
                </a:lnTo>
                <a:lnTo>
                  <a:pt x="2562" y="217489"/>
                </a:lnTo>
                <a:lnTo>
                  <a:pt x="502" y="212364"/>
                </a:lnTo>
                <a:lnTo>
                  <a:pt x="0" y="210339"/>
                </a:lnTo>
                <a:lnTo>
                  <a:pt x="0" y="207764"/>
                </a:lnTo>
                <a:lnTo>
                  <a:pt x="0" y="204189"/>
                </a:lnTo>
                <a:lnTo>
                  <a:pt x="502" y="201639"/>
                </a:lnTo>
                <a:lnTo>
                  <a:pt x="2562" y="196014"/>
                </a:lnTo>
                <a:lnTo>
                  <a:pt x="5629" y="190364"/>
                </a:lnTo>
                <a:lnTo>
                  <a:pt x="8697" y="18576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729039" y="241658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69" h="40639">
                <a:moveTo>
                  <a:pt x="4097" y="34292"/>
                </a:moveTo>
                <a:lnTo>
                  <a:pt x="7669" y="37359"/>
                </a:lnTo>
                <a:lnTo>
                  <a:pt x="11242" y="39397"/>
                </a:lnTo>
                <a:lnTo>
                  <a:pt x="14834" y="40427"/>
                </a:lnTo>
                <a:lnTo>
                  <a:pt x="19437" y="40427"/>
                </a:lnTo>
                <a:lnTo>
                  <a:pt x="23534" y="40427"/>
                </a:lnTo>
                <a:lnTo>
                  <a:pt x="27127" y="39397"/>
                </a:lnTo>
                <a:lnTo>
                  <a:pt x="30194" y="37359"/>
                </a:lnTo>
                <a:lnTo>
                  <a:pt x="32737" y="34292"/>
                </a:lnTo>
                <a:lnTo>
                  <a:pt x="35824" y="31224"/>
                </a:lnTo>
                <a:lnTo>
                  <a:pt x="37359" y="27632"/>
                </a:lnTo>
                <a:lnTo>
                  <a:pt x="38367" y="24564"/>
                </a:lnTo>
                <a:lnTo>
                  <a:pt x="38892" y="20992"/>
                </a:lnTo>
                <a:lnTo>
                  <a:pt x="38367" y="16894"/>
                </a:lnTo>
                <a:lnTo>
                  <a:pt x="37359" y="12797"/>
                </a:lnTo>
                <a:lnTo>
                  <a:pt x="35824" y="9202"/>
                </a:lnTo>
                <a:lnTo>
                  <a:pt x="32737" y="6134"/>
                </a:lnTo>
                <a:lnTo>
                  <a:pt x="30194" y="3572"/>
                </a:lnTo>
                <a:lnTo>
                  <a:pt x="27127" y="2037"/>
                </a:lnTo>
                <a:lnTo>
                  <a:pt x="23534" y="504"/>
                </a:lnTo>
                <a:lnTo>
                  <a:pt x="19437" y="0"/>
                </a:lnTo>
                <a:lnTo>
                  <a:pt x="14834" y="504"/>
                </a:lnTo>
                <a:lnTo>
                  <a:pt x="11242" y="2037"/>
                </a:lnTo>
                <a:lnTo>
                  <a:pt x="7669" y="3572"/>
                </a:lnTo>
                <a:lnTo>
                  <a:pt x="4097" y="6134"/>
                </a:lnTo>
                <a:lnTo>
                  <a:pt x="2542" y="9202"/>
                </a:lnTo>
                <a:lnTo>
                  <a:pt x="1007" y="12797"/>
                </a:lnTo>
                <a:lnTo>
                  <a:pt x="0" y="16894"/>
                </a:lnTo>
                <a:lnTo>
                  <a:pt x="0" y="20992"/>
                </a:lnTo>
                <a:lnTo>
                  <a:pt x="0" y="24564"/>
                </a:lnTo>
                <a:lnTo>
                  <a:pt x="1007" y="27632"/>
                </a:lnTo>
                <a:lnTo>
                  <a:pt x="2542" y="31224"/>
                </a:lnTo>
                <a:lnTo>
                  <a:pt x="4097" y="34292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2250" y="4933341"/>
            <a:ext cx="248285" cy="210185"/>
          </a:xfrm>
          <a:custGeom>
            <a:avLst/>
            <a:gdLst/>
            <a:ahLst/>
            <a:cxnLst/>
            <a:rect l="l" t="t" r="r" b="b"/>
            <a:pathLst>
              <a:path w="248284" h="210185">
                <a:moveTo>
                  <a:pt x="248219" y="28149"/>
                </a:moveTo>
                <a:lnTo>
                  <a:pt x="206257" y="7174"/>
                </a:lnTo>
                <a:lnTo>
                  <a:pt x="158664" y="0"/>
                </a:lnTo>
                <a:lnTo>
                  <a:pt x="150469" y="0"/>
                </a:lnTo>
                <a:lnTo>
                  <a:pt x="111574" y="7174"/>
                </a:lnTo>
                <a:lnTo>
                  <a:pt x="76779" y="23024"/>
                </a:lnTo>
                <a:lnTo>
                  <a:pt x="70117" y="27124"/>
                </a:lnTo>
                <a:lnTo>
                  <a:pt x="63982" y="31199"/>
                </a:lnTo>
                <a:lnTo>
                  <a:pt x="57847" y="36324"/>
                </a:lnTo>
                <a:lnTo>
                  <a:pt x="52214" y="40924"/>
                </a:lnTo>
                <a:lnTo>
                  <a:pt x="46584" y="46574"/>
                </a:lnTo>
                <a:lnTo>
                  <a:pt x="41457" y="51699"/>
                </a:lnTo>
                <a:lnTo>
                  <a:pt x="36349" y="57824"/>
                </a:lnTo>
                <a:lnTo>
                  <a:pt x="31727" y="63449"/>
                </a:lnTo>
                <a:lnTo>
                  <a:pt x="27127" y="69599"/>
                </a:lnTo>
                <a:lnTo>
                  <a:pt x="23029" y="76249"/>
                </a:lnTo>
                <a:lnTo>
                  <a:pt x="19457" y="82899"/>
                </a:lnTo>
                <a:lnTo>
                  <a:pt x="15864" y="89549"/>
                </a:lnTo>
                <a:lnTo>
                  <a:pt x="3592" y="126399"/>
                </a:lnTo>
                <a:lnTo>
                  <a:pt x="0" y="158124"/>
                </a:lnTo>
                <a:lnTo>
                  <a:pt x="524" y="166324"/>
                </a:lnTo>
                <a:lnTo>
                  <a:pt x="1029" y="174499"/>
                </a:lnTo>
                <a:lnTo>
                  <a:pt x="2057" y="182174"/>
                </a:lnTo>
                <a:lnTo>
                  <a:pt x="3592" y="190374"/>
                </a:lnTo>
                <a:lnTo>
                  <a:pt x="5127" y="198049"/>
                </a:lnTo>
                <a:lnTo>
                  <a:pt x="7164" y="205199"/>
                </a:lnTo>
                <a:lnTo>
                  <a:pt x="8817" y="21014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8440" y="4882528"/>
            <a:ext cx="327841" cy="2657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-4762" y="4917326"/>
            <a:ext cx="157689" cy="230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28132" y="4913889"/>
            <a:ext cx="280035" cy="229870"/>
          </a:xfrm>
          <a:custGeom>
            <a:avLst/>
            <a:gdLst/>
            <a:ahLst/>
            <a:cxnLst/>
            <a:rect l="l" t="t" r="r" b="b"/>
            <a:pathLst>
              <a:path w="280035" h="229870">
                <a:moveTo>
                  <a:pt x="279926" y="121274"/>
                </a:moveTo>
                <a:lnTo>
                  <a:pt x="249206" y="118199"/>
                </a:lnTo>
                <a:lnTo>
                  <a:pt x="247674" y="112074"/>
                </a:lnTo>
                <a:lnTo>
                  <a:pt x="245132" y="105949"/>
                </a:lnTo>
                <a:lnTo>
                  <a:pt x="242567" y="99799"/>
                </a:lnTo>
                <a:lnTo>
                  <a:pt x="239499" y="94174"/>
                </a:lnTo>
                <a:lnTo>
                  <a:pt x="258431" y="70124"/>
                </a:lnTo>
                <a:lnTo>
                  <a:pt x="259966" y="68074"/>
                </a:lnTo>
                <a:lnTo>
                  <a:pt x="260996" y="65499"/>
                </a:lnTo>
                <a:lnTo>
                  <a:pt x="261499" y="62949"/>
                </a:lnTo>
                <a:lnTo>
                  <a:pt x="261499" y="59874"/>
                </a:lnTo>
                <a:lnTo>
                  <a:pt x="235907" y="31724"/>
                </a:lnTo>
                <a:lnTo>
                  <a:pt x="233344" y="31724"/>
                </a:lnTo>
                <a:lnTo>
                  <a:pt x="230277" y="31724"/>
                </a:lnTo>
                <a:lnTo>
                  <a:pt x="227712" y="32249"/>
                </a:lnTo>
                <a:lnTo>
                  <a:pt x="225169" y="33249"/>
                </a:lnTo>
                <a:lnTo>
                  <a:pt x="223109" y="34799"/>
                </a:lnTo>
                <a:lnTo>
                  <a:pt x="199072" y="53749"/>
                </a:lnTo>
                <a:lnTo>
                  <a:pt x="193442" y="50649"/>
                </a:lnTo>
                <a:lnTo>
                  <a:pt x="187284" y="48124"/>
                </a:lnTo>
                <a:lnTo>
                  <a:pt x="181149" y="45549"/>
                </a:lnTo>
                <a:lnTo>
                  <a:pt x="175012" y="43499"/>
                </a:lnTo>
                <a:lnTo>
                  <a:pt x="171419" y="13324"/>
                </a:lnTo>
                <a:lnTo>
                  <a:pt x="170914" y="10749"/>
                </a:lnTo>
                <a:lnTo>
                  <a:pt x="169887" y="8199"/>
                </a:lnTo>
                <a:lnTo>
                  <a:pt x="168352" y="6149"/>
                </a:lnTo>
                <a:lnTo>
                  <a:pt x="166817" y="4099"/>
                </a:lnTo>
                <a:lnTo>
                  <a:pt x="164254" y="2549"/>
                </a:lnTo>
                <a:lnTo>
                  <a:pt x="162217" y="1024"/>
                </a:lnTo>
                <a:lnTo>
                  <a:pt x="159149" y="524"/>
                </a:lnTo>
                <a:lnTo>
                  <a:pt x="156584" y="0"/>
                </a:lnTo>
                <a:lnTo>
                  <a:pt x="136119" y="0"/>
                </a:lnTo>
                <a:lnTo>
                  <a:pt x="133554" y="524"/>
                </a:lnTo>
                <a:lnTo>
                  <a:pt x="130992" y="1024"/>
                </a:lnTo>
                <a:lnTo>
                  <a:pt x="117692" y="43499"/>
                </a:lnTo>
                <a:lnTo>
                  <a:pt x="111554" y="45549"/>
                </a:lnTo>
                <a:lnTo>
                  <a:pt x="105419" y="48124"/>
                </a:lnTo>
                <a:lnTo>
                  <a:pt x="99787" y="50649"/>
                </a:lnTo>
                <a:lnTo>
                  <a:pt x="94157" y="53749"/>
                </a:lnTo>
                <a:lnTo>
                  <a:pt x="70097" y="34799"/>
                </a:lnTo>
                <a:lnTo>
                  <a:pt x="67534" y="33249"/>
                </a:lnTo>
                <a:lnTo>
                  <a:pt x="64992" y="32249"/>
                </a:lnTo>
                <a:lnTo>
                  <a:pt x="62427" y="31724"/>
                </a:lnTo>
                <a:lnTo>
                  <a:pt x="59864" y="31724"/>
                </a:lnTo>
                <a:lnTo>
                  <a:pt x="57302" y="31724"/>
                </a:lnTo>
                <a:lnTo>
                  <a:pt x="31204" y="59874"/>
                </a:lnTo>
                <a:lnTo>
                  <a:pt x="31204" y="62949"/>
                </a:lnTo>
                <a:lnTo>
                  <a:pt x="31729" y="65499"/>
                </a:lnTo>
                <a:lnTo>
                  <a:pt x="32737" y="68074"/>
                </a:lnTo>
                <a:lnTo>
                  <a:pt x="34272" y="70124"/>
                </a:lnTo>
                <a:lnTo>
                  <a:pt x="53204" y="94174"/>
                </a:lnTo>
                <a:lnTo>
                  <a:pt x="50134" y="99799"/>
                </a:lnTo>
                <a:lnTo>
                  <a:pt x="47592" y="105949"/>
                </a:lnTo>
                <a:lnTo>
                  <a:pt x="45534" y="112074"/>
                </a:lnTo>
                <a:lnTo>
                  <a:pt x="43494" y="118199"/>
                </a:lnTo>
                <a:lnTo>
                  <a:pt x="13299" y="121274"/>
                </a:lnTo>
                <a:lnTo>
                  <a:pt x="0" y="134074"/>
                </a:lnTo>
                <a:lnTo>
                  <a:pt x="0" y="136649"/>
                </a:lnTo>
                <a:lnTo>
                  <a:pt x="0" y="156599"/>
                </a:lnTo>
                <a:lnTo>
                  <a:pt x="0" y="159674"/>
                </a:lnTo>
                <a:lnTo>
                  <a:pt x="1009" y="162224"/>
                </a:lnTo>
                <a:lnTo>
                  <a:pt x="43494" y="175524"/>
                </a:lnTo>
                <a:lnTo>
                  <a:pt x="45534" y="181674"/>
                </a:lnTo>
                <a:lnTo>
                  <a:pt x="47592" y="187299"/>
                </a:lnTo>
                <a:lnTo>
                  <a:pt x="50134" y="193424"/>
                </a:lnTo>
                <a:lnTo>
                  <a:pt x="53204" y="199074"/>
                </a:lnTo>
                <a:lnTo>
                  <a:pt x="34272" y="223124"/>
                </a:lnTo>
                <a:lnTo>
                  <a:pt x="32737" y="225699"/>
                </a:lnTo>
                <a:lnTo>
                  <a:pt x="31729" y="228249"/>
                </a:lnTo>
                <a:lnTo>
                  <a:pt x="31452" y="2295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67633" y="5035166"/>
            <a:ext cx="53975" cy="108585"/>
          </a:xfrm>
          <a:custGeom>
            <a:avLst/>
            <a:gdLst/>
            <a:ahLst/>
            <a:cxnLst/>
            <a:rect l="l" t="t" r="r" b="b"/>
            <a:pathLst>
              <a:path w="53975" h="108585">
                <a:moveTo>
                  <a:pt x="21763" y="108324"/>
                </a:moveTo>
                <a:lnTo>
                  <a:pt x="21497" y="106974"/>
                </a:lnTo>
                <a:lnTo>
                  <a:pt x="20467" y="104424"/>
                </a:lnTo>
                <a:lnTo>
                  <a:pt x="18932" y="101849"/>
                </a:lnTo>
                <a:lnTo>
                  <a:pt x="0" y="77799"/>
                </a:lnTo>
                <a:lnTo>
                  <a:pt x="3067" y="72149"/>
                </a:lnTo>
                <a:lnTo>
                  <a:pt x="5632" y="66024"/>
                </a:lnTo>
                <a:lnTo>
                  <a:pt x="8174" y="60399"/>
                </a:lnTo>
                <a:lnTo>
                  <a:pt x="9707" y="54249"/>
                </a:lnTo>
                <a:lnTo>
                  <a:pt x="47594" y="47599"/>
                </a:lnTo>
                <a:lnTo>
                  <a:pt x="53729" y="35324"/>
                </a:lnTo>
                <a:lnTo>
                  <a:pt x="53729" y="15374"/>
                </a:lnTo>
                <a:lnTo>
                  <a:pt x="53224" y="12799"/>
                </a:lnTo>
                <a:lnTo>
                  <a:pt x="52699" y="9724"/>
                </a:lnTo>
                <a:lnTo>
                  <a:pt x="51164" y="7699"/>
                </a:lnTo>
                <a:lnTo>
                  <a:pt x="49632" y="5124"/>
                </a:lnTo>
                <a:lnTo>
                  <a:pt x="47594" y="3599"/>
                </a:lnTo>
                <a:lnTo>
                  <a:pt x="45534" y="2074"/>
                </a:lnTo>
                <a:lnTo>
                  <a:pt x="42972" y="1024"/>
                </a:lnTo>
                <a:lnTo>
                  <a:pt x="40427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2130" y="5007904"/>
            <a:ext cx="104709" cy="1052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99868" y="5070491"/>
            <a:ext cx="149225" cy="73025"/>
          </a:xfrm>
          <a:custGeom>
            <a:avLst/>
            <a:gdLst/>
            <a:ahLst/>
            <a:cxnLst/>
            <a:rect l="l" t="t" r="r" b="b"/>
            <a:pathLst>
              <a:path w="149225" h="73025">
                <a:moveTo>
                  <a:pt x="148914" y="45024"/>
                </a:moveTo>
                <a:lnTo>
                  <a:pt x="125379" y="50149"/>
                </a:lnTo>
                <a:lnTo>
                  <a:pt x="122817" y="46574"/>
                </a:lnTo>
                <a:lnTo>
                  <a:pt x="119749" y="43499"/>
                </a:lnTo>
                <a:lnTo>
                  <a:pt x="127944" y="20474"/>
                </a:lnTo>
                <a:lnTo>
                  <a:pt x="128447" y="18924"/>
                </a:lnTo>
                <a:lnTo>
                  <a:pt x="128447" y="17399"/>
                </a:lnTo>
                <a:lnTo>
                  <a:pt x="127944" y="14324"/>
                </a:lnTo>
                <a:lnTo>
                  <a:pt x="125884" y="11774"/>
                </a:lnTo>
                <a:lnTo>
                  <a:pt x="124877" y="10224"/>
                </a:lnTo>
                <a:lnTo>
                  <a:pt x="123847" y="9724"/>
                </a:lnTo>
                <a:lnTo>
                  <a:pt x="113087" y="4099"/>
                </a:lnTo>
                <a:lnTo>
                  <a:pt x="111554" y="3574"/>
                </a:lnTo>
                <a:lnTo>
                  <a:pt x="110019" y="3574"/>
                </a:lnTo>
                <a:lnTo>
                  <a:pt x="106952" y="3574"/>
                </a:lnTo>
                <a:lnTo>
                  <a:pt x="103884" y="5099"/>
                </a:lnTo>
                <a:lnTo>
                  <a:pt x="102854" y="6124"/>
                </a:lnTo>
                <a:lnTo>
                  <a:pt x="101847" y="7174"/>
                </a:lnTo>
                <a:lnTo>
                  <a:pt x="88524" y="27624"/>
                </a:lnTo>
                <a:lnTo>
                  <a:pt x="83922" y="27124"/>
                </a:lnTo>
                <a:lnTo>
                  <a:pt x="79824" y="27124"/>
                </a:lnTo>
                <a:lnTo>
                  <a:pt x="69592" y="5099"/>
                </a:lnTo>
                <a:lnTo>
                  <a:pt x="68582" y="3574"/>
                </a:lnTo>
                <a:lnTo>
                  <a:pt x="67554" y="2574"/>
                </a:lnTo>
                <a:lnTo>
                  <a:pt x="64989" y="1024"/>
                </a:lnTo>
                <a:lnTo>
                  <a:pt x="61922" y="0"/>
                </a:lnTo>
                <a:lnTo>
                  <a:pt x="60389" y="0"/>
                </a:lnTo>
                <a:lnTo>
                  <a:pt x="58854" y="499"/>
                </a:lnTo>
                <a:lnTo>
                  <a:pt x="47592" y="4099"/>
                </a:lnTo>
                <a:lnTo>
                  <a:pt x="46057" y="4599"/>
                </a:lnTo>
                <a:lnTo>
                  <a:pt x="44524" y="5624"/>
                </a:lnTo>
                <a:lnTo>
                  <a:pt x="42464" y="8199"/>
                </a:lnTo>
                <a:lnTo>
                  <a:pt x="41457" y="11274"/>
                </a:lnTo>
                <a:lnTo>
                  <a:pt x="41457" y="12799"/>
                </a:lnTo>
                <a:lnTo>
                  <a:pt x="41457" y="14324"/>
                </a:lnTo>
                <a:lnTo>
                  <a:pt x="46562" y="38399"/>
                </a:lnTo>
                <a:lnTo>
                  <a:pt x="42989" y="40924"/>
                </a:lnTo>
                <a:lnTo>
                  <a:pt x="39922" y="43999"/>
                </a:lnTo>
                <a:lnTo>
                  <a:pt x="17397" y="35299"/>
                </a:lnTo>
                <a:lnTo>
                  <a:pt x="15862" y="35299"/>
                </a:lnTo>
                <a:lnTo>
                  <a:pt x="13824" y="34799"/>
                </a:lnTo>
                <a:lnTo>
                  <a:pt x="0" y="53224"/>
                </a:lnTo>
                <a:lnTo>
                  <a:pt x="502" y="56799"/>
                </a:lnTo>
                <a:lnTo>
                  <a:pt x="1532" y="59349"/>
                </a:lnTo>
                <a:lnTo>
                  <a:pt x="2562" y="60899"/>
                </a:lnTo>
                <a:lnTo>
                  <a:pt x="4097" y="61924"/>
                </a:lnTo>
                <a:lnTo>
                  <a:pt x="21138" y="72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48778" y="5115515"/>
            <a:ext cx="14604" cy="28575"/>
          </a:xfrm>
          <a:custGeom>
            <a:avLst/>
            <a:gdLst/>
            <a:ahLst/>
            <a:cxnLst/>
            <a:rect l="l" t="t" r="r" b="b"/>
            <a:pathLst>
              <a:path w="14605" h="28575">
                <a:moveTo>
                  <a:pt x="8473" y="27974"/>
                </a:moveTo>
                <a:lnTo>
                  <a:pt x="9224" y="27624"/>
                </a:lnTo>
                <a:lnTo>
                  <a:pt x="10757" y="27124"/>
                </a:lnTo>
                <a:lnTo>
                  <a:pt x="12292" y="26099"/>
                </a:lnTo>
                <a:lnTo>
                  <a:pt x="13824" y="23024"/>
                </a:lnTo>
                <a:lnTo>
                  <a:pt x="14329" y="19974"/>
                </a:lnTo>
                <a:lnTo>
                  <a:pt x="14329" y="18424"/>
                </a:lnTo>
                <a:lnTo>
                  <a:pt x="14329" y="16899"/>
                </a:lnTo>
                <a:lnTo>
                  <a:pt x="10232" y="5649"/>
                </a:lnTo>
                <a:lnTo>
                  <a:pt x="9727" y="4099"/>
                </a:lnTo>
                <a:lnTo>
                  <a:pt x="8697" y="3074"/>
                </a:lnTo>
                <a:lnTo>
                  <a:pt x="6157" y="1024"/>
                </a:lnTo>
                <a:lnTo>
                  <a:pt x="3592" y="0"/>
                </a:lnTo>
                <a:lnTo>
                  <a:pt x="20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46323" y="5118589"/>
            <a:ext cx="67310" cy="25400"/>
          </a:xfrm>
          <a:custGeom>
            <a:avLst/>
            <a:gdLst/>
            <a:ahLst/>
            <a:cxnLst/>
            <a:rect l="l" t="t" r="r" b="b"/>
            <a:pathLst>
              <a:path w="67310" h="25400">
                <a:moveTo>
                  <a:pt x="0" y="24899"/>
                </a:moveTo>
                <a:lnTo>
                  <a:pt x="627" y="23024"/>
                </a:lnTo>
                <a:lnTo>
                  <a:pt x="2162" y="19449"/>
                </a:lnTo>
                <a:lnTo>
                  <a:pt x="4200" y="16399"/>
                </a:lnTo>
                <a:lnTo>
                  <a:pt x="6260" y="13824"/>
                </a:lnTo>
                <a:lnTo>
                  <a:pt x="8297" y="10749"/>
                </a:lnTo>
                <a:lnTo>
                  <a:pt x="10860" y="8699"/>
                </a:lnTo>
                <a:lnTo>
                  <a:pt x="13402" y="6649"/>
                </a:lnTo>
                <a:lnTo>
                  <a:pt x="16492" y="4599"/>
                </a:lnTo>
                <a:lnTo>
                  <a:pt x="19560" y="3074"/>
                </a:lnTo>
                <a:lnTo>
                  <a:pt x="22627" y="2049"/>
                </a:lnTo>
                <a:lnTo>
                  <a:pt x="25695" y="1024"/>
                </a:lnTo>
                <a:lnTo>
                  <a:pt x="29267" y="524"/>
                </a:lnTo>
                <a:lnTo>
                  <a:pt x="32357" y="0"/>
                </a:lnTo>
                <a:lnTo>
                  <a:pt x="35930" y="524"/>
                </a:lnTo>
                <a:lnTo>
                  <a:pt x="39522" y="524"/>
                </a:lnTo>
                <a:lnTo>
                  <a:pt x="42590" y="1524"/>
                </a:lnTo>
                <a:lnTo>
                  <a:pt x="46162" y="2574"/>
                </a:lnTo>
                <a:lnTo>
                  <a:pt x="49230" y="4099"/>
                </a:lnTo>
                <a:lnTo>
                  <a:pt x="52297" y="5624"/>
                </a:lnTo>
                <a:lnTo>
                  <a:pt x="55387" y="7699"/>
                </a:lnTo>
                <a:lnTo>
                  <a:pt x="57930" y="10224"/>
                </a:lnTo>
                <a:lnTo>
                  <a:pt x="60492" y="12299"/>
                </a:lnTo>
                <a:lnTo>
                  <a:pt x="62552" y="15349"/>
                </a:lnTo>
                <a:lnTo>
                  <a:pt x="64085" y="17924"/>
                </a:lnTo>
                <a:lnTo>
                  <a:pt x="65620" y="20999"/>
                </a:lnTo>
                <a:lnTo>
                  <a:pt x="67152" y="24049"/>
                </a:lnTo>
                <a:lnTo>
                  <a:pt x="67272" y="248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5568" y="360279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40" h="332739">
                <a:moveTo>
                  <a:pt x="166312" y="0"/>
                </a:moveTo>
                <a:lnTo>
                  <a:pt x="157614" y="524"/>
                </a:lnTo>
                <a:lnTo>
                  <a:pt x="149419" y="1024"/>
                </a:lnTo>
                <a:lnTo>
                  <a:pt x="108989" y="10249"/>
                </a:lnTo>
                <a:lnTo>
                  <a:pt x="101824" y="13299"/>
                </a:lnTo>
                <a:lnTo>
                  <a:pt x="94154" y="16374"/>
                </a:lnTo>
                <a:lnTo>
                  <a:pt x="86989" y="19949"/>
                </a:lnTo>
                <a:lnTo>
                  <a:pt x="80329" y="24049"/>
                </a:lnTo>
                <a:lnTo>
                  <a:pt x="73164" y="28649"/>
                </a:lnTo>
                <a:lnTo>
                  <a:pt x="67029" y="33274"/>
                </a:lnTo>
                <a:lnTo>
                  <a:pt x="60367" y="37874"/>
                </a:lnTo>
                <a:lnTo>
                  <a:pt x="54757" y="43499"/>
                </a:lnTo>
                <a:lnTo>
                  <a:pt x="48599" y="48599"/>
                </a:lnTo>
                <a:lnTo>
                  <a:pt x="43494" y="54774"/>
                </a:lnTo>
                <a:lnTo>
                  <a:pt x="37862" y="60374"/>
                </a:lnTo>
                <a:lnTo>
                  <a:pt x="33262" y="67049"/>
                </a:lnTo>
                <a:lnTo>
                  <a:pt x="28639" y="73174"/>
                </a:lnTo>
                <a:lnTo>
                  <a:pt x="24037" y="80349"/>
                </a:lnTo>
                <a:lnTo>
                  <a:pt x="19939" y="86999"/>
                </a:lnTo>
                <a:lnTo>
                  <a:pt x="16367" y="94174"/>
                </a:lnTo>
                <a:lnTo>
                  <a:pt x="13299" y="101824"/>
                </a:lnTo>
                <a:lnTo>
                  <a:pt x="10232" y="108999"/>
                </a:lnTo>
                <a:lnTo>
                  <a:pt x="1007" y="149424"/>
                </a:lnTo>
                <a:lnTo>
                  <a:pt x="0" y="166324"/>
                </a:lnTo>
                <a:lnTo>
                  <a:pt x="502" y="175024"/>
                </a:lnTo>
                <a:lnTo>
                  <a:pt x="1007" y="183224"/>
                </a:lnTo>
                <a:lnTo>
                  <a:pt x="2037" y="191399"/>
                </a:lnTo>
                <a:lnTo>
                  <a:pt x="3569" y="199574"/>
                </a:lnTo>
                <a:lnTo>
                  <a:pt x="5104" y="207774"/>
                </a:lnTo>
                <a:lnTo>
                  <a:pt x="7667" y="215949"/>
                </a:lnTo>
                <a:lnTo>
                  <a:pt x="10232" y="223649"/>
                </a:lnTo>
                <a:lnTo>
                  <a:pt x="13299" y="230799"/>
                </a:lnTo>
                <a:lnTo>
                  <a:pt x="16367" y="238474"/>
                </a:lnTo>
                <a:lnTo>
                  <a:pt x="19939" y="245649"/>
                </a:lnTo>
                <a:lnTo>
                  <a:pt x="24037" y="252299"/>
                </a:lnTo>
                <a:lnTo>
                  <a:pt x="28639" y="259449"/>
                </a:lnTo>
                <a:lnTo>
                  <a:pt x="33262" y="265599"/>
                </a:lnTo>
                <a:lnTo>
                  <a:pt x="37862" y="272249"/>
                </a:lnTo>
                <a:lnTo>
                  <a:pt x="43494" y="277874"/>
                </a:lnTo>
                <a:lnTo>
                  <a:pt x="48599" y="284024"/>
                </a:lnTo>
                <a:lnTo>
                  <a:pt x="54757" y="289149"/>
                </a:lnTo>
                <a:lnTo>
                  <a:pt x="60367" y="294774"/>
                </a:lnTo>
                <a:lnTo>
                  <a:pt x="67029" y="299374"/>
                </a:lnTo>
                <a:lnTo>
                  <a:pt x="73164" y="303974"/>
                </a:lnTo>
                <a:lnTo>
                  <a:pt x="80329" y="308599"/>
                </a:lnTo>
                <a:lnTo>
                  <a:pt x="86989" y="312674"/>
                </a:lnTo>
                <a:lnTo>
                  <a:pt x="94154" y="316274"/>
                </a:lnTo>
                <a:lnTo>
                  <a:pt x="101824" y="319324"/>
                </a:lnTo>
                <a:lnTo>
                  <a:pt x="108989" y="322399"/>
                </a:lnTo>
                <a:lnTo>
                  <a:pt x="149419" y="331624"/>
                </a:lnTo>
                <a:lnTo>
                  <a:pt x="166312" y="332624"/>
                </a:lnTo>
                <a:lnTo>
                  <a:pt x="207769" y="327524"/>
                </a:lnTo>
                <a:lnTo>
                  <a:pt x="230799" y="319324"/>
                </a:lnTo>
                <a:lnTo>
                  <a:pt x="238469" y="316274"/>
                </a:lnTo>
                <a:lnTo>
                  <a:pt x="245634" y="312674"/>
                </a:lnTo>
                <a:lnTo>
                  <a:pt x="252294" y="308599"/>
                </a:lnTo>
                <a:lnTo>
                  <a:pt x="259461" y="303974"/>
                </a:lnTo>
                <a:lnTo>
                  <a:pt x="265596" y="299374"/>
                </a:lnTo>
                <a:lnTo>
                  <a:pt x="272236" y="294774"/>
                </a:lnTo>
                <a:lnTo>
                  <a:pt x="277866" y="289149"/>
                </a:lnTo>
                <a:lnTo>
                  <a:pt x="284024" y="284024"/>
                </a:lnTo>
                <a:lnTo>
                  <a:pt x="289129" y="277874"/>
                </a:lnTo>
                <a:lnTo>
                  <a:pt x="294761" y="272249"/>
                </a:lnTo>
                <a:lnTo>
                  <a:pt x="299364" y="265599"/>
                </a:lnTo>
                <a:lnTo>
                  <a:pt x="303964" y="259449"/>
                </a:lnTo>
                <a:lnTo>
                  <a:pt x="308586" y="252299"/>
                </a:lnTo>
                <a:lnTo>
                  <a:pt x="312664" y="245649"/>
                </a:lnTo>
                <a:lnTo>
                  <a:pt x="316256" y="238474"/>
                </a:lnTo>
                <a:lnTo>
                  <a:pt x="319324" y="230799"/>
                </a:lnTo>
                <a:lnTo>
                  <a:pt x="322394" y="223649"/>
                </a:lnTo>
                <a:lnTo>
                  <a:pt x="324956" y="215949"/>
                </a:lnTo>
                <a:lnTo>
                  <a:pt x="327519" y="207774"/>
                </a:lnTo>
                <a:lnTo>
                  <a:pt x="329054" y="199574"/>
                </a:lnTo>
                <a:lnTo>
                  <a:pt x="330586" y="191399"/>
                </a:lnTo>
                <a:lnTo>
                  <a:pt x="331616" y="183224"/>
                </a:lnTo>
                <a:lnTo>
                  <a:pt x="332121" y="175024"/>
                </a:lnTo>
                <a:lnTo>
                  <a:pt x="332626" y="166324"/>
                </a:lnTo>
                <a:lnTo>
                  <a:pt x="327519" y="124874"/>
                </a:lnTo>
                <a:lnTo>
                  <a:pt x="319324" y="101824"/>
                </a:lnTo>
                <a:lnTo>
                  <a:pt x="316256" y="94174"/>
                </a:lnTo>
                <a:lnTo>
                  <a:pt x="312664" y="86999"/>
                </a:lnTo>
                <a:lnTo>
                  <a:pt x="308586" y="80349"/>
                </a:lnTo>
                <a:lnTo>
                  <a:pt x="303964" y="73174"/>
                </a:lnTo>
                <a:lnTo>
                  <a:pt x="299364" y="67049"/>
                </a:lnTo>
                <a:lnTo>
                  <a:pt x="294761" y="60374"/>
                </a:lnTo>
                <a:lnTo>
                  <a:pt x="289129" y="54774"/>
                </a:lnTo>
                <a:lnTo>
                  <a:pt x="284024" y="48599"/>
                </a:lnTo>
                <a:lnTo>
                  <a:pt x="277866" y="43499"/>
                </a:lnTo>
                <a:lnTo>
                  <a:pt x="272236" y="37874"/>
                </a:lnTo>
                <a:lnTo>
                  <a:pt x="265596" y="33274"/>
                </a:lnTo>
                <a:lnTo>
                  <a:pt x="259461" y="28649"/>
                </a:lnTo>
                <a:lnTo>
                  <a:pt x="252294" y="24049"/>
                </a:lnTo>
                <a:lnTo>
                  <a:pt x="245634" y="19949"/>
                </a:lnTo>
                <a:lnTo>
                  <a:pt x="238469" y="16374"/>
                </a:lnTo>
                <a:lnTo>
                  <a:pt x="230799" y="13299"/>
                </a:lnTo>
                <a:lnTo>
                  <a:pt x="223634" y="10249"/>
                </a:lnTo>
                <a:lnTo>
                  <a:pt x="183207" y="1024"/>
                </a:lnTo>
                <a:lnTo>
                  <a:pt x="166312" y="0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96033" y="3623269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145847" y="291699"/>
                </a:moveTo>
                <a:lnTo>
                  <a:pt x="138177" y="291699"/>
                </a:lnTo>
                <a:lnTo>
                  <a:pt x="131012" y="290674"/>
                </a:lnTo>
                <a:lnTo>
                  <a:pt x="123847" y="290149"/>
                </a:lnTo>
                <a:lnTo>
                  <a:pt x="116682" y="288624"/>
                </a:lnTo>
                <a:lnTo>
                  <a:pt x="109517" y="287099"/>
                </a:lnTo>
                <a:lnTo>
                  <a:pt x="102352" y="285024"/>
                </a:lnTo>
                <a:lnTo>
                  <a:pt x="95689" y="282999"/>
                </a:lnTo>
                <a:lnTo>
                  <a:pt x="89049" y="279924"/>
                </a:lnTo>
                <a:lnTo>
                  <a:pt x="82894" y="277374"/>
                </a:lnTo>
                <a:lnTo>
                  <a:pt x="76254" y="273799"/>
                </a:lnTo>
                <a:lnTo>
                  <a:pt x="70097" y="270699"/>
                </a:lnTo>
                <a:lnTo>
                  <a:pt x="64467" y="266624"/>
                </a:lnTo>
                <a:lnTo>
                  <a:pt x="58854" y="262524"/>
                </a:lnTo>
                <a:lnTo>
                  <a:pt x="53224" y="258424"/>
                </a:lnTo>
                <a:lnTo>
                  <a:pt x="48097" y="253824"/>
                </a:lnTo>
                <a:lnTo>
                  <a:pt x="42992" y="248699"/>
                </a:lnTo>
                <a:lnTo>
                  <a:pt x="37864" y="243599"/>
                </a:lnTo>
                <a:lnTo>
                  <a:pt x="33262" y="238474"/>
                </a:lnTo>
                <a:lnTo>
                  <a:pt x="29164" y="232849"/>
                </a:lnTo>
                <a:lnTo>
                  <a:pt x="25067" y="227199"/>
                </a:lnTo>
                <a:lnTo>
                  <a:pt x="20969" y="221574"/>
                </a:lnTo>
                <a:lnTo>
                  <a:pt x="17902" y="215449"/>
                </a:lnTo>
                <a:lnTo>
                  <a:pt x="14329" y="208799"/>
                </a:lnTo>
                <a:lnTo>
                  <a:pt x="11767" y="202649"/>
                </a:lnTo>
                <a:lnTo>
                  <a:pt x="1009" y="160674"/>
                </a:lnTo>
                <a:lnTo>
                  <a:pt x="0" y="153524"/>
                </a:lnTo>
                <a:lnTo>
                  <a:pt x="0" y="145849"/>
                </a:lnTo>
                <a:lnTo>
                  <a:pt x="0" y="138174"/>
                </a:lnTo>
                <a:lnTo>
                  <a:pt x="1009" y="131024"/>
                </a:lnTo>
                <a:lnTo>
                  <a:pt x="11767" y="89024"/>
                </a:lnTo>
                <a:lnTo>
                  <a:pt x="14329" y="82899"/>
                </a:lnTo>
                <a:lnTo>
                  <a:pt x="17902" y="76249"/>
                </a:lnTo>
                <a:lnTo>
                  <a:pt x="20969" y="70099"/>
                </a:lnTo>
                <a:lnTo>
                  <a:pt x="25067" y="64474"/>
                </a:lnTo>
                <a:lnTo>
                  <a:pt x="29164" y="58849"/>
                </a:lnTo>
                <a:lnTo>
                  <a:pt x="33262" y="53224"/>
                </a:lnTo>
                <a:lnTo>
                  <a:pt x="37864" y="48099"/>
                </a:lnTo>
                <a:lnTo>
                  <a:pt x="42992" y="42999"/>
                </a:lnTo>
                <a:lnTo>
                  <a:pt x="48097" y="37874"/>
                </a:lnTo>
                <a:lnTo>
                  <a:pt x="53224" y="33274"/>
                </a:lnTo>
                <a:lnTo>
                  <a:pt x="58854" y="29174"/>
                </a:lnTo>
                <a:lnTo>
                  <a:pt x="64467" y="25074"/>
                </a:lnTo>
                <a:lnTo>
                  <a:pt x="70097" y="20974"/>
                </a:lnTo>
                <a:lnTo>
                  <a:pt x="76254" y="17899"/>
                </a:lnTo>
                <a:lnTo>
                  <a:pt x="82894" y="14324"/>
                </a:lnTo>
                <a:lnTo>
                  <a:pt x="89049" y="11774"/>
                </a:lnTo>
                <a:lnTo>
                  <a:pt x="95689" y="8699"/>
                </a:lnTo>
                <a:lnTo>
                  <a:pt x="102352" y="6649"/>
                </a:lnTo>
                <a:lnTo>
                  <a:pt x="109517" y="4599"/>
                </a:lnTo>
                <a:lnTo>
                  <a:pt x="116682" y="3074"/>
                </a:lnTo>
                <a:lnTo>
                  <a:pt x="123847" y="1524"/>
                </a:lnTo>
                <a:lnTo>
                  <a:pt x="131012" y="999"/>
                </a:lnTo>
                <a:lnTo>
                  <a:pt x="138177" y="0"/>
                </a:lnTo>
                <a:lnTo>
                  <a:pt x="145847" y="0"/>
                </a:lnTo>
                <a:lnTo>
                  <a:pt x="153517" y="0"/>
                </a:lnTo>
                <a:lnTo>
                  <a:pt x="160682" y="999"/>
                </a:lnTo>
                <a:lnTo>
                  <a:pt x="167847" y="1524"/>
                </a:lnTo>
                <a:lnTo>
                  <a:pt x="175012" y="3074"/>
                </a:lnTo>
                <a:lnTo>
                  <a:pt x="182177" y="4599"/>
                </a:lnTo>
                <a:lnTo>
                  <a:pt x="189344" y="6649"/>
                </a:lnTo>
                <a:lnTo>
                  <a:pt x="196004" y="8699"/>
                </a:lnTo>
                <a:lnTo>
                  <a:pt x="202644" y="11774"/>
                </a:lnTo>
                <a:lnTo>
                  <a:pt x="208802" y="14324"/>
                </a:lnTo>
                <a:lnTo>
                  <a:pt x="215442" y="17899"/>
                </a:lnTo>
                <a:lnTo>
                  <a:pt x="221577" y="20974"/>
                </a:lnTo>
                <a:lnTo>
                  <a:pt x="227207" y="25074"/>
                </a:lnTo>
                <a:lnTo>
                  <a:pt x="232839" y="29174"/>
                </a:lnTo>
                <a:lnTo>
                  <a:pt x="238469" y="33274"/>
                </a:lnTo>
                <a:lnTo>
                  <a:pt x="243597" y="37874"/>
                </a:lnTo>
                <a:lnTo>
                  <a:pt x="248704" y="42999"/>
                </a:lnTo>
                <a:lnTo>
                  <a:pt x="253829" y="48099"/>
                </a:lnTo>
                <a:lnTo>
                  <a:pt x="258431" y="53224"/>
                </a:lnTo>
                <a:lnTo>
                  <a:pt x="262529" y="58849"/>
                </a:lnTo>
                <a:lnTo>
                  <a:pt x="266626" y="64474"/>
                </a:lnTo>
                <a:lnTo>
                  <a:pt x="270724" y="70099"/>
                </a:lnTo>
                <a:lnTo>
                  <a:pt x="273791" y="76249"/>
                </a:lnTo>
                <a:lnTo>
                  <a:pt x="277364" y="82899"/>
                </a:lnTo>
                <a:lnTo>
                  <a:pt x="279926" y="89024"/>
                </a:lnTo>
                <a:lnTo>
                  <a:pt x="282996" y="95699"/>
                </a:lnTo>
                <a:lnTo>
                  <a:pt x="285034" y="102349"/>
                </a:lnTo>
                <a:lnTo>
                  <a:pt x="287094" y="109524"/>
                </a:lnTo>
                <a:lnTo>
                  <a:pt x="288626" y="116674"/>
                </a:lnTo>
                <a:lnTo>
                  <a:pt x="290161" y="123849"/>
                </a:lnTo>
                <a:lnTo>
                  <a:pt x="290664" y="131024"/>
                </a:lnTo>
                <a:lnTo>
                  <a:pt x="291694" y="138174"/>
                </a:lnTo>
                <a:lnTo>
                  <a:pt x="291694" y="145849"/>
                </a:lnTo>
                <a:lnTo>
                  <a:pt x="291694" y="153524"/>
                </a:lnTo>
                <a:lnTo>
                  <a:pt x="290664" y="160674"/>
                </a:lnTo>
                <a:lnTo>
                  <a:pt x="279926" y="202649"/>
                </a:lnTo>
                <a:lnTo>
                  <a:pt x="277364" y="208799"/>
                </a:lnTo>
                <a:lnTo>
                  <a:pt x="273791" y="215449"/>
                </a:lnTo>
                <a:lnTo>
                  <a:pt x="270724" y="221574"/>
                </a:lnTo>
                <a:lnTo>
                  <a:pt x="266626" y="227199"/>
                </a:lnTo>
                <a:lnTo>
                  <a:pt x="262529" y="232849"/>
                </a:lnTo>
                <a:lnTo>
                  <a:pt x="258431" y="238474"/>
                </a:lnTo>
                <a:lnTo>
                  <a:pt x="253829" y="243599"/>
                </a:lnTo>
                <a:lnTo>
                  <a:pt x="248704" y="248699"/>
                </a:lnTo>
                <a:lnTo>
                  <a:pt x="243597" y="253824"/>
                </a:lnTo>
                <a:lnTo>
                  <a:pt x="215442" y="273799"/>
                </a:lnTo>
                <a:lnTo>
                  <a:pt x="208802" y="277374"/>
                </a:lnTo>
                <a:lnTo>
                  <a:pt x="202644" y="279924"/>
                </a:lnTo>
                <a:lnTo>
                  <a:pt x="196004" y="282999"/>
                </a:lnTo>
                <a:lnTo>
                  <a:pt x="189344" y="285024"/>
                </a:lnTo>
                <a:lnTo>
                  <a:pt x="182177" y="287099"/>
                </a:lnTo>
                <a:lnTo>
                  <a:pt x="175012" y="288624"/>
                </a:lnTo>
                <a:lnTo>
                  <a:pt x="167847" y="290149"/>
                </a:lnTo>
                <a:lnTo>
                  <a:pt x="160682" y="290674"/>
                </a:lnTo>
                <a:lnTo>
                  <a:pt x="153517" y="291699"/>
                </a:lnTo>
                <a:lnTo>
                  <a:pt x="145847" y="291699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3419" y="3676994"/>
            <a:ext cx="46355" cy="142875"/>
          </a:xfrm>
          <a:custGeom>
            <a:avLst/>
            <a:gdLst/>
            <a:ahLst/>
            <a:cxnLst/>
            <a:rect l="l" t="t" r="r" b="b"/>
            <a:pathLst>
              <a:path w="46355" h="142875">
                <a:moveTo>
                  <a:pt x="0" y="0"/>
                </a:moveTo>
                <a:lnTo>
                  <a:pt x="0" y="96224"/>
                </a:lnTo>
                <a:lnTo>
                  <a:pt x="46059" y="1422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1880" y="3623267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245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9220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9224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0"/>
                </a:moveTo>
                <a:lnTo>
                  <a:pt x="11764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471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5471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0"/>
                </a:moveTo>
                <a:lnTo>
                  <a:pt x="20989" y="117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6035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0" y="0"/>
                </a:moveTo>
                <a:lnTo>
                  <a:pt x="245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5471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5471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49"/>
                </a:moveTo>
                <a:lnTo>
                  <a:pt x="2098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9224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0" y="20974"/>
                </a:moveTo>
                <a:lnTo>
                  <a:pt x="11764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9220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880" y="3890393"/>
            <a:ext cx="0" cy="24765"/>
          </a:xfrm>
          <a:custGeom>
            <a:avLst/>
            <a:gdLst/>
            <a:ahLst/>
            <a:cxnLst/>
            <a:rect l="l" t="t" r="r" b="b"/>
            <a:pathLst>
              <a:path h="24764">
                <a:moveTo>
                  <a:pt x="0" y="0"/>
                </a:moveTo>
                <a:lnTo>
                  <a:pt x="0" y="2457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02778" y="3874543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20974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4543" y="3895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7300" y="3830019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20992" y="11749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68293" y="38417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3169" y="3769117"/>
            <a:ext cx="24765" cy="0"/>
          </a:xfrm>
          <a:custGeom>
            <a:avLst/>
            <a:gdLst/>
            <a:ahLst/>
            <a:cxnLst/>
            <a:rect l="l" t="t" r="r" b="b"/>
            <a:pathLst>
              <a:path w="24765">
                <a:moveTo>
                  <a:pt x="24562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47300" y="3696444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90" h="12064">
                <a:moveTo>
                  <a:pt x="0" y="11774"/>
                </a:moveTo>
                <a:lnTo>
                  <a:pt x="2099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68293" y="36964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02778" y="3642694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5" h="21589">
                <a:moveTo>
                  <a:pt x="11767" y="0"/>
                </a:moveTo>
                <a:lnTo>
                  <a:pt x="0" y="20999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543" y="36426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0" y="389629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391521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0" y="3876842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21259" y="18924"/>
                </a:move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3895767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25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3915217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90" h="19050">
                <a:moveTo>
                  <a:pt x="0" y="18522"/>
                </a:moveTo>
                <a:lnTo>
                  <a:pt x="21259" y="3574"/>
                </a:lnTo>
                <a:lnTo>
                  <a:pt x="21259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3600036"/>
            <a:ext cx="86360" cy="256540"/>
          </a:xfrm>
          <a:custGeom>
            <a:avLst/>
            <a:gdLst/>
            <a:ahLst/>
            <a:cxnLst/>
            <a:rect l="l" t="t" r="r" b="b"/>
            <a:pathLst>
              <a:path w="86360" h="256539">
                <a:moveTo>
                  <a:pt x="21259" y="256331"/>
                </a:moveTo>
                <a:lnTo>
                  <a:pt x="36094" y="214881"/>
                </a:lnTo>
                <a:lnTo>
                  <a:pt x="41221" y="206181"/>
                </a:lnTo>
                <a:lnTo>
                  <a:pt x="46327" y="197482"/>
                </a:lnTo>
                <a:lnTo>
                  <a:pt x="68327" y="164732"/>
                </a:lnTo>
                <a:lnTo>
                  <a:pt x="83687" y="127882"/>
                </a:lnTo>
                <a:lnTo>
                  <a:pt x="85725" y="111507"/>
                </a:lnTo>
                <a:lnTo>
                  <a:pt x="86251" y="105882"/>
                </a:lnTo>
                <a:lnTo>
                  <a:pt x="77552" y="63932"/>
                </a:lnTo>
                <a:lnTo>
                  <a:pt x="54522" y="29632"/>
                </a:lnTo>
                <a:lnTo>
                  <a:pt x="20230" y="6607"/>
                </a:lnTo>
                <a:lnTo>
                  <a:pt x="10501" y="3007"/>
                </a:lnTo>
                <a:lnTo>
                  <a:pt x="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7" y="3716144"/>
            <a:ext cx="29845" cy="140335"/>
          </a:xfrm>
          <a:custGeom>
            <a:avLst/>
            <a:gdLst/>
            <a:ahLst/>
            <a:cxnLst/>
            <a:rect l="l" t="t" r="r" b="b"/>
            <a:pathLst>
              <a:path w="29845" h="140335">
                <a:moveTo>
                  <a:pt x="29669" y="0"/>
                </a:moveTo>
                <a:lnTo>
                  <a:pt x="17398" y="59874"/>
                </a:lnTo>
                <a:lnTo>
                  <a:pt x="0" y="140224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371256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0" y="13769"/>
                </a:moveTo>
                <a:lnTo>
                  <a:pt x="16132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3853655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90" h="9525">
                <a:moveTo>
                  <a:pt x="0" y="0"/>
                </a:moveTo>
                <a:lnTo>
                  <a:pt x="21259" y="0"/>
                </a:lnTo>
                <a:lnTo>
                  <a:pt x="21259" y="9524"/>
                </a:lnTo>
                <a:lnTo>
                  <a:pt x="0" y="9524"/>
                </a:lnTo>
                <a:lnTo>
                  <a:pt x="0" y="0"/>
                </a:lnTo>
                <a:close/>
              </a:path>
            </a:pathLst>
          </a:custGeom>
          <a:solidFill>
            <a:srgbClr val="6B9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75201" y="3598694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4" h="340995">
                <a:moveTo>
                  <a:pt x="0" y="170424"/>
                </a:moveTo>
                <a:lnTo>
                  <a:pt x="0" y="161724"/>
                </a:lnTo>
                <a:lnTo>
                  <a:pt x="1029" y="153024"/>
                </a:lnTo>
                <a:lnTo>
                  <a:pt x="10234" y="112099"/>
                </a:lnTo>
                <a:lnTo>
                  <a:pt x="16894" y="96724"/>
                </a:lnTo>
                <a:lnTo>
                  <a:pt x="20487" y="89074"/>
                </a:lnTo>
                <a:lnTo>
                  <a:pt x="24564" y="81899"/>
                </a:lnTo>
                <a:lnTo>
                  <a:pt x="29187" y="75224"/>
                </a:lnTo>
                <a:lnTo>
                  <a:pt x="33789" y="68574"/>
                </a:lnTo>
                <a:lnTo>
                  <a:pt x="38894" y="61924"/>
                </a:lnTo>
                <a:lnTo>
                  <a:pt x="44524" y="55799"/>
                </a:lnTo>
                <a:lnTo>
                  <a:pt x="50157" y="50174"/>
                </a:lnTo>
                <a:lnTo>
                  <a:pt x="55789" y="44524"/>
                </a:lnTo>
                <a:lnTo>
                  <a:pt x="61924" y="38899"/>
                </a:lnTo>
                <a:lnTo>
                  <a:pt x="68584" y="33774"/>
                </a:lnTo>
                <a:lnTo>
                  <a:pt x="75247" y="29174"/>
                </a:lnTo>
                <a:lnTo>
                  <a:pt x="81887" y="24574"/>
                </a:lnTo>
                <a:lnTo>
                  <a:pt x="89052" y="20474"/>
                </a:lnTo>
                <a:lnTo>
                  <a:pt x="96719" y="16899"/>
                </a:lnTo>
                <a:lnTo>
                  <a:pt x="103887" y="13299"/>
                </a:lnTo>
                <a:lnTo>
                  <a:pt x="144314" y="2049"/>
                </a:lnTo>
                <a:lnTo>
                  <a:pt x="153012" y="1049"/>
                </a:lnTo>
                <a:lnTo>
                  <a:pt x="161712" y="0"/>
                </a:lnTo>
                <a:lnTo>
                  <a:pt x="170432" y="0"/>
                </a:lnTo>
                <a:lnTo>
                  <a:pt x="179132" y="0"/>
                </a:lnTo>
                <a:lnTo>
                  <a:pt x="187832" y="1049"/>
                </a:lnTo>
                <a:lnTo>
                  <a:pt x="229267" y="10249"/>
                </a:lnTo>
                <a:lnTo>
                  <a:pt x="244122" y="16899"/>
                </a:lnTo>
                <a:lnTo>
                  <a:pt x="251791" y="20474"/>
                </a:lnTo>
                <a:lnTo>
                  <a:pt x="285056" y="44524"/>
                </a:lnTo>
                <a:lnTo>
                  <a:pt x="290686" y="50174"/>
                </a:lnTo>
                <a:lnTo>
                  <a:pt x="296821" y="55799"/>
                </a:lnTo>
                <a:lnTo>
                  <a:pt x="301949" y="61924"/>
                </a:lnTo>
                <a:lnTo>
                  <a:pt x="307056" y="68574"/>
                </a:lnTo>
                <a:lnTo>
                  <a:pt x="311656" y="75224"/>
                </a:lnTo>
                <a:lnTo>
                  <a:pt x="316279" y="81899"/>
                </a:lnTo>
                <a:lnTo>
                  <a:pt x="320376" y="89074"/>
                </a:lnTo>
                <a:lnTo>
                  <a:pt x="323949" y="96724"/>
                </a:lnTo>
                <a:lnTo>
                  <a:pt x="327521" y="103899"/>
                </a:lnTo>
                <a:lnTo>
                  <a:pt x="338784" y="144324"/>
                </a:lnTo>
                <a:lnTo>
                  <a:pt x="340844" y="161724"/>
                </a:lnTo>
                <a:lnTo>
                  <a:pt x="340844" y="170424"/>
                </a:lnTo>
                <a:lnTo>
                  <a:pt x="340844" y="179124"/>
                </a:lnTo>
                <a:lnTo>
                  <a:pt x="339814" y="187824"/>
                </a:lnTo>
                <a:lnTo>
                  <a:pt x="330609" y="228774"/>
                </a:lnTo>
                <a:lnTo>
                  <a:pt x="323949" y="244124"/>
                </a:lnTo>
                <a:lnTo>
                  <a:pt x="320376" y="251799"/>
                </a:lnTo>
                <a:lnTo>
                  <a:pt x="316279" y="258949"/>
                </a:lnTo>
                <a:lnTo>
                  <a:pt x="311656" y="265599"/>
                </a:lnTo>
                <a:lnTo>
                  <a:pt x="307056" y="272274"/>
                </a:lnTo>
                <a:lnTo>
                  <a:pt x="301949" y="278899"/>
                </a:lnTo>
                <a:lnTo>
                  <a:pt x="296821" y="285074"/>
                </a:lnTo>
                <a:lnTo>
                  <a:pt x="290686" y="290699"/>
                </a:lnTo>
                <a:lnTo>
                  <a:pt x="285056" y="296299"/>
                </a:lnTo>
                <a:lnTo>
                  <a:pt x="251791" y="320374"/>
                </a:lnTo>
                <a:lnTo>
                  <a:pt x="244122" y="323949"/>
                </a:lnTo>
                <a:lnTo>
                  <a:pt x="236957" y="327524"/>
                </a:lnTo>
                <a:lnTo>
                  <a:pt x="229267" y="330599"/>
                </a:lnTo>
                <a:lnTo>
                  <a:pt x="221094" y="333174"/>
                </a:lnTo>
                <a:lnTo>
                  <a:pt x="212899" y="335724"/>
                </a:lnTo>
                <a:lnTo>
                  <a:pt x="204704" y="337249"/>
                </a:lnTo>
                <a:lnTo>
                  <a:pt x="196529" y="338799"/>
                </a:lnTo>
                <a:lnTo>
                  <a:pt x="187832" y="339824"/>
                </a:lnTo>
                <a:lnTo>
                  <a:pt x="179132" y="340824"/>
                </a:lnTo>
                <a:lnTo>
                  <a:pt x="170432" y="340824"/>
                </a:lnTo>
                <a:lnTo>
                  <a:pt x="161712" y="340824"/>
                </a:lnTo>
                <a:lnTo>
                  <a:pt x="153012" y="339824"/>
                </a:lnTo>
                <a:lnTo>
                  <a:pt x="144314" y="338799"/>
                </a:lnTo>
                <a:lnTo>
                  <a:pt x="136139" y="337249"/>
                </a:lnTo>
                <a:lnTo>
                  <a:pt x="127944" y="335724"/>
                </a:lnTo>
                <a:lnTo>
                  <a:pt x="119749" y="333174"/>
                </a:lnTo>
                <a:lnTo>
                  <a:pt x="112082" y="330599"/>
                </a:lnTo>
                <a:lnTo>
                  <a:pt x="103887" y="327524"/>
                </a:lnTo>
                <a:lnTo>
                  <a:pt x="96719" y="323949"/>
                </a:lnTo>
                <a:lnTo>
                  <a:pt x="89052" y="320374"/>
                </a:lnTo>
                <a:lnTo>
                  <a:pt x="81887" y="316274"/>
                </a:lnTo>
                <a:lnTo>
                  <a:pt x="75247" y="311674"/>
                </a:lnTo>
                <a:lnTo>
                  <a:pt x="68584" y="307074"/>
                </a:lnTo>
                <a:lnTo>
                  <a:pt x="38894" y="278899"/>
                </a:lnTo>
                <a:lnTo>
                  <a:pt x="29187" y="265599"/>
                </a:lnTo>
                <a:lnTo>
                  <a:pt x="24564" y="258949"/>
                </a:lnTo>
                <a:lnTo>
                  <a:pt x="20487" y="251799"/>
                </a:lnTo>
                <a:lnTo>
                  <a:pt x="16894" y="244124"/>
                </a:lnTo>
                <a:lnTo>
                  <a:pt x="13322" y="236949"/>
                </a:lnTo>
                <a:lnTo>
                  <a:pt x="2059" y="196524"/>
                </a:lnTo>
                <a:lnTo>
                  <a:pt x="0" y="179124"/>
                </a:lnTo>
                <a:lnTo>
                  <a:pt x="0" y="170424"/>
                </a:lnTo>
                <a:close/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61019" y="3706029"/>
            <a:ext cx="175334" cy="1323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5568" y="0"/>
            <a:ext cx="332740" cy="217804"/>
          </a:xfrm>
          <a:custGeom>
            <a:avLst/>
            <a:gdLst/>
            <a:ahLst/>
            <a:cxnLst/>
            <a:rect l="l" t="t" r="r" b="b"/>
            <a:pathLst>
              <a:path w="332740" h="217804">
                <a:moveTo>
                  <a:pt x="8125" y="0"/>
                </a:moveTo>
                <a:lnTo>
                  <a:pt x="7667" y="1370"/>
                </a:lnTo>
                <a:lnTo>
                  <a:pt x="5104" y="9565"/>
                </a:lnTo>
                <a:lnTo>
                  <a:pt x="3569" y="17759"/>
                </a:lnTo>
                <a:lnTo>
                  <a:pt x="2037" y="25933"/>
                </a:lnTo>
                <a:lnTo>
                  <a:pt x="1007" y="34128"/>
                </a:lnTo>
                <a:lnTo>
                  <a:pt x="502" y="42323"/>
                </a:lnTo>
                <a:lnTo>
                  <a:pt x="0" y="51022"/>
                </a:lnTo>
                <a:lnTo>
                  <a:pt x="502" y="59721"/>
                </a:lnTo>
                <a:lnTo>
                  <a:pt x="7667" y="100654"/>
                </a:lnTo>
                <a:lnTo>
                  <a:pt x="13299" y="115509"/>
                </a:lnTo>
                <a:lnTo>
                  <a:pt x="16367" y="123179"/>
                </a:lnTo>
                <a:lnTo>
                  <a:pt x="19939" y="130344"/>
                </a:lnTo>
                <a:lnTo>
                  <a:pt x="24037" y="137005"/>
                </a:lnTo>
                <a:lnTo>
                  <a:pt x="28639" y="144149"/>
                </a:lnTo>
                <a:lnTo>
                  <a:pt x="33262" y="150306"/>
                </a:lnTo>
                <a:lnTo>
                  <a:pt x="37862" y="156946"/>
                </a:lnTo>
                <a:lnTo>
                  <a:pt x="43494" y="162577"/>
                </a:lnTo>
                <a:lnTo>
                  <a:pt x="48599" y="168734"/>
                </a:lnTo>
                <a:lnTo>
                  <a:pt x="54757" y="173840"/>
                </a:lnTo>
                <a:lnTo>
                  <a:pt x="60367" y="179471"/>
                </a:lnTo>
                <a:lnTo>
                  <a:pt x="67029" y="184073"/>
                </a:lnTo>
                <a:lnTo>
                  <a:pt x="73164" y="188675"/>
                </a:lnTo>
                <a:lnTo>
                  <a:pt x="80329" y="193297"/>
                </a:lnTo>
                <a:lnTo>
                  <a:pt x="86989" y="197374"/>
                </a:lnTo>
                <a:lnTo>
                  <a:pt x="94154" y="200967"/>
                </a:lnTo>
                <a:lnTo>
                  <a:pt x="101824" y="204035"/>
                </a:lnTo>
                <a:lnTo>
                  <a:pt x="108989" y="207103"/>
                </a:lnTo>
                <a:lnTo>
                  <a:pt x="116659" y="209666"/>
                </a:lnTo>
                <a:lnTo>
                  <a:pt x="124854" y="212230"/>
                </a:lnTo>
                <a:lnTo>
                  <a:pt x="133049" y="213764"/>
                </a:lnTo>
                <a:lnTo>
                  <a:pt x="141244" y="215298"/>
                </a:lnTo>
                <a:lnTo>
                  <a:pt x="149419" y="216327"/>
                </a:lnTo>
                <a:lnTo>
                  <a:pt x="157614" y="216831"/>
                </a:lnTo>
                <a:lnTo>
                  <a:pt x="166312" y="217336"/>
                </a:lnTo>
                <a:lnTo>
                  <a:pt x="175012" y="216831"/>
                </a:lnTo>
                <a:lnTo>
                  <a:pt x="183207" y="216327"/>
                </a:lnTo>
                <a:lnTo>
                  <a:pt x="191379" y="215298"/>
                </a:lnTo>
                <a:lnTo>
                  <a:pt x="199574" y="213764"/>
                </a:lnTo>
                <a:lnTo>
                  <a:pt x="207769" y="212230"/>
                </a:lnTo>
                <a:lnTo>
                  <a:pt x="215944" y="209666"/>
                </a:lnTo>
                <a:lnTo>
                  <a:pt x="223634" y="207103"/>
                </a:lnTo>
                <a:lnTo>
                  <a:pt x="230799" y="204035"/>
                </a:lnTo>
                <a:lnTo>
                  <a:pt x="238469" y="200967"/>
                </a:lnTo>
                <a:lnTo>
                  <a:pt x="245634" y="197374"/>
                </a:lnTo>
                <a:lnTo>
                  <a:pt x="252294" y="193297"/>
                </a:lnTo>
                <a:lnTo>
                  <a:pt x="259461" y="188675"/>
                </a:lnTo>
                <a:lnTo>
                  <a:pt x="265596" y="184073"/>
                </a:lnTo>
                <a:lnTo>
                  <a:pt x="272236" y="179471"/>
                </a:lnTo>
                <a:lnTo>
                  <a:pt x="277866" y="173840"/>
                </a:lnTo>
                <a:lnTo>
                  <a:pt x="284024" y="168734"/>
                </a:lnTo>
                <a:lnTo>
                  <a:pt x="289129" y="162577"/>
                </a:lnTo>
                <a:lnTo>
                  <a:pt x="294761" y="156946"/>
                </a:lnTo>
                <a:lnTo>
                  <a:pt x="299364" y="150306"/>
                </a:lnTo>
                <a:lnTo>
                  <a:pt x="303964" y="144149"/>
                </a:lnTo>
                <a:lnTo>
                  <a:pt x="308586" y="137005"/>
                </a:lnTo>
                <a:lnTo>
                  <a:pt x="312664" y="130344"/>
                </a:lnTo>
                <a:lnTo>
                  <a:pt x="316256" y="123179"/>
                </a:lnTo>
                <a:lnTo>
                  <a:pt x="319324" y="115509"/>
                </a:lnTo>
                <a:lnTo>
                  <a:pt x="322394" y="108344"/>
                </a:lnTo>
                <a:lnTo>
                  <a:pt x="331616" y="67916"/>
                </a:lnTo>
                <a:lnTo>
                  <a:pt x="332626" y="51022"/>
                </a:lnTo>
                <a:lnTo>
                  <a:pt x="332121" y="42323"/>
                </a:lnTo>
                <a:lnTo>
                  <a:pt x="331616" y="34128"/>
                </a:lnTo>
                <a:lnTo>
                  <a:pt x="330586" y="25933"/>
                </a:lnTo>
                <a:lnTo>
                  <a:pt x="329054" y="17759"/>
                </a:lnTo>
                <a:lnTo>
                  <a:pt x="327519" y="9565"/>
                </a:lnTo>
                <a:lnTo>
                  <a:pt x="324956" y="1370"/>
                </a:lnTo>
                <a:lnTo>
                  <a:pt x="324499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1275" y="2"/>
            <a:ext cx="301219" cy="206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-4762" y="2"/>
            <a:ext cx="94616" cy="2271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75201" y="2"/>
            <a:ext cx="8255" cy="51435"/>
          </a:xfrm>
          <a:custGeom>
            <a:avLst/>
            <a:gdLst/>
            <a:ahLst/>
            <a:cxnLst/>
            <a:rect l="l" t="t" r="r" b="b"/>
            <a:pathLst>
              <a:path w="8255" h="51435">
                <a:moveTo>
                  <a:pt x="0" y="51022"/>
                </a:moveTo>
                <a:lnTo>
                  <a:pt x="0" y="42323"/>
                </a:lnTo>
                <a:lnTo>
                  <a:pt x="1029" y="33624"/>
                </a:lnTo>
                <a:lnTo>
                  <a:pt x="2059" y="24925"/>
                </a:lnTo>
                <a:lnTo>
                  <a:pt x="3594" y="16730"/>
                </a:lnTo>
                <a:lnTo>
                  <a:pt x="5127" y="8556"/>
                </a:lnTo>
                <a:lnTo>
                  <a:pt x="7689" y="361"/>
                </a:lnTo>
                <a:lnTo>
                  <a:pt x="7810" y="0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75201" y="2"/>
            <a:ext cx="340995" cy="221615"/>
          </a:xfrm>
          <a:custGeom>
            <a:avLst/>
            <a:gdLst/>
            <a:ahLst/>
            <a:cxnLst/>
            <a:rect l="l" t="t" r="r" b="b"/>
            <a:pathLst>
              <a:path w="340994" h="221615">
                <a:moveTo>
                  <a:pt x="333034" y="0"/>
                </a:moveTo>
                <a:lnTo>
                  <a:pt x="339814" y="33624"/>
                </a:lnTo>
                <a:lnTo>
                  <a:pt x="340844" y="42323"/>
                </a:lnTo>
                <a:lnTo>
                  <a:pt x="340844" y="51022"/>
                </a:lnTo>
                <a:lnTo>
                  <a:pt x="340844" y="59721"/>
                </a:lnTo>
                <a:lnTo>
                  <a:pt x="339814" y="68420"/>
                </a:lnTo>
                <a:lnTo>
                  <a:pt x="330609" y="109374"/>
                </a:lnTo>
                <a:lnTo>
                  <a:pt x="323949" y="124713"/>
                </a:lnTo>
                <a:lnTo>
                  <a:pt x="320376" y="132404"/>
                </a:lnTo>
                <a:lnTo>
                  <a:pt x="316279" y="139548"/>
                </a:lnTo>
                <a:lnTo>
                  <a:pt x="311656" y="146209"/>
                </a:lnTo>
                <a:lnTo>
                  <a:pt x="307056" y="152870"/>
                </a:lnTo>
                <a:lnTo>
                  <a:pt x="301949" y="159510"/>
                </a:lnTo>
                <a:lnTo>
                  <a:pt x="296821" y="165666"/>
                </a:lnTo>
                <a:lnTo>
                  <a:pt x="290686" y="171298"/>
                </a:lnTo>
                <a:lnTo>
                  <a:pt x="285056" y="176908"/>
                </a:lnTo>
                <a:lnTo>
                  <a:pt x="251791" y="200967"/>
                </a:lnTo>
                <a:lnTo>
                  <a:pt x="244122" y="204560"/>
                </a:lnTo>
                <a:lnTo>
                  <a:pt x="236957" y="208132"/>
                </a:lnTo>
                <a:lnTo>
                  <a:pt x="229267" y="211200"/>
                </a:lnTo>
                <a:lnTo>
                  <a:pt x="221094" y="213764"/>
                </a:lnTo>
                <a:lnTo>
                  <a:pt x="212899" y="216327"/>
                </a:lnTo>
                <a:lnTo>
                  <a:pt x="204704" y="217861"/>
                </a:lnTo>
                <a:lnTo>
                  <a:pt x="196529" y="219395"/>
                </a:lnTo>
                <a:lnTo>
                  <a:pt x="187832" y="220425"/>
                </a:lnTo>
                <a:lnTo>
                  <a:pt x="179132" y="221433"/>
                </a:lnTo>
                <a:lnTo>
                  <a:pt x="170432" y="221433"/>
                </a:lnTo>
                <a:lnTo>
                  <a:pt x="161712" y="221433"/>
                </a:lnTo>
                <a:lnTo>
                  <a:pt x="153012" y="220425"/>
                </a:lnTo>
                <a:lnTo>
                  <a:pt x="144314" y="219395"/>
                </a:lnTo>
                <a:lnTo>
                  <a:pt x="136139" y="217861"/>
                </a:lnTo>
                <a:lnTo>
                  <a:pt x="127944" y="216327"/>
                </a:lnTo>
                <a:lnTo>
                  <a:pt x="119749" y="213764"/>
                </a:lnTo>
                <a:lnTo>
                  <a:pt x="112082" y="211200"/>
                </a:lnTo>
                <a:lnTo>
                  <a:pt x="103887" y="208132"/>
                </a:lnTo>
                <a:lnTo>
                  <a:pt x="96719" y="204560"/>
                </a:lnTo>
                <a:lnTo>
                  <a:pt x="89052" y="200967"/>
                </a:lnTo>
                <a:lnTo>
                  <a:pt x="81887" y="196870"/>
                </a:lnTo>
                <a:lnTo>
                  <a:pt x="75247" y="192268"/>
                </a:lnTo>
                <a:lnTo>
                  <a:pt x="68584" y="187666"/>
                </a:lnTo>
                <a:lnTo>
                  <a:pt x="38894" y="159510"/>
                </a:lnTo>
                <a:lnTo>
                  <a:pt x="29187" y="146209"/>
                </a:lnTo>
                <a:lnTo>
                  <a:pt x="24564" y="139548"/>
                </a:lnTo>
                <a:lnTo>
                  <a:pt x="20487" y="132404"/>
                </a:lnTo>
                <a:lnTo>
                  <a:pt x="16894" y="124713"/>
                </a:lnTo>
                <a:lnTo>
                  <a:pt x="13322" y="117548"/>
                </a:lnTo>
                <a:lnTo>
                  <a:pt x="10234" y="109374"/>
                </a:lnTo>
                <a:lnTo>
                  <a:pt x="7689" y="101683"/>
                </a:lnTo>
                <a:lnTo>
                  <a:pt x="5127" y="93509"/>
                </a:lnTo>
                <a:lnTo>
                  <a:pt x="3594" y="85315"/>
                </a:lnTo>
                <a:lnTo>
                  <a:pt x="2059" y="77120"/>
                </a:lnTo>
                <a:lnTo>
                  <a:pt x="1029" y="68420"/>
                </a:lnTo>
                <a:lnTo>
                  <a:pt x="0" y="59721"/>
                </a:lnTo>
                <a:lnTo>
                  <a:pt x="0" y="51022"/>
                </a:lnTo>
              </a:path>
            </a:pathLst>
          </a:custGeom>
          <a:ln w="9524">
            <a:solidFill>
              <a:srgbClr val="6B9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61019" y="0"/>
            <a:ext cx="175334" cy="1250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95195" y="0"/>
            <a:ext cx="7049134" cy="5143500"/>
          </a:xfrm>
          <a:custGeom>
            <a:avLst/>
            <a:gdLst/>
            <a:ahLst/>
            <a:cxnLst/>
            <a:rect l="l" t="t" r="r" b="b"/>
            <a:pathLst>
              <a:path w="7049134" h="5143500">
                <a:moveTo>
                  <a:pt x="7048785" y="0"/>
                </a:moveTo>
                <a:lnTo>
                  <a:pt x="0" y="0"/>
                </a:lnTo>
                <a:lnTo>
                  <a:pt x="0" y="5143189"/>
                </a:lnTo>
                <a:lnTo>
                  <a:pt x="7048785" y="5143189"/>
                </a:lnTo>
                <a:lnTo>
                  <a:pt x="7048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095968" y="1206259"/>
            <a:ext cx="536223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-45" dirty="0">
                <a:solidFill>
                  <a:srgbClr val="073662"/>
                </a:solidFill>
                <a:latin typeface="Arial"/>
                <a:cs typeface="Arial"/>
              </a:rPr>
              <a:t>企业级搜索简介</a:t>
            </a:r>
            <a:endParaRPr sz="3000" spc="-45" dirty="0">
              <a:solidFill>
                <a:srgbClr val="07366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-45" dirty="0">
                <a:solidFill>
                  <a:srgbClr val="073662"/>
                </a:solidFill>
                <a:latin typeface="Arial"/>
                <a:cs typeface="Arial"/>
              </a:rPr>
              <a:t>使用</a:t>
            </a:r>
            <a:r>
              <a:rPr lang="en-US" altLang="zh-CN" sz="3000" spc="-45" dirty="0" err="1">
                <a:solidFill>
                  <a:srgbClr val="073662"/>
                </a:solidFill>
                <a:latin typeface="Arial"/>
                <a:cs typeface="Arial"/>
              </a:rPr>
              <a:t>Solr</a:t>
            </a:r>
            <a:r>
              <a:rPr lang="zh-CN" altLang="en-US" sz="3000" spc="-45" dirty="0">
                <a:solidFill>
                  <a:srgbClr val="073662"/>
                </a:solidFill>
                <a:latin typeface="Arial"/>
                <a:cs typeface="Arial"/>
              </a:rPr>
              <a:t>构建企业级搜索方案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sz="3000" dirty="0">
                <a:solidFill>
                  <a:srgbClr val="6EA8DB"/>
                </a:solidFill>
                <a:latin typeface="MS UI Gothic"/>
                <a:cs typeface="MS UI Gothic"/>
              </a:rPr>
              <a:t>▸	</a:t>
            </a:r>
            <a:r>
              <a:rPr lang="zh-CN" altLang="en-US" sz="3000" spc="15" dirty="0">
                <a:solidFill>
                  <a:srgbClr val="92D050"/>
                </a:solidFill>
                <a:latin typeface="Arial"/>
                <a:cs typeface="Arial"/>
              </a:rPr>
              <a:t>结合语义的搜索方案</a:t>
            </a:r>
            <a:endParaRPr sz="30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182103" y="0"/>
            <a:ext cx="1118235" cy="2129622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endParaRPr sz="9600" dirty="0">
              <a:latin typeface="Calibri"/>
              <a:cs typeface="Calibri"/>
            </a:endParaRPr>
          </a:p>
          <a:p>
            <a:pPr marL="107314" marR="5080">
              <a:lnSpc>
                <a:spcPct val="100699"/>
              </a:lnSpc>
              <a:spcBef>
                <a:spcPts val="434"/>
              </a:spcBef>
            </a:pPr>
            <a:r>
              <a:rPr lang="zh-CN" altLang="en-US" sz="1800" b="1" spc="215" dirty="0">
                <a:solidFill>
                  <a:srgbClr val="FFFFFF"/>
                </a:solidFill>
                <a:latin typeface="Calibri"/>
                <a:cs typeface="Calibri"/>
              </a:rPr>
              <a:t>大纲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272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7100952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735774"/>
            <a:ext cx="1385952" cy="4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2" y="0"/>
            <a:ext cx="7093033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705350"/>
            <a:ext cx="1219200" cy="42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5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"/>
            <a:ext cx="70866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705352"/>
            <a:ext cx="1143000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7155976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52950"/>
            <a:ext cx="1288576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ED5DA3-D049-4196-9BEB-4B6FC8599A24}"/>
              </a:ext>
            </a:extLst>
          </p:cNvPr>
          <p:cNvSpPr txBox="1"/>
          <p:nvPr/>
        </p:nvSpPr>
        <p:spPr>
          <a:xfrm rot="16200000">
            <a:off x="6397424" y="-2328344"/>
            <a:ext cx="461665" cy="5086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为什么我们需要搜索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2A581A-AADC-434C-B2B9-C37144719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86" y="3748172"/>
            <a:ext cx="4408714" cy="13640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52024D-EFA9-466C-870D-AB6FEB6CDF17}"/>
              </a:ext>
            </a:extLst>
          </p:cNvPr>
          <p:cNvSpPr txBox="1"/>
          <p:nvPr/>
        </p:nvSpPr>
        <p:spPr>
          <a:xfrm rot="16200000">
            <a:off x="5369867" y="-723900"/>
            <a:ext cx="461665" cy="7086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98</a:t>
            </a:r>
            <a:r>
              <a:rPr lang="zh-CN" altLang="en-US" dirty="0"/>
              <a:t>年以前，大家用的都是雅虎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765A4-5FF0-487C-B792-FCCC82A0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99" y="444902"/>
            <a:ext cx="63500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EA62A7-ED66-4760-8662-94B2CC9A1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04950"/>
            <a:ext cx="5428571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3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C0334D-3515-45E0-807E-6A33D3B40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29" y="0"/>
            <a:ext cx="48409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143</Words>
  <Application>Microsoft Office PowerPoint</Application>
  <PresentationFormat>全屏显示(16:9)</PresentationFormat>
  <Paragraphs>83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MS UI Gothic</vt:lpstr>
      <vt:lpstr>宋体</vt:lpstr>
      <vt:lpstr>Arial</vt:lpstr>
      <vt:lpstr>Calibri</vt:lpstr>
      <vt:lpstr>Times New Roman</vt:lpstr>
      <vt:lpstr>Office Theme</vt:lpstr>
      <vt:lpstr>1_Office Theme</vt:lpstr>
      <vt:lpstr>PowerPoint 演示文稿</vt:lpstr>
      <vt:lpstr> 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大纲</vt:lpstr>
      <vt:lpstr>PowerPoint 演示文稿</vt:lpstr>
      <vt:lpstr> WHAT IS  SOLR</vt:lpstr>
      <vt:lpstr> WHY SOLR</vt:lpstr>
      <vt:lpstr>SOLR</vt:lpstr>
      <vt:lpstr>LinkedIn  DuckDuckGo</vt:lpstr>
      <vt:lpstr>PowerPoint 演示文稿</vt:lpstr>
      <vt:lpstr>PowerPoint 演示文稿</vt:lpstr>
      <vt:lpstr>Solr Architecture</vt:lpstr>
      <vt:lpstr>PowerPoint 演示文稿</vt:lpstr>
      <vt:lpstr>▸ Distributed search</vt:lpstr>
      <vt:lpstr>PowerPoint 演示文稿</vt:lpstr>
      <vt:lpstr>PowerPoint 演示文稿</vt:lpstr>
      <vt:lpstr> 大纲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Hao Luo</cp:lastModifiedBy>
  <cp:revision>44</cp:revision>
  <dcterms:created xsi:type="dcterms:W3CDTF">2017-10-23T13:13:44Z</dcterms:created>
  <dcterms:modified xsi:type="dcterms:W3CDTF">2017-10-24T13:51:08Z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2017-10-23T00:00:00Z</vt:filetime>
  </property>
</Properties>
</file>