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1_5A29EF3E.xml" ContentType="application/vnd.ms-powerpoint.comments+xml"/>
  <Override PartName="/ppt/notesSlides/notesSlide6.xml" ContentType="application/vnd.openxmlformats-officedocument.presentationml.notesSlide+xml"/>
  <Override PartName="/ppt/comments/modernComment_123_3CFEE81.xml" ContentType="application/vnd.ms-powerpoint.comment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9" r:id="rId4"/>
    <p:sldId id="287" r:id="rId5"/>
    <p:sldId id="288" r:id="rId6"/>
    <p:sldId id="289" r:id="rId7"/>
    <p:sldId id="292" r:id="rId8"/>
    <p:sldId id="293" r:id="rId9"/>
    <p:sldId id="291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5" orient="horz" pos="29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36AEF3-7FBC-6E48-FD09-88C9D6B7629B}" name="Gastbenutzer" initials="Ga" userId="S::urn:spo:anon#5c64dec115ca0f4fc742d59b5dd30c785a9ce29f50dfeae3a0d9bf9834ab07e0::" providerId="AD"/>
  <p188:author id="{CC9CCCFB-7D02-9C8C-4C68-2A993E04BBD6}" name="My Luong Vuong" initials="MLV" userId="S::myluong.vuong@kuleuven.be::3a095926-c094-4dc5-9520-da494b4df4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DD5"/>
    <a:srgbClr val="116E8A"/>
    <a:srgbClr val="2190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1A54F-BF8C-8D2B-B09D-7E8BDCF74F94}" v="1" vWet="2" dt="2024-05-06T17:35:15.248"/>
    <p1510:client id="{61E7938E-F6C8-D7C1-893A-A5D814113370}" v="190" dt="2024-05-06T17:32:09.730"/>
    <p1510:client id="{F5DEC93E-52AB-44AA-9768-80C89EE50BD4}" v="90" dt="2024-05-06T17:40:35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80"/>
        <p:guide pos="5110"/>
        <p:guide pos="2525"/>
        <p:guide orient="horz" pos="290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5c64dec115ca0f4fc742d59b5dd30c785a9ce29f50dfeae3a0d9bf9834ab07e0::" providerId="AD" clId="Web-{61E7938E-F6C8-D7C1-893A-A5D814113370}"/>
    <pc:docChg chg="mod addSld modSld">
      <pc:chgData name="Gastbenutzer" userId="S::urn:spo:anon#5c64dec115ca0f4fc742d59b5dd30c785a9ce29f50dfeae3a0d9bf9834ab07e0::" providerId="AD" clId="Web-{61E7938E-F6C8-D7C1-893A-A5D814113370}" dt="2024-05-06T17:32:09.730" v="114"/>
      <pc:docMkLst>
        <pc:docMk/>
      </pc:docMkLst>
      <pc:sldChg chg="modSp">
        <pc:chgData name="Gastbenutzer" userId="S::urn:spo:anon#5c64dec115ca0f4fc742d59b5dd30c785a9ce29f50dfeae3a0d9bf9834ab07e0::" providerId="AD" clId="Web-{61E7938E-F6C8-D7C1-893A-A5D814113370}" dt="2024-05-06T16:47:58.424" v="50" actId="20577"/>
        <pc:sldMkLst>
          <pc:docMk/>
          <pc:sldMk cId="1172306395" sldId="273"/>
        </pc:sldMkLst>
        <pc:spChg chg="mod">
          <ac:chgData name="Gastbenutzer" userId="S::urn:spo:anon#5c64dec115ca0f4fc742d59b5dd30c785a9ce29f50dfeae3a0d9bf9834ab07e0::" providerId="AD" clId="Web-{61E7938E-F6C8-D7C1-893A-A5D814113370}" dt="2024-05-06T16:47:58.424" v="50" actId="20577"/>
          <ac:spMkLst>
            <pc:docMk/>
            <pc:sldMk cId="1172306395" sldId="273"/>
            <ac:spMk id="10" creationId="{F43D7CB2-ABA9-892F-FFA7-BA3FC2244A1B}"/>
          </ac:spMkLst>
        </pc:spChg>
      </pc:sldChg>
      <pc:sldChg chg="addSp delSp modSp addCm modCm">
        <pc:chgData name="Gastbenutzer" userId="S::urn:spo:anon#5c64dec115ca0f4fc742d59b5dd30c785a9ce29f50dfeae3a0d9bf9834ab07e0::" providerId="AD" clId="Web-{61E7938E-F6C8-D7C1-893A-A5D814113370}" dt="2024-05-06T17:32:09.730" v="114"/>
        <pc:sldMkLst>
          <pc:docMk/>
          <pc:sldMk cId="1784963950" sldId="287"/>
        </pc:sldMkLst>
        <pc:spChg chg="add del mod">
          <ac:chgData name="Gastbenutzer" userId="S::urn:spo:anon#5c64dec115ca0f4fc742d59b5dd30c785a9ce29f50dfeae3a0d9bf9834ab07e0::" providerId="AD" clId="Web-{61E7938E-F6C8-D7C1-893A-A5D814113370}" dt="2024-05-06T17:32:09.730" v="114"/>
          <ac:spMkLst>
            <pc:docMk/>
            <pc:sldMk cId="1784963950" sldId="287"/>
            <ac:spMk id="2" creationId="{F650A50C-76C6-0B97-3DAB-86E7DB181D7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Gastbenutzer" userId="S::urn:spo:anon#5c64dec115ca0f4fc742d59b5dd30c785a9ce29f50dfeae3a0d9bf9834ab07e0::" providerId="AD" clId="Web-{61E7938E-F6C8-D7C1-893A-A5D814113370}" dt="2024-05-06T16:52:34.326" v="54"/>
              <pc2:cmMkLst xmlns:pc2="http://schemas.microsoft.com/office/powerpoint/2019/9/main/command">
                <pc:docMk/>
                <pc:sldMk cId="1784963950" sldId="287"/>
                <pc2:cmMk id="{85934584-EEFF-4851-B0F3-06B3C14F34F5}"/>
              </pc2:cmMkLst>
            </pc226:cmChg>
          </p:ext>
        </pc:extLst>
      </pc:sldChg>
      <pc:sldChg chg="modSp">
        <pc:chgData name="Gastbenutzer" userId="S::urn:spo:anon#5c64dec115ca0f4fc742d59b5dd30c785a9ce29f50dfeae3a0d9bf9834ab07e0::" providerId="AD" clId="Web-{61E7938E-F6C8-D7C1-893A-A5D814113370}" dt="2024-05-06T17:27:06.672" v="101" actId="20577"/>
        <pc:sldMkLst>
          <pc:docMk/>
          <pc:sldMk cId="1306253517" sldId="288"/>
        </pc:sldMkLst>
        <pc:spChg chg="mod">
          <ac:chgData name="Gastbenutzer" userId="S::urn:spo:anon#5c64dec115ca0f4fc742d59b5dd30c785a9ce29f50dfeae3a0d9bf9834ab07e0::" providerId="AD" clId="Web-{61E7938E-F6C8-D7C1-893A-A5D814113370}" dt="2024-05-06T17:27:06.672" v="101" actId="20577"/>
          <ac:spMkLst>
            <pc:docMk/>
            <pc:sldMk cId="1306253517" sldId="288"/>
            <ac:spMk id="2" creationId="{F667BA87-7007-ED5B-D062-C25FA220CDA6}"/>
          </ac:spMkLst>
        </pc:spChg>
      </pc:sldChg>
      <pc:sldChg chg="addCm">
        <pc:chgData name="Gastbenutzer" userId="S::urn:spo:anon#5c64dec115ca0f4fc742d59b5dd30c785a9ce29f50dfeae3a0d9bf9834ab07e0::" providerId="AD" clId="Web-{61E7938E-F6C8-D7C1-893A-A5D814113370}" dt="2024-05-06T16:54:44.815" v="55"/>
        <pc:sldMkLst>
          <pc:docMk/>
          <pc:sldMk cId="1512697662" sldId="28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stbenutzer" userId="S::urn:spo:anon#5c64dec115ca0f4fc742d59b5dd30c785a9ce29f50dfeae3a0d9bf9834ab07e0::" providerId="AD" clId="Web-{61E7938E-F6C8-D7C1-893A-A5D814113370}" dt="2024-05-06T16:54:44.815" v="55"/>
              <pc2:cmMkLst xmlns:pc2="http://schemas.microsoft.com/office/powerpoint/2019/9/main/command">
                <pc:docMk/>
                <pc:sldMk cId="1512697662" sldId="289"/>
                <pc2:cmMk id="{76A79D56-30A0-4116-93FB-ECB0FE2581D2}"/>
              </pc2:cmMkLst>
            </pc226:cmChg>
          </p:ext>
        </pc:extLst>
      </pc:sldChg>
      <pc:sldChg chg="addCm">
        <pc:chgData name="Gastbenutzer" userId="S::urn:spo:anon#5c64dec115ca0f4fc742d59b5dd30c785a9ce29f50dfeae3a0d9bf9834ab07e0::" providerId="AD" clId="Web-{61E7938E-F6C8-D7C1-893A-A5D814113370}" dt="2024-05-06T16:57:10.321" v="56"/>
        <pc:sldMkLst>
          <pc:docMk/>
          <pc:sldMk cId="63958657" sldId="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stbenutzer" userId="S::urn:spo:anon#5c64dec115ca0f4fc742d59b5dd30c785a9ce29f50dfeae3a0d9bf9834ab07e0::" providerId="AD" clId="Web-{61E7938E-F6C8-D7C1-893A-A5D814113370}" dt="2024-05-06T16:57:10.321" v="56"/>
              <pc2:cmMkLst xmlns:pc2="http://schemas.microsoft.com/office/powerpoint/2019/9/main/command">
                <pc:docMk/>
                <pc:sldMk cId="63958657" sldId="291"/>
                <pc2:cmMk id="{794D53D6-C60F-48F6-B0EC-A90939FEA578}"/>
              </pc2:cmMkLst>
            </pc226:cmChg>
          </p:ext>
        </pc:extLst>
      </pc:sldChg>
      <pc:sldChg chg="addSp delSp modSp new">
        <pc:chgData name="Gastbenutzer" userId="S::urn:spo:anon#5c64dec115ca0f4fc742d59b5dd30c785a9ce29f50dfeae3a0d9bf9834ab07e0::" providerId="AD" clId="Web-{61E7938E-F6C8-D7C1-893A-A5D814113370}" dt="2024-05-06T15:31:59.968" v="6" actId="1076"/>
        <pc:sldMkLst>
          <pc:docMk/>
          <pc:sldMk cId="3573558212" sldId="292"/>
        </pc:sldMkLst>
        <pc:spChg chg="del">
          <ac:chgData name="Gastbenutzer" userId="S::urn:spo:anon#5c64dec115ca0f4fc742d59b5dd30c785a9ce29f50dfeae3a0d9bf9834ab07e0::" providerId="AD" clId="Web-{61E7938E-F6C8-D7C1-893A-A5D814113370}" dt="2024-05-06T15:29:35.979" v="2"/>
          <ac:spMkLst>
            <pc:docMk/>
            <pc:sldMk cId="3573558212" sldId="292"/>
            <ac:spMk id="2" creationId="{8997F46C-3D23-7116-CDF4-E3F3BC803346}"/>
          </ac:spMkLst>
        </pc:spChg>
        <pc:spChg chg="del">
          <ac:chgData name="Gastbenutzer" userId="S::urn:spo:anon#5c64dec115ca0f4fc742d59b5dd30c785a9ce29f50dfeae3a0d9bf9834ab07e0::" providerId="AD" clId="Web-{61E7938E-F6C8-D7C1-893A-A5D814113370}" dt="2024-05-06T15:31:49.718" v="3"/>
          <ac:spMkLst>
            <pc:docMk/>
            <pc:sldMk cId="3573558212" sldId="292"/>
            <ac:spMk id="3" creationId="{5D5B04CD-C2F3-7DB9-1AE4-A7861B41F718}"/>
          </ac:spMkLst>
        </pc:spChg>
        <pc:spChg chg="add">
          <ac:chgData name="Gastbenutzer" userId="S::urn:spo:anon#5c64dec115ca0f4fc742d59b5dd30c785a9ce29f50dfeae3a0d9bf9834ab07e0::" providerId="AD" clId="Web-{61E7938E-F6C8-D7C1-893A-A5D814113370}" dt="2024-05-06T15:29:31.948" v="1"/>
          <ac:spMkLst>
            <pc:docMk/>
            <pc:sldMk cId="3573558212" sldId="292"/>
            <ac:spMk id="6" creationId="{0457BC2A-1CEE-D81F-531E-2106B4E4706E}"/>
          </ac:spMkLst>
        </pc:spChg>
        <pc:picChg chg="add mod ord">
          <ac:chgData name="Gastbenutzer" userId="S::urn:spo:anon#5c64dec115ca0f4fc742d59b5dd30c785a9ce29f50dfeae3a0d9bf9834ab07e0::" providerId="AD" clId="Web-{61E7938E-F6C8-D7C1-893A-A5D814113370}" dt="2024-05-06T15:31:59.968" v="6" actId="1076"/>
          <ac:picMkLst>
            <pc:docMk/>
            <pc:sldMk cId="3573558212" sldId="292"/>
            <ac:picMk id="7" creationId="{90AEAA7C-493B-91F4-23A0-6590DE146975}"/>
          </ac:picMkLst>
        </pc:picChg>
      </pc:sldChg>
      <pc:sldChg chg="addSp delSp modSp add mod replId setBg">
        <pc:chgData name="Gastbenutzer" userId="S::urn:spo:anon#5c64dec115ca0f4fc742d59b5dd30c785a9ce29f50dfeae3a0d9bf9834ab07e0::" providerId="AD" clId="Web-{61E7938E-F6C8-D7C1-893A-A5D814113370}" dt="2024-05-06T15:33:48.378" v="48" actId="14100"/>
        <pc:sldMkLst>
          <pc:docMk/>
          <pc:sldMk cId="1864710421" sldId="293"/>
        </pc:sldMkLst>
        <pc:spChg chg="add del mod">
          <ac:chgData name="Gastbenutzer" userId="S::urn:spo:anon#5c64dec115ca0f4fc742d59b5dd30c785a9ce29f50dfeae3a0d9bf9834ab07e0::" providerId="AD" clId="Web-{61E7938E-F6C8-D7C1-893A-A5D814113370}" dt="2024-05-06T15:32:21.688" v="9"/>
          <ac:spMkLst>
            <pc:docMk/>
            <pc:sldMk cId="1864710421" sldId="293"/>
            <ac:spMk id="3" creationId="{FEF1DC87-530F-12EE-19E7-4286D55441D1}"/>
          </ac:spMkLst>
        </pc:spChg>
        <pc:spChg chg="mod ord">
          <ac:chgData name="Gastbenutzer" userId="S::urn:spo:anon#5c64dec115ca0f4fc742d59b5dd30c785a9ce29f50dfeae3a0d9bf9834ab07e0::" providerId="AD" clId="Web-{61E7938E-F6C8-D7C1-893A-A5D814113370}" dt="2024-05-06T15:32:33.657" v="12"/>
          <ac:spMkLst>
            <pc:docMk/>
            <pc:sldMk cId="1864710421" sldId="293"/>
            <ac:spMk id="4" creationId="{82E4413C-5766-9580-B444-D0658DCDEC3F}"/>
          </ac:spMkLst>
        </pc:spChg>
        <pc:spChg chg="del mod">
          <ac:chgData name="Gastbenutzer" userId="S::urn:spo:anon#5c64dec115ca0f4fc742d59b5dd30c785a9ce29f50dfeae3a0d9bf9834ab07e0::" providerId="AD" clId="Web-{61E7938E-F6C8-D7C1-893A-A5D814113370}" dt="2024-05-06T15:32:38.813" v="13"/>
          <ac:spMkLst>
            <pc:docMk/>
            <pc:sldMk cId="1864710421" sldId="293"/>
            <ac:spMk id="6" creationId="{0457BC2A-1CEE-D81F-531E-2106B4E4706E}"/>
          </ac:spMkLst>
        </pc:spChg>
        <pc:spChg chg="add">
          <ac:chgData name="Gastbenutzer" userId="S::urn:spo:anon#5c64dec115ca0f4fc742d59b5dd30c785a9ce29f50dfeae3a0d9bf9834ab07e0::" providerId="AD" clId="Web-{61E7938E-F6C8-D7C1-893A-A5D814113370}" dt="2024-05-06T15:32:46.126" v="14"/>
          <ac:spMkLst>
            <pc:docMk/>
            <pc:sldMk cId="1864710421" sldId="293"/>
            <ac:spMk id="10" creationId="{58F69662-6571-7F51-A62C-3E39CD20CB3B}"/>
          </ac:spMkLst>
        </pc:spChg>
        <pc:spChg chg="add mod">
          <ac:chgData name="Gastbenutzer" userId="S::urn:spo:anon#5c64dec115ca0f4fc742d59b5dd30c785a9ce29f50dfeae3a0d9bf9834ab07e0::" providerId="AD" clId="Web-{61E7938E-F6C8-D7C1-893A-A5D814113370}" dt="2024-05-06T15:33:48.378" v="48" actId="14100"/>
          <ac:spMkLst>
            <pc:docMk/>
            <pc:sldMk cId="1864710421" sldId="293"/>
            <ac:spMk id="11" creationId="{EE9B3275-6AFE-903C-9B23-45A50856A79B}"/>
          </ac:spMkLst>
        </pc:spChg>
        <pc:spChg chg="add">
          <ac:chgData name="Gastbenutzer" userId="S::urn:spo:anon#5c64dec115ca0f4fc742d59b5dd30c785a9ce29f50dfeae3a0d9bf9834ab07e0::" providerId="AD" clId="Web-{61E7938E-F6C8-D7C1-893A-A5D814113370}" dt="2024-05-06T15:32:33.657" v="12"/>
          <ac:spMkLst>
            <pc:docMk/>
            <pc:sldMk cId="1864710421" sldId="293"/>
            <ac:spMk id="13" creationId="{99ED5833-B85B-4103-8A3B-CAB0308E6C15}"/>
          </ac:spMkLst>
        </pc:spChg>
        <pc:picChg chg="add mod ord">
          <ac:chgData name="Gastbenutzer" userId="S::urn:spo:anon#5c64dec115ca0f4fc742d59b5dd30c785a9ce29f50dfeae3a0d9bf9834ab07e0::" providerId="AD" clId="Web-{61E7938E-F6C8-D7C1-893A-A5D814113370}" dt="2024-05-06T15:32:33.657" v="12"/>
          <ac:picMkLst>
            <pc:docMk/>
            <pc:sldMk cId="1864710421" sldId="293"/>
            <ac:picMk id="5" creationId="{C4DB9C3A-28DB-F680-C386-88D2BA50ABBB}"/>
          </ac:picMkLst>
        </pc:picChg>
        <pc:picChg chg="del">
          <ac:chgData name="Gastbenutzer" userId="S::urn:spo:anon#5c64dec115ca0f4fc742d59b5dd30c785a9ce29f50dfeae3a0d9bf9834ab07e0::" providerId="AD" clId="Web-{61E7938E-F6C8-D7C1-893A-A5D814113370}" dt="2024-05-06T15:32:17.735" v="8"/>
          <ac:picMkLst>
            <pc:docMk/>
            <pc:sldMk cId="1864710421" sldId="293"/>
            <ac:picMk id="7" creationId="{90AEAA7C-493B-91F4-23A0-6590DE146975}"/>
          </ac:picMkLst>
        </pc:picChg>
        <pc:picChg chg="add mod">
          <ac:chgData name="Gastbenutzer" userId="S::urn:spo:anon#5c64dec115ca0f4fc742d59b5dd30c785a9ce29f50dfeae3a0d9bf9834ab07e0::" providerId="AD" clId="Web-{61E7938E-F6C8-D7C1-893A-A5D814113370}" dt="2024-05-06T15:32:33.657" v="12"/>
          <ac:picMkLst>
            <pc:docMk/>
            <pc:sldMk cId="1864710421" sldId="293"/>
            <ac:picMk id="8" creationId="{3555ED38-2194-590D-CEE8-9FD375BD9248}"/>
          </ac:picMkLst>
        </pc:picChg>
      </pc:sldChg>
    </pc:docChg>
  </pc:docChgLst>
  <pc:docChgLst>
    <pc:chgData name="Gastbenutzer" userId="S::urn:spo:anon#5c64dec115ca0f4fc742d59b5dd30c785a9ce29f50dfeae3a0d9bf9834ab07e0::" providerId="AD" clId="Web-{5991A54F-BF8C-8D2B-B09D-7E8BDCF74F94}"/>
    <pc:docChg chg="modSld">
      <pc:chgData name="Gastbenutzer" userId="S::urn:spo:anon#5c64dec115ca0f4fc742d59b5dd30c785a9ce29f50dfeae3a0d9bf9834ab07e0::" providerId="AD" clId="Web-{5991A54F-BF8C-8D2B-B09D-7E8BDCF74F94}" dt="2024-05-06T17:35:08.810" v="18"/>
      <pc:docMkLst>
        <pc:docMk/>
      </pc:docMkLst>
      <pc:sldChg chg="delCm modNotes">
        <pc:chgData name="Gastbenutzer" userId="S::urn:spo:anon#5c64dec115ca0f4fc742d59b5dd30c785a9ce29f50dfeae3a0d9bf9834ab07e0::" providerId="AD" clId="Web-{5991A54F-BF8C-8D2B-B09D-7E8BDCF74F94}" dt="2024-05-06T17:35:08.810" v="18"/>
        <pc:sldMkLst>
          <pc:docMk/>
          <pc:sldMk cId="1784963950" sldId="28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stbenutzer" userId="S::urn:spo:anon#5c64dec115ca0f4fc742d59b5dd30c785a9ce29f50dfeae3a0d9bf9834ab07e0::" providerId="AD" clId="Web-{5991A54F-BF8C-8D2B-B09D-7E8BDCF74F94}" dt="2024-05-06T17:33:56.495" v="0"/>
              <pc2:cmMkLst xmlns:pc2="http://schemas.microsoft.com/office/powerpoint/2019/9/main/command">
                <pc:docMk/>
                <pc:sldMk cId="1784963950" sldId="287"/>
                <pc2:cmMk id="{85934584-EEFF-4851-B0F3-06B3C14F34F5}"/>
              </pc2:cmMkLst>
            </pc226:cmChg>
          </p:ext>
        </pc:extLst>
      </pc:sldChg>
    </pc:docChg>
  </pc:docChgLst>
  <pc:docChgLst>
    <pc:chgData name="My Luong Vuong" userId="3a095926-c094-4dc5-9520-da494b4df4d0" providerId="ADAL" clId="{F5DEC93E-52AB-44AA-9768-80C89EE50BD4}"/>
    <pc:docChg chg="undo custSel addSld delSld modSld">
      <pc:chgData name="My Luong Vuong" userId="3a095926-c094-4dc5-9520-da494b4df4d0" providerId="ADAL" clId="{F5DEC93E-52AB-44AA-9768-80C89EE50BD4}" dt="2024-05-06T17:40:35.476" v="1234" actId="20577"/>
      <pc:docMkLst>
        <pc:docMk/>
      </pc:docMkLst>
      <pc:sldChg chg="delSp modSp mod">
        <pc:chgData name="My Luong Vuong" userId="3a095926-c094-4dc5-9520-da494b4df4d0" providerId="ADAL" clId="{F5DEC93E-52AB-44AA-9768-80C89EE50BD4}" dt="2024-05-05T14:12:15.794" v="38" actId="478"/>
        <pc:sldMkLst>
          <pc:docMk/>
          <pc:sldMk cId="3978951870" sldId="256"/>
        </pc:sldMkLst>
        <pc:spChg chg="mod">
          <ac:chgData name="My Luong Vuong" userId="3a095926-c094-4dc5-9520-da494b4df4d0" providerId="ADAL" clId="{F5DEC93E-52AB-44AA-9768-80C89EE50BD4}" dt="2024-05-05T14:12:04.087" v="37" actId="20577"/>
          <ac:spMkLst>
            <pc:docMk/>
            <pc:sldMk cId="3978951870" sldId="256"/>
            <ac:spMk id="2" creationId="{4E72018C-DF9E-6F50-FB69-3B4EB2E6C2BC}"/>
          </ac:spMkLst>
        </pc:spChg>
        <pc:spChg chg="del">
          <ac:chgData name="My Luong Vuong" userId="3a095926-c094-4dc5-9520-da494b4df4d0" providerId="ADAL" clId="{F5DEC93E-52AB-44AA-9768-80C89EE50BD4}" dt="2024-05-05T14:11:49.621" v="16" actId="478"/>
          <ac:spMkLst>
            <pc:docMk/>
            <pc:sldMk cId="3978951870" sldId="256"/>
            <ac:spMk id="8" creationId="{0D40B333-5571-CD32-3CB7-4C8A356681E3}"/>
          </ac:spMkLst>
        </pc:spChg>
        <pc:spChg chg="del">
          <ac:chgData name="My Luong Vuong" userId="3a095926-c094-4dc5-9520-da494b4df4d0" providerId="ADAL" clId="{F5DEC93E-52AB-44AA-9768-80C89EE50BD4}" dt="2024-05-05T14:11:49.621" v="16" actId="478"/>
          <ac:spMkLst>
            <pc:docMk/>
            <pc:sldMk cId="3978951870" sldId="256"/>
            <ac:spMk id="9" creationId="{C4E75B57-1804-A5A9-C8BA-4D5E6B82CE3A}"/>
          </ac:spMkLst>
        </pc:spChg>
        <pc:spChg chg="mod">
          <ac:chgData name="My Luong Vuong" userId="3a095926-c094-4dc5-9520-da494b4df4d0" providerId="ADAL" clId="{F5DEC93E-52AB-44AA-9768-80C89EE50BD4}" dt="2024-05-05T14:11:46.609" v="15" actId="20577"/>
          <ac:spMkLst>
            <pc:docMk/>
            <pc:sldMk cId="3978951870" sldId="256"/>
            <ac:spMk id="10" creationId="{01719B5B-77BF-81A4-5E65-DC3315EE9E9E}"/>
          </ac:spMkLst>
        </pc:sp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4" creationId="{58F9911C-3AB7-0C9D-73AA-34767B8A226D}"/>
          </ac:picMkLst>
        </pc:pic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7" creationId="{8F954F3F-FDAD-8AD1-180E-EF36F2BA5E89}"/>
          </ac:picMkLst>
        </pc:picChg>
        <pc:picChg chg="del">
          <ac:chgData name="My Luong Vuong" userId="3a095926-c094-4dc5-9520-da494b4df4d0" providerId="ADAL" clId="{F5DEC93E-52AB-44AA-9768-80C89EE50BD4}" dt="2024-05-05T14:12:15.794" v="38" actId="478"/>
          <ac:picMkLst>
            <pc:docMk/>
            <pc:sldMk cId="3978951870" sldId="256"/>
            <ac:picMk id="12" creationId="{15F2DCD3-AFCE-0262-2E37-0FB23B01651F}"/>
          </ac:picMkLst>
        </pc:picChg>
      </pc:sldChg>
      <pc:sldChg chg="addSp delSp modSp del mod">
        <pc:chgData name="My Luong Vuong" userId="3a095926-c094-4dc5-9520-da494b4df4d0" providerId="ADAL" clId="{F5DEC93E-52AB-44AA-9768-80C89EE50BD4}" dt="2024-05-05T14:12:56.216" v="53" actId="47"/>
        <pc:sldMkLst>
          <pc:docMk/>
          <pc:sldMk cId="2745082664" sldId="257"/>
        </pc:sldMkLst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" creationId="{625E6242-7395-807A-661F-1EB05025FD5F}"/>
          </ac:spMkLst>
        </pc:spChg>
        <pc:spChg chg="mod">
          <ac:chgData name="My Luong Vuong" userId="3a095926-c094-4dc5-9520-da494b4df4d0" providerId="ADAL" clId="{F5DEC93E-52AB-44AA-9768-80C89EE50BD4}" dt="2024-05-05T14:12:25.703" v="48" actId="20577"/>
          <ac:spMkLst>
            <pc:docMk/>
            <pc:sldMk cId="2745082664" sldId="257"/>
            <ac:spMk id="4" creationId="{C33C1ABC-6DBF-68C2-375E-7D9D853BD9CF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6" creationId="{B938EBAD-F1DF-1061-5171-72EFB393AD10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7" creationId="{D60FD876-1FBE-3249-5088-B4A32B659424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9" creationId="{512BB15C-5132-0081-ECBB-AE2631D71616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10" creationId="{CC9A9CA2-A177-BA82-ABE9-4216E79B4EC0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2" creationId="{34396723-BB56-0D3D-2D0C-CD0B4EF09C72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4" creationId="{1263F033-F2DE-14B3-73D2-6729EB45C8CA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5" creationId="{A4F75886-D36C-5CF5-F983-3AC07CC86088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6" creationId="{EA9B45E4-5201-64E4-FE69-5E525EC94AD2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7" creationId="{E457A614-3D9C-B806-A31F-D5176E0F6C31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18" creationId="{96C7841B-B747-D2D7-F5E6-FF2B2C2A39BA}"/>
          </ac:spMkLst>
        </pc:spChg>
        <pc:spChg chg="del">
          <ac:chgData name="My Luong Vuong" userId="3a095926-c094-4dc5-9520-da494b4df4d0" providerId="ADAL" clId="{F5DEC93E-52AB-44AA-9768-80C89EE50BD4}" dt="2024-05-05T14:12:39.454" v="50" actId="478"/>
          <ac:spMkLst>
            <pc:docMk/>
            <pc:sldMk cId="2745082664" sldId="257"/>
            <ac:spMk id="19" creationId="{32BC85BD-66D8-885D-9FD1-0C3E4DC4BE1B}"/>
          </ac:spMkLst>
        </pc:spChg>
        <pc:spChg chg="add del mod">
          <ac:chgData name="My Luong Vuong" userId="3a095926-c094-4dc5-9520-da494b4df4d0" providerId="ADAL" clId="{F5DEC93E-52AB-44AA-9768-80C89EE50BD4}" dt="2024-05-05T14:12:50.486" v="52"/>
          <ac:spMkLst>
            <pc:docMk/>
            <pc:sldMk cId="2745082664" sldId="257"/>
            <ac:spMk id="21" creationId="{924E8178-19D2-B342-9040-A140A18E42BA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2" creationId="{214A17D2-8198-21B5-7C17-70F2BB1BADE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3" creationId="{FE66AEF7-3556-F298-2F01-650AA13717E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4" creationId="{46D9030F-0787-63AB-E17F-EE759E2D5ADF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5" creationId="{36A54C83-AFFF-AA9D-99A2-D68DA51005F4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6" creationId="{EAD6D24E-EB34-E80F-492E-4C7B11CB9075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8" creationId="{01A407E7-D814-7263-14F7-68A776991EE2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29" creationId="{650AF6D2-52C9-75EB-4022-69E514D1E02B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0" creationId="{1A861526-80C7-E371-6CFA-5B0B90BA9A41}"/>
          </ac:spMkLst>
        </pc:spChg>
        <pc:spChg chg="del">
          <ac:chgData name="My Luong Vuong" userId="3a095926-c094-4dc5-9520-da494b4df4d0" providerId="ADAL" clId="{F5DEC93E-52AB-44AA-9768-80C89EE50BD4}" dt="2024-05-05T14:12:30.559" v="49" actId="478"/>
          <ac:spMkLst>
            <pc:docMk/>
            <pc:sldMk cId="2745082664" sldId="257"/>
            <ac:spMk id="34" creationId="{D3ED0B84-6A01-33A7-5BA2-79E536A922F5}"/>
          </ac:spMkLst>
        </pc:sp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2" creationId="{5A7765A5-8C6F-9339-E8CA-36A0B4EBCE49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8" creationId="{F7DE7535-0B8B-2ABE-1676-88013F86DD03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11" creationId="{799BDCEA-E45F-577C-5B0D-CDC2C4846434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13" creationId="{6041DFBA-D905-F1D6-C28B-70B76FC838F7}"/>
          </ac:cxnSpMkLst>
        </pc:cxnChg>
        <pc:cxnChg chg="del">
          <ac:chgData name="My Luong Vuong" userId="3a095926-c094-4dc5-9520-da494b4df4d0" providerId="ADAL" clId="{F5DEC93E-52AB-44AA-9768-80C89EE50BD4}" dt="2024-05-05T14:12:30.559" v="49" actId="478"/>
          <ac:cxnSpMkLst>
            <pc:docMk/>
            <pc:sldMk cId="2745082664" sldId="257"/>
            <ac:cxnSpMk id="20" creationId="{76013A43-F9EE-2B45-1677-39D02418F683}"/>
          </ac:cxnSpMkLst>
        </pc:cxnChg>
      </pc:sldChg>
      <pc:sldChg chg="del">
        <pc:chgData name="My Luong Vuong" userId="3a095926-c094-4dc5-9520-da494b4df4d0" providerId="ADAL" clId="{F5DEC93E-52AB-44AA-9768-80C89EE50BD4}" dt="2024-05-05T14:12:21.183" v="39" actId="47"/>
        <pc:sldMkLst>
          <pc:docMk/>
          <pc:sldMk cId="1446863568" sldId="258"/>
        </pc:sldMkLst>
      </pc:sldChg>
      <pc:sldChg chg="addSp delSp modSp mod">
        <pc:chgData name="My Luong Vuong" userId="3a095926-c094-4dc5-9520-da494b4df4d0" providerId="ADAL" clId="{F5DEC93E-52AB-44AA-9768-80C89EE50BD4}" dt="2024-05-05T14:24:28.288" v="656" actId="1076"/>
        <pc:sldMkLst>
          <pc:docMk/>
          <pc:sldMk cId="1627830276" sldId="259"/>
        </pc:sldMkLst>
        <pc:spChg chg="mod">
          <ac:chgData name="My Luong Vuong" userId="3a095926-c094-4dc5-9520-da494b4df4d0" providerId="ADAL" clId="{F5DEC93E-52AB-44AA-9768-80C89EE50BD4}" dt="2024-05-05T14:15:27.574" v="129" actId="20577"/>
          <ac:spMkLst>
            <pc:docMk/>
            <pc:sldMk cId="1627830276" sldId="259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5" creationId="{B51C2F79-45AF-089A-5722-692F7795A4A5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6" creationId="{729DEDAB-1E87-EDFE-D6B1-707AB37BD37A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7" creationId="{F316FB23-78ED-35DB-E20A-BC195F2249DA}"/>
          </ac:spMkLst>
        </pc:spChg>
        <pc:spChg chg="add del mod">
          <ac:chgData name="My Luong Vuong" userId="3a095926-c094-4dc5-9520-da494b4df4d0" providerId="ADAL" clId="{F5DEC93E-52AB-44AA-9768-80C89EE50BD4}" dt="2024-05-05T14:17:16.355" v="256" actId="478"/>
          <ac:spMkLst>
            <pc:docMk/>
            <pc:sldMk cId="1627830276" sldId="259"/>
            <ac:spMk id="8" creationId="{B0DC3B19-531D-10CC-4790-A5C18381FC02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9" creationId="{A81B8E2F-444C-E15E-808D-5CA066F7B240}"/>
          </ac:spMkLst>
        </pc:spChg>
        <pc:spChg chg="add mod">
          <ac:chgData name="My Luong Vuong" userId="3a095926-c094-4dc5-9520-da494b4df4d0" providerId="ADAL" clId="{F5DEC93E-52AB-44AA-9768-80C89EE50BD4}" dt="2024-05-05T14:23:04.573" v="583" actId="12"/>
          <ac:spMkLst>
            <pc:docMk/>
            <pc:sldMk cId="1627830276" sldId="259"/>
            <ac:spMk id="10" creationId="{0B729286-A1B4-ED82-2BDB-66F4CDC21147}"/>
          </ac:spMkLst>
        </pc:spChg>
        <pc:spChg chg="add mod">
          <ac:chgData name="My Luong Vuong" userId="3a095926-c094-4dc5-9520-da494b4df4d0" providerId="ADAL" clId="{F5DEC93E-52AB-44AA-9768-80C89EE50BD4}" dt="2024-05-05T14:24:28.288" v="656" actId="1076"/>
          <ac:spMkLst>
            <pc:docMk/>
            <pc:sldMk cId="1627830276" sldId="259"/>
            <ac:spMk id="11" creationId="{195D2B76-A2D4-83CE-F6EA-47EBB2D9EB9C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13" creationId="{7C3D3112-DD7E-126E-4958-98E4F7D21F78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17" creationId="{4CBB9ECD-9E79-E25E-CAEE-3422F622CA5B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27" creationId="{B4C93DE6-424E-9030-130B-AFBBCFE354B1}"/>
          </ac:spMkLst>
        </pc:spChg>
        <pc:spChg chg="del">
          <ac:chgData name="My Luong Vuong" userId="3a095926-c094-4dc5-9520-da494b4df4d0" providerId="ADAL" clId="{F5DEC93E-52AB-44AA-9768-80C89EE50BD4}" dt="2024-05-05T14:14:15.459" v="86" actId="478"/>
          <ac:spMkLst>
            <pc:docMk/>
            <pc:sldMk cId="1627830276" sldId="259"/>
            <ac:spMk id="29" creationId="{B34184CA-7E43-82DE-14A5-A36D728E5D01}"/>
          </ac:spMkLst>
        </pc:s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19" creationId="{AA361B29-8F92-5662-B41E-F16AC379B0B7}"/>
          </ac:grpSpMkLst>
        </pc:gr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22" creationId="{E38876BC-B223-BFC5-625C-A6AC866E509C}"/>
          </ac:grpSpMkLst>
        </pc:grpChg>
        <pc:grpChg chg="del">
          <ac:chgData name="My Luong Vuong" userId="3a095926-c094-4dc5-9520-da494b4df4d0" providerId="ADAL" clId="{F5DEC93E-52AB-44AA-9768-80C89EE50BD4}" dt="2024-05-05T14:14:15.459" v="86" actId="478"/>
          <ac:grpSpMkLst>
            <pc:docMk/>
            <pc:sldMk cId="1627830276" sldId="259"/>
            <ac:grpSpMk id="30" creationId="{31AF1C3B-9C66-CD52-12D2-8171B99FFA47}"/>
          </ac:grpSpMkLst>
        </pc:grp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2" creationId="{57C64F29-9AC7-C440-96C3-F5A470AEBA30}"/>
          </ac:picMkLst>
        </pc:pic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5" creationId="{8DC4A148-4490-6738-FCA3-9D9592B2F997}"/>
          </ac:picMkLst>
        </pc:picChg>
        <pc:picChg chg="del">
          <ac:chgData name="My Luong Vuong" userId="3a095926-c094-4dc5-9520-da494b4df4d0" providerId="ADAL" clId="{F5DEC93E-52AB-44AA-9768-80C89EE50BD4}" dt="2024-05-05T14:14:15.459" v="86" actId="478"/>
          <ac:picMkLst>
            <pc:docMk/>
            <pc:sldMk cId="1627830276" sldId="259"/>
            <ac:picMk id="16" creationId="{377932A1-0972-3391-4AAC-3BF798D99073}"/>
          </ac:picMkLst>
        </pc:picChg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253769511" sldId="260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513678643" sldId="261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615872000" sldId="262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76822448" sldId="270"/>
        </pc:sldMkLst>
      </pc:sldChg>
      <pc:sldChg chg="modSp mod modNotesTx">
        <pc:chgData name="My Luong Vuong" userId="3a095926-c094-4dc5-9520-da494b4df4d0" providerId="ADAL" clId="{F5DEC93E-52AB-44AA-9768-80C89EE50BD4}" dt="2024-05-05T14:13:57.092" v="75" actId="20577"/>
        <pc:sldMkLst>
          <pc:docMk/>
          <pc:sldMk cId="1172306395" sldId="273"/>
        </pc:sldMkLst>
        <pc:spChg chg="mod">
          <ac:chgData name="My Luong Vuong" userId="3a095926-c094-4dc5-9520-da494b4df4d0" providerId="ADAL" clId="{F5DEC93E-52AB-44AA-9768-80C89EE50BD4}" dt="2024-05-05T14:13:00.853" v="65" actId="20577"/>
          <ac:spMkLst>
            <pc:docMk/>
            <pc:sldMk cId="1172306395" sldId="273"/>
            <ac:spMk id="4" creationId="{C33C1ABC-6DBF-68C2-375E-7D9D853BD9CF}"/>
          </ac:spMkLst>
        </pc:spChg>
        <pc:spChg chg="mod">
          <ac:chgData name="My Luong Vuong" userId="3a095926-c094-4dc5-9520-da494b4df4d0" providerId="ADAL" clId="{F5DEC93E-52AB-44AA-9768-80C89EE50BD4}" dt="2024-05-05T14:13:03.993" v="66" actId="20577"/>
          <ac:spMkLst>
            <pc:docMk/>
            <pc:sldMk cId="1172306395" sldId="273"/>
            <ac:spMk id="7" creationId="{98654266-F575-FD71-6294-A7F6E8B4B675}"/>
          </ac:spMkLst>
        </pc:spChg>
        <pc:spChg chg="mod">
          <ac:chgData name="My Luong Vuong" userId="3a095926-c094-4dc5-9520-da494b4df4d0" providerId="ADAL" clId="{F5DEC93E-52AB-44AA-9768-80C89EE50BD4}" dt="2024-05-05T14:13:20.429" v="71" actId="20577"/>
          <ac:spMkLst>
            <pc:docMk/>
            <pc:sldMk cId="1172306395" sldId="273"/>
            <ac:spMk id="10" creationId="{F43D7CB2-ABA9-892F-FFA7-BA3FC2244A1B}"/>
          </ac:spMkLst>
        </pc:spChg>
        <pc:spChg chg="mod">
          <ac:chgData name="My Luong Vuong" userId="3a095926-c094-4dc5-9520-da494b4df4d0" providerId="ADAL" clId="{F5DEC93E-52AB-44AA-9768-80C89EE50BD4}" dt="2024-05-05T14:13:47.955" v="74"/>
          <ac:spMkLst>
            <pc:docMk/>
            <pc:sldMk cId="1172306395" sldId="273"/>
            <ac:spMk id="32" creationId="{BC447968-3141-27E5-8C45-D9B372FBFECB}"/>
          </ac:spMkLst>
        </pc:spChg>
        <pc:spChg chg="mod">
          <ac:chgData name="My Luong Vuong" userId="3a095926-c094-4dc5-9520-da494b4df4d0" providerId="ADAL" clId="{F5DEC93E-52AB-44AA-9768-80C89EE50BD4}" dt="2024-05-05T14:13:36.465" v="73" actId="20577"/>
          <ac:spMkLst>
            <pc:docMk/>
            <pc:sldMk cId="1172306395" sldId="273"/>
            <ac:spMk id="33" creationId="{E787D968-5649-22A9-140E-B4318A05C6EC}"/>
          </ac:spMkLst>
        </pc:spChg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018984868" sldId="274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513058001" sldId="275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25773062" sldId="276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1166466178" sldId="277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3489197102" sldId="278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958913883" sldId="279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939160863" sldId="280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366778648" sldId="281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1299508607" sldId="282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603604744" sldId="283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4090591221" sldId="284"/>
        </pc:sldMkLst>
      </pc:sldChg>
      <pc:sldChg chg="del">
        <pc:chgData name="My Luong Vuong" userId="3a095926-c094-4dc5-9520-da494b4df4d0" providerId="ADAL" clId="{F5DEC93E-52AB-44AA-9768-80C89EE50BD4}" dt="2024-05-05T16:31:30.001" v="1141" actId="47"/>
        <pc:sldMkLst>
          <pc:docMk/>
          <pc:sldMk cId="2913961579" sldId="286"/>
        </pc:sldMkLst>
      </pc:sldChg>
      <pc:sldChg chg="addSp delSp modSp add mod">
        <pc:chgData name="My Luong Vuong" userId="3a095926-c094-4dc5-9520-da494b4df4d0" providerId="ADAL" clId="{F5DEC93E-52AB-44AA-9768-80C89EE50BD4}" dt="2024-05-06T17:40:35.476" v="1234" actId="20577"/>
        <pc:sldMkLst>
          <pc:docMk/>
          <pc:sldMk cId="1784963950" sldId="287"/>
        </pc:sldMkLst>
        <pc:spChg chg="add mod">
          <ac:chgData name="My Luong Vuong" userId="3a095926-c094-4dc5-9520-da494b4df4d0" providerId="ADAL" clId="{F5DEC93E-52AB-44AA-9768-80C89EE50BD4}" dt="2024-05-06T17:40:35.476" v="1234" actId="20577"/>
          <ac:spMkLst>
            <pc:docMk/>
            <pc:sldMk cId="1784963950" sldId="287"/>
            <ac:spMk id="3" creationId="{B35F41C6-DE5B-3964-9FEC-E8E22D3F2266}"/>
          </ac:spMkLst>
        </pc:spChg>
        <pc:spChg chg="mod">
          <ac:chgData name="My Luong Vuong" userId="3a095926-c094-4dc5-9520-da494b4df4d0" providerId="ADAL" clId="{F5DEC93E-52AB-44AA-9768-80C89EE50BD4}" dt="2024-05-05T14:24:57.330" v="678" actId="20577"/>
          <ac:spMkLst>
            <pc:docMk/>
            <pc:sldMk cId="1784963950" sldId="287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6" creationId="{729DEDAB-1E87-EDFE-D6B1-707AB37BD37A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7" creationId="{F316FB23-78ED-35DB-E20A-BC195F2249DA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9" creationId="{A81B8E2F-444C-E15E-808D-5CA066F7B240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10" creationId="{0B729286-A1B4-ED82-2BDB-66F4CDC21147}"/>
          </ac:spMkLst>
        </pc:spChg>
        <pc:spChg chg="del">
          <ac:chgData name="My Luong Vuong" userId="3a095926-c094-4dc5-9520-da494b4df4d0" providerId="ADAL" clId="{F5DEC93E-52AB-44AA-9768-80C89EE50BD4}" dt="2024-05-05T15:51:42.208" v="679" actId="478"/>
          <ac:spMkLst>
            <pc:docMk/>
            <pc:sldMk cId="1784963950" sldId="287"/>
            <ac:spMk id="11" creationId="{195D2B76-A2D4-83CE-F6EA-47EBB2D9EB9C}"/>
          </ac:spMkLst>
        </pc:spChg>
      </pc:sldChg>
      <pc:sldChg chg="addSp delSp modSp add mod">
        <pc:chgData name="My Luong Vuong" userId="3a095926-c094-4dc5-9520-da494b4df4d0" providerId="ADAL" clId="{F5DEC93E-52AB-44AA-9768-80C89EE50BD4}" dt="2024-05-05T16:29:06.351" v="1087" actId="1076"/>
        <pc:sldMkLst>
          <pc:docMk/>
          <pc:sldMk cId="1306253517" sldId="288"/>
        </pc:sldMkLst>
        <pc:spChg chg="add mod">
          <ac:chgData name="My Luong Vuong" userId="3a095926-c094-4dc5-9520-da494b4df4d0" providerId="ADAL" clId="{F5DEC93E-52AB-44AA-9768-80C89EE50BD4}" dt="2024-05-05T16:29:06.351" v="1087" actId="1076"/>
          <ac:spMkLst>
            <pc:docMk/>
            <pc:sldMk cId="1306253517" sldId="288"/>
            <ac:spMk id="2" creationId="{F667BA87-7007-ED5B-D062-C25FA220CDA6}"/>
          </ac:spMkLst>
        </pc:spChg>
        <pc:spChg chg="del mod">
          <ac:chgData name="My Luong Vuong" userId="3a095926-c094-4dc5-9520-da494b4df4d0" providerId="ADAL" clId="{F5DEC93E-52AB-44AA-9768-80C89EE50BD4}" dt="2024-05-05T16:26:03.318" v="732" actId="478"/>
          <ac:spMkLst>
            <pc:docMk/>
            <pc:sldMk cId="1306253517" sldId="288"/>
            <ac:spMk id="3" creationId="{B35F41C6-DE5B-3964-9FEC-E8E22D3F2266}"/>
          </ac:spMkLst>
        </pc:spChg>
        <pc:spChg chg="mod">
          <ac:chgData name="My Luong Vuong" userId="3a095926-c094-4dc5-9520-da494b4df4d0" providerId="ADAL" clId="{F5DEC93E-52AB-44AA-9768-80C89EE50BD4}" dt="2024-05-05T16:26:56.556" v="839" actId="20577"/>
          <ac:spMkLst>
            <pc:docMk/>
            <pc:sldMk cId="1306253517" sldId="288"/>
            <ac:spMk id="4" creationId="{C33C1ABC-6DBF-68C2-375E-7D9D853BD9CF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5" creationId="{C130FFAE-3EF3-7800-9FD8-B631A0E49600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6" creationId="{F769566F-6B92-3119-B1A7-5BD3C42787EA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7" creationId="{9A044C97-44D9-A725-0468-62953229369E}"/>
          </ac:spMkLst>
        </pc:spChg>
        <pc:spChg chg="add del mod">
          <ac:chgData name="My Luong Vuong" userId="3a095926-c094-4dc5-9520-da494b4df4d0" providerId="ADAL" clId="{F5DEC93E-52AB-44AA-9768-80C89EE50BD4}" dt="2024-05-05T16:26:20.302" v="759" actId="478"/>
          <ac:spMkLst>
            <pc:docMk/>
            <pc:sldMk cId="1306253517" sldId="288"/>
            <ac:spMk id="8" creationId="{3E14B3D7-5517-E584-9A63-C5503757C440}"/>
          </ac:spMkLst>
        </pc:spChg>
        <pc:spChg chg="add mod">
          <ac:chgData name="My Luong Vuong" userId="3a095926-c094-4dc5-9520-da494b4df4d0" providerId="ADAL" clId="{F5DEC93E-52AB-44AA-9768-80C89EE50BD4}" dt="2024-05-05T16:28:11.713" v="963" actId="20577"/>
          <ac:spMkLst>
            <pc:docMk/>
            <pc:sldMk cId="1306253517" sldId="288"/>
            <ac:spMk id="9" creationId="{8E6453AA-7FEE-C98C-4672-10930761DF93}"/>
          </ac:spMkLst>
        </pc:spChg>
      </pc:sldChg>
      <pc:sldChg chg="addSp delSp modSp add mod">
        <pc:chgData name="My Luong Vuong" userId="3a095926-c094-4dc5-9520-da494b4df4d0" providerId="ADAL" clId="{F5DEC93E-52AB-44AA-9768-80C89EE50BD4}" dt="2024-05-05T16:36:27.688" v="1175" actId="555"/>
        <pc:sldMkLst>
          <pc:docMk/>
          <pc:sldMk cId="1512697662" sldId="289"/>
        </pc:sldMkLst>
        <pc:spChg chg="del">
          <ac:chgData name="My Luong Vuong" userId="3a095926-c094-4dc5-9520-da494b4df4d0" providerId="ADAL" clId="{F5DEC93E-52AB-44AA-9768-80C89EE50BD4}" dt="2024-05-05T16:29:27.721" v="1099" actId="478"/>
          <ac:spMkLst>
            <pc:docMk/>
            <pc:sldMk cId="1512697662" sldId="289"/>
            <ac:spMk id="2" creationId="{F667BA87-7007-ED5B-D062-C25FA220CDA6}"/>
          </ac:spMkLst>
        </pc:spChg>
        <pc:spChg chg="mod">
          <ac:chgData name="My Luong Vuong" userId="3a095926-c094-4dc5-9520-da494b4df4d0" providerId="ADAL" clId="{F5DEC93E-52AB-44AA-9768-80C89EE50BD4}" dt="2024-05-05T16:35:38.992" v="1171" actId="20577"/>
          <ac:spMkLst>
            <pc:docMk/>
            <pc:sldMk cId="1512697662" sldId="289"/>
            <ac:spMk id="4" creationId="{C33C1ABC-6DBF-68C2-375E-7D9D853BD9CF}"/>
          </ac:spMkLst>
        </pc:spChg>
        <pc:spChg chg="del">
          <ac:chgData name="My Luong Vuong" userId="3a095926-c094-4dc5-9520-da494b4df4d0" providerId="ADAL" clId="{F5DEC93E-52AB-44AA-9768-80C89EE50BD4}" dt="2024-05-05T16:29:27.721" v="1099" actId="478"/>
          <ac:spMkLst>
            <pc:docMk/>
            <pc:sldMk cId="1512697662" sldId="289"/>
            <ac:spMk id="9" creationId="{8E6453AA-7FEE-C98C-4672-10930761DF93}"/>
          </ac:spMkLst>
        </pc:spChg>
        <pc:picChg chg="add del mod">
          <ac:chgData name="My Luong Vuong" userId="3a095926-c094-4dc5-9520-da494b4df4d0" providerId="ADAL" clId="{F5DEC93E-52AB-44AA-9768-80C89EE50BD4}" dt="2024-05-05T16:31:32.999" v="1142" actId="478"/>
          <ac:picMkLst>
            <pc:docMk/>
            <pc:sldMk cId="1512697662" sldId="289"/>
            <ac:picMk id="5" creationId="{A4B34C1A-1C75-E942-4E08-51C30BF46E04}"/>
          </ac:picMkLst>
        </pc:picChg>
        <pc:picChg chg="add mod">
          <ac:chgData name="My Luong Vuong" userId="3a095926-c094-4dc5-9520-da494b4df4d0" providerId="ADAL" clId="{F5DEC93E-52AB-44AA-9768-80C89EE50BD4}" dt="2024-05-05T16:36:27.688" v="1175" actId="555"/>
          <ac:picMkLst>
            <pc:docMk/>
            <pc:sldMk cId="1512697662" sldId="289"/>
            <ac:picMk id="7" creationId="{5EECB1C0-0A3C-C9CC-ADF5-50FBE27B6049}"/>
          </ac:picMkLst>
        </pc:picChg>
      </pc:sldChg>
      <pc:sldChg chg="modSp add mod">
        <pc:chgData name="My Luong Vuong" userId="3a095926-c094-4dc5-9520-da494b4df4d0" providerId="ADAL" clId="{F5DEC93E-52AB-44AA-9768-80C89EE50BD4}" dt="2024-05-05T16:34:31.701" v="1167" actId="20577"/>
        <pc:sldMkLst>
          <pc:docMk/>
          <pc:sldMk cId="2024622321" sldId="290"/>
        </pc:sldMkLst>
        <pc:spChg chg="mod">
          <ac:chgData name="My Luong Vuong" userId="3a095926-c094-4dc5-9520-da494b4df4d0" providerId="ADAL" clId="{F5DEC93E-52AB-44AA-9768-80C89EE50BD4}" dt="2024-05-05T16:34:31.701" v="1167" actId="20577"/>
          <ac:spMkLst>
            <pc:docMk/>
            <pc:sldMk cId="2024622321" sldId="290"/>
            <ac:spMk id="4" creationId="{C33C1ABC-6DBF-68C2-375E-7D9D853BD9CF}"/>
          </ac:spMkLst>
        </pc:spChg>
        <pc:picChg chg="mod">
          <ac:chgData name="My Luong Vuong" userId="3a095926-c094-4dc5-9520-da494b4df4d0" providerId="ADAL" clId="{F5DEC93E-52AB-44AA-9768-80C89EE50BD4}" dt="2024-05-05T16:34:26.899" v="1166" actId="14826"/>
          <ac:picMkLst>
            <pc:docMk/>
            <pc:sldMk cId="2024622321" sldId="290"/>
            <ac:picMk id="7" creationId="{5EECB1C0-0A3C-C9CC-ADF5-50FBE27B6049}"/>
          </ac:picMkLst>
        </pc:picChg>
      </pc:sldChg>
      <pc:sldChg chg="add">
        <pc:chgData name="My Luong Vuong" userId="3a095926-c094-4dc5-9520-da494b4df4d0" providerId="ADAL" clId="{F5DEC93E-52AB-44AA-9768-80C89EE50BD4}" dt="2024-05-05T16:35:32.111" v="1168" actId="2890"/>
        <pc:sldMkLst>
          <pc:docMk/>
          <pc:sldMk cId="63958657" sldId="291"/>
        </pc:sldMkLst>
      </pc:sldChg>
    </pc:docChg>
  </pc:docChgLst>
</pc:chgInfo>
</file>

<file path=ppt/comments/modernComment_121_5A29EF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A79D56-30A0-4116-93FB-ECB0FE2581D2}" authorId="{0C36AEF3-7FBC-6E48-FD09-88C9D6B7629B}" created="2024-05-06T16:54:44.815">
    <pc:sldMkLst xmlns:pc="http://schemas.microsoft.com/office/powerpoint/2013/main/command">
      <pc:docMk/>
      <pc:sldMk cId="1512697662" sldId="289"/>
    </pc:sldMkLst>
    <p188:txBody>
      <a:bodyPr/>
      <a:lstStyle/>
      <a:p>
        <a:r>
          <a:rPr lang="de-DE"/>
          <a:t>I am afraid the plot is not really informative in that format - maybe lets try to rescale it so the slopes have more space?</a:t>
        </a:r>
      </a:p>
    </p188:txBody>
  </p188:cm>
</p188:cmLst>
</file>

<file path=ppt/comments/modernComment_123_3CFEE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4D53D6-C60F-48F6-B0EC-A90939FEA578}" authorId="{0C36AEF3-7FBC-6E48-FD09-88C9D6B7629B}" created="2024-05-06T16:57:10.321">
    <pc:sldMkLst xmlns:pc="http://schemas.microsoft.com/office/powerpoint/2013/main/command">
      <pc:docMk/>
      <pc:sldMk cId="63958657" sldId="291"/>
    </pc:sldMkLst>
    <p188:txBody>
      <a:bodyPr/>
      <a:lstStyle/>
      <a:p>
        <a:r>
          <a:rPr lang="de-DE"/>
          <a:t>What is the benefit of running a pca on the time variable? dimensionality reduction is not typically used for repeated measurements, or am I wrong?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BB8FC-F675-4390-BBE1-0E341717A941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73E64-794F-4ECA-A98B-4BD9407CB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3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 interaction effect time*compound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5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6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9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73E64-794F-4ECA-A98B-4BD9407CB7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8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6ED-2E73-D6EA-D0BB-0CC2E01E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D9942-E929-74FF-6CE3-FBB2FEA69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457A-0F8E-72A8-30EE-EA1E4DF4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467B-BA3B-475B-9EDB-328FD5B6601B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EEA78-16EE-63BD-152D-BC740F73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2B54A-E65C-92E1-6471-15B7E94E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65F3-C65F-B8EE-B068-F808F136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51B0-0AE4-88DE-401E-C00EC3FC6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846F4-9E53-DEEA-7D82-5B73D0E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617B-60C6-4059-B766-A0B145D7C6CA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3FA01-ECBC-D755-71F0-E8EB7A43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69CC-053B-E09C-001E-D264B486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71240-510F-462E-A2D1-8B9CF445A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5C703-9085-5649-2E6F-136F333B5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0D9EA-E605-3F8C-9C1F-C76462FE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5C4-4FB7-426C-8671-D0B7B19634EA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E5763-DE12-C16E-65DD-A9D126A4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CD3C-23A7-D36B-D500-25B2339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2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861A-5280-15CA-A112-0E2FFF1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F095-3D49-8591-1735-37CC3B5F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78504-AA3C-41F2-9246-293843C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6C0-D54E-4F9C-8B1E-E8FABFDF21D0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2E4F8-C4AB-F115-BC47-997D29D5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7A4ED-BCB4-25E8-B6BB-EDC524C0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1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77E8-C834-417C-0B14-361F9836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BE97-222B-3CE2-95F5-69082AE9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FC638-350F-8669-7676-BC9452E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F08F-2D02-47D7-A693-72F567259DA0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BB051-C2CE-C851-5FD3-48EABCD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51F93-67C7-02FD-7A65-181446A6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95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D285-D52D-C0F9-E895-D5CF5DC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CC87-2ACD-2576-4CDF-87729294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AC546-29D1-2A44-95A5-B5797AF6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F911BE-B94D-1707-419B-984838DA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3064-AA92-462A-B652-1C2B2250EDA3}" type="datetime1">
              <a:rPr lang="en-GB" smtClean="0"/>
              <a:t>06/05/2024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F1AC7D-3046-F4F7-E864-4CBFFA9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EC9B00-09D8-D3F0-1FAC-22F6A4F1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7951-E289-96BF-A69E-39EC8DB9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1975-783F-0E5A-32C1-D7340724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5F85-940D-61BF-D72B-197FED95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1EEB9-605A-1E31-FAF4-4BDAA579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4BE95-7B7D-914C-5267-9EACB120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CE5419A-0E79-F35A-4BBC-C4DA6CAC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B46A-F9B4-422D-A949-5742D9D28E82}" type="datetime1">
              <a:rPr lang="en-GB" smtClean="0"/>
              <a:t>06/05/2024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51A361-FFF9-FF44-D593-E25373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8DFFE9-57CB-FCF8-4005-59014B0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9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FE18-B263-899B-D1E6-0B0654AD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2DE17A-3748-464B-1103-45D42C1B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C97A-66FF-4CDA-8A77-F5AFA9BF259E}" type="datetime1">
              <a:rPr lang="en-GB" smtClean="0"/>
              <a:t>06/05/2024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22B991-CDAA-6C67-C728-955CC1A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990680-DDBE-11C5-79FB-44902FE8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A50A-55A6-8559-1D30-612CE6EA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1A1E-101F-4CCC-9748-0780BCD8C3F7}" type="datetime1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12C5-6E61-DFFA-D9FA-E1C5306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05A0-4BF1-64F4-AB5F-71CD2FB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C9B-30C4-9598-E306-1866DC0D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51CC-2F39-63ED-1D1F-1CDA5216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E4FF-0686-48B9-DC7D-F6AB88AE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6F8059-93A4-8306-213A-30190BD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A984-8BC5-44A2-833E-0FAFCC43E8C1}" type="datetime1">
              <a:rPr lang="en-GB" smtClean="0"/>
              <a:t>06/05/2024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F296B0-7686-3BA5-AF34-2614DE2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14AF6EB-1B75-4BB7-13DB-9DFC1306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22E6-04C4-0B78-1723-7034167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D77CD-218E-70BE-C603-26DC9E915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7C99-3497-8B0B-CB5B-A0B42C1A3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1558A4-561D-5BA9-7085-52413603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98BD-ED1C-4547-BBF3-BBDE0597D3A1}" type="datetime1">
              <a:rPr lang="en-GB" smtClean="0"/>
              <a:t>06/05/2024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EC63D0-C6FF-285B-23DA-94D27BD7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90A656-D027-0B3A-2527-E9E6486E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F6656-8282-5E40-5DC7-88F5F1A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9556-4FE3-A424-44E5-90666A7C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1C6EC-550D-92EE-7C08-B71CF2C68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90CF-AD31-4956-A775-170A747E3477}" type="datetime1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88271-8325-D850-368D-1CA27CC7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080AD-A399-C6C0-AC56-1E500628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Slide number</a:t>
            </a:r>
          </a:p>
        </p:txBody>
      </p:sp>
    </p:spTree>
    <p:extLst>
      <p:ext uri="{BB962C8B-B14F-4D97-AF65-F5344CB8AC3E}">
        <p14:creationId xmlns:p14="http://schemas.microsoft.com/office/powerpoint/2010/main" val="12570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1_5A29EF3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3CFEE8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CE1986-5B0E-3361-7390-8B2E1BD79765}"/>
              </a:ext>
            </a:extLst>
          </p:cNvPr>
          <p:cNvGrpSpPr/>
          <p:nvPr/>
        </p:nvGrpSpPr>
        <p:grpSpPr>
          <a:xfrm>
            <a:off x="1135888" y="1539552"/>
            <a:ext cx="7534835" cy="1889448"/>
            <a:chOff x="2568387" y="1730188"/>
            <a:chExt cx="7055224" cy="18894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72018C-DF9E-6F50-FB69-3B4EB2E6C2BC}"/>
                </a:ext>
              </a:extLst>
            </p:cNvPr>
            <p:cNvSpPr txBox="1"/>
            <p:nvPr/>
          </p:nvSpPr>
          <p:spPr>
            <a:xfrm>
              <a:off x="2568388" y="1874693"/>
              <a:ext cx="705522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PMHD final assignment</a:t>
              </a:r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D8180-0BF9-F11D-846C-A1818021DBBE}"/>
                </a:ext>
              </a:extLst>
            </p:cNvPr>
            <p:cNvSpPr txBox="1"/>
            <p:nvPr/>
          </p:nvSpPr>
          <p:spPr>
            <a:xfrm>
              <a:off x="2568388" y="1730188"/>
              <a:ext cx="314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00081B-7BD4-3702-6328-152AFF056B14}"/>
                </a:ext>
              </a:extLst>
            </p:cNvPr>
            <p:cNvSpPr txBox="1"/>
            <p:nvPr/>
          </p:nvSpPr>
          <p:spPr>
            <a:xfrm>
              <a:off x="2568387" y="3281082"/>
              <a:ext cx="5042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16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719B5B-77BF-81A4-5E65-DC3315EE9E9E}"/>
              </a:ext>
            </a:extLst>
          </p:cNvPr>
          <p:cNvSpPr txBox="1"/>
          <p:nvPr/>
        </p:nvSpPr>
        <p:spPr>
          <a:xfrm>
            <a:off x="1135889" y="3259723"/>
            <a:ext cx="49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Ermi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&amp; Leo</a:t>
            </a:r>
          </a:p>
        </p:txBody>
      </p:sp>
    </p:spTree>
    <p:extLst>
      <p:ext uri="{BB962C8B-B14F-4D97-AF65-F5344CB8AC3E}">
        <p14:creationId xmlns:p14="http://schemas.microsoft.com/office/powerpoint/2010/main" val="397895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PCA. Scree plot</a:t>
            </a:r>
            <a:endParaRPr lang="en-GB" sz="32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17185" y="1232373"/>
            <a:ext cx="8557627" cy="5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2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927780" y="688579"/>
            <a:ext cx="538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A39AF3-6719-65DD-475B-3BDBD249B590}"/>
              </a:ext>
            </a:extLst>
          </p:cNvPr>
          <p:cNvSpPr/>
          <p:nvPr/>
        </p:nvSpPr>
        <p:spPr>
          <a:xfrm>
            <a:off x="1148080" y="1554480"/>
            <a:ext cx="1249680" cy="1249680"/>
          </a:xfrm>
          <a:prstGeom prst="ellipse">
            <a:avLst/>
          </a:prstGeom>
          <a:solidFill>
            <a:srgbClr val="116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54266-F575-FD71-6294-A7F6E8B4B675}"/>
              </a:ext>
            </a:extLst>
          </p:cNvPr>
          <p:cNvSpPr txBox="1"/>
          <p:nvPr/>
        </p:nvSpPr>
        <p:spPr>
          <a:xfrm>
            <a:off x="-919802" y="1917710"/>
            <a:ext cx="53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D7CB2-ABA9-892F-FFA7-BA3FC2244A1B}"/>
              </a:ext>
            </a:extLst>
          </p:cNvPr>
          <p:cNvSpPr txBox="1"/>
          <p:nvPr/>
        </p:nvSpPr>
        <p:spPr>
          <a:xfrm>
            <a:off x="2397760" y="1640711"/>
            <a:ext cx="969264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Transform the non-Gaussian outcome ‘</a:t>
            </a:r>
            <a:r>
              <a:rPr lang="en-GB" sz="3200" err="1">
                <a:solidFill>
                  <a:srgbClr val="116E8A"/>
                </a:solidFill>
                <a:latin typeface="Arial"/>
                <a:cs typeface="Arial"/>
              </a:rPr>
              <a:t>tot.vase.days</a:t>
            </a: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’ into a longitudinal binary outcome (i.e. fresh=1/not fresh=0), and </a:t>
            </a:r>
            <a:r>
              <a:rPr lang="en-GB" sz="3200" err="1">
                <a:solidFill>
                  <a:srgbClr val="116E8A"/>
                </a:solidFill>
                <a:latin typeface="Arial"/>
                <a:cs typeface="Arial"/>
              </a:rPr>
              <a:t>analyze</a:t>
            </a: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 the data taking into account the available covariates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46F0A0-79B5-E65F-E5CE-F73AD06A75E8}"/>
              </a:ext>
            </a:extLst>
          </p:cNvPr>
          <p:cNvSpPr/>
          <p:nvPr/>
        </p:nvSpPr>
        <p:spPr>
          <a:xfrm>
            <a:off x="1148080" y="4053840"/>
            <a:ext cx="1249680" cy="1249680"/>
          </a:xfrm>
          <a:prstGeom prst="ellipse">
            <a:avLst/>
          </a:prstGeom>
          <a:solidFill>
            <a:srgbClr val="116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47968-3141-27E5-8C45-D9B372FBFECB}"/>
              </a:ext>
            </a:extLst>
          </p:cNvPr>
          <p:cNvSpPr txBox="1"/>
          <p:nvPr/>
        </p:nvSpPr>
        <p:spPr>
          <a:xfrm>
            <a:off x="2397760" y="4140071"/>
            <a:ext cx="969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Explore/Visualize the Gaussian outcome ‘width of the flower’ (T0 up to T20) with a multivariate method.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7D968-5649-22A9-140E-B4318A05C6EC}"/>
              </a:ext>
            </a:extLst>
          </p:cNvPr>
          <p:cNvSpPr txBox="1"/>
          <p:nvPr/>
        </p:nvSpPr>
        <p:spPr>
          <a:xfrm>
            <a:off x="-919802" y="4417070"/>
            <a:ext cx="53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9B9B9-1E5F-D725-B683-11AFAC3F9E4B}"/>
              </a:ext>
            </a:extLst>
          </p:cNvPr>
          <p:cNvSpPr txBox="1"/>
          <p:nvPr/>
        </p:nvSpPr>
        <p:spPr>
          <a:xfrm>
            <a:off x="6806556" y="6457890"/>
            <a:ext cx="538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7230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model selection</a:t>
            </a:r>
            <a:endParaRPr lang="en-GB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EDAB-1E87-EDFE-D6B1-707AB37BD37A}"/>
              </a:ext>
            </a:extLst>
          </p:cNvPr>
          <p:cNvSpPr txBox="1"/>
          <p:nvPr/>
        </p:nvSpPr>
        <p:spPr>
          <a:xfrm>
            <a:off x="274714" y="1640711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response: fresh (yes/no) </a:t>
            </a:r>
            <a:endParaRPr lang="en-GB" sz="3200">
              <a:solidFill>
                <a:srgbClr val="116E8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6FB23-78ED-35DB-E20A-BC195F2249DA}"/>
              </a:ext>
            </a:extLst>
          </p:cNvPr>
          <p:cNvSpPr txBox="1"/>
          <p:nvPr/>
        </p:nvSpPr>
        <p:spPr>
          <a:xfrm>
            <a:off x="274714" y="2386840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outcome: each flower is measured repeatedly over 30 days -&gt; need to consider clustering.</a:t>
            </a:r>
            <a:endParaRPr lang="en-GB" sz="3200">
              <a:solidFill>
                <a:srgbClr val="116E8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B8E2F-444C-E15E-808D-5CA066F7B240}"/>
              </a:ext>
            </a:extLst>
          </p:cNvPr>
          <p:cNvSpPr txBox="1"/>
          <p:nvPr/>
        </p:nvSpPr>
        <p:spPr>
          <a:xfrm>
            <a:off x="274714" y="3625412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question: what are the compounds that can improve the probability that flowers stay fresh?</a:t>
            </a:r>
            <a:endParaRPr lang="en-GB" sz="3200">
              <a:solidFill>
                <a:srgbClr val="116E8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29286-A1B4-ED82-2BDB-66F4CDC21147}"/>
              </a:ext>
            </a:extLst>
          </p:cNvPr>
          <p:cNvSpPr txBox="1"/>
          <p:nvPr/>
        </p:nvSpPr>
        <p:spPr>
          <a:xfrm>
            <a:off x="274714" y="4863983"/>
            <a:ext cx="1107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Besides, we are asked to consider available covariates</a:t>
            </a:r>
            <a:endParaRPr lang="en-GB" sz="3200">
              <a:solidFill>
                <a:srgbClr val="116E8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2B76-A2D4-83CE-F6EA-47EBB2D9EB9C}"/>
              </a:ext>
            </a:extLst>
          </p:cNvPr>
          <p:cNvSpPr txBox="1"/>
          <p:nvPr/>
        </p:nvSpPr>
        <p:spPr>
          <a:xfrm>
            <a:off x="274714" y="5620506"/>
            <a:ext cx="11074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Select: GEE – generalized estimating equation, group by </a:t>
            </a:r>
            <a:r>
              <a:rPr lang="en-US" sz="3200" err="1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Flower_ID</a:t>
            </a:r>
            <a:endParaRPr lang="en-GB" sz="3200">
              <a:solidFill>
                <a:srgbClr val="116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model notation</a:t>
            </a:r>
            <a:endParaRPr lang="en-GB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F41C6-DE5B-3964-9FEC-E8E22D3F2266}"/>
                  </a:ext>
                </a:extLst>
              </p:cNvPr>
              <p:cNvSpPr txBox="1"/>
              <p:nvPr/>
            </p:nvSpPr>
            <p:spPr>
              <a:xfrm>
                <a:off x="970280" y="1597184"/>
                <a:ext cx="10251440" cy="3399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 =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=2</m:t>
                          </m:r>
                        </m:sub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𝐶𝑜𝑚𝑝𝑜𝑢𝑛𝑑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GB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𝐶𝑜𝑚𝑝𝑜𝑢𝑛𝑑</m:t>
                              </m:r>
                            </m:e>
                            <m:sub>
                              <m:r>
                                <a:rPr lang="en-GB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𝑙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= 1</m:t>
                          </m:r>
                        </m:sub>
                        <m:sup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𝑟𝑎𝑡𝑒𝑟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𝑠𝑝𝑒𝑐𝑖𝑒𝑠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𝑠𝑢𝑏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𝑝𝑙𝑜𝑡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the probability that the </a:t>
                </a:r>
                <a:r>
                  <a:rPr lang="en-GB" sz="1800" kern="1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1800" kern="100" baseline="300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flower stays "fresh" on day </a:t>
                </a:r>
                <a:r>
                  <a:rPr lang="en-GB" sz="1800" kern="1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GB" sz="1800" kern="100" baseline="300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GB" sz="1800" kern="1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Compound</a:t>
                </a:r>
                <a:r>
                  <a:rPr lang="en-GB" sz="1800" kern="100" baseline="-2500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 compound-specific dummies.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interpreted as the log odds ratio that a flower stays fresh with any compound compared to water.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F41C6-DE5B-3964-9FEC-E8E22D3F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597184"/>
                <a:ext cx="10251440" cy="3399905"/>
              </a:xfrm>
              <a:prstGeom prst="rect">
                <a:avLst/>
              </a:prstGeom>
              <a:blipFill>
                <a:blip r:embed="rId3"/>
                <a:stretch>
                  <a:fillRect l="-476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9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 – benefits and drawbacks of GEE</a:t>
            </a:r>
            <a:endParaRPr lang="en-GB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7BA87-7007-ED5B-D062-C25FA220CDA6}"/>
              </a:ext>
            </a:extLst>
          </p:cNvPr>
          <p:cNvSpPr txBox="1"/>
          <p:nvPr/>
        </p:nvSpPr>
        <p:spPr>
          <a:xfrm>
            <a:off x="274714" y="4109591"/>
            <a:ext cx="1179107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Should go for GLMM? But then</a:t>
            </a:r>
            <a:endParaRPr lang="en-US" sz="3200">
              <a:solidFill>
                <a:srgbClr val="116E8A"/>
              </a:solidFill>
              <a:latin typeface="Arial"/>
              <a:cs typeface="Arial"/>
            </a:endParaRPr>
          </a:p>
          <a:p>
            <a:pPr marL="914400" lvl="1" indent="-457200">
              <a:buFont typeface="Arial,Sans-Serif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No marginal interpretation</a:t>
            </a:r>
            <a:endParaRPr lang="en-US" sz="3200">
              <a:solidFill>
                <a:srgbClr val="116E8A"/>
              </a:solidFill>
              <a:latin typeface="Arial"/>
              <a:cs typeface="Arial"/>
            </a:endParaRPr>
          </a:p>
          <a:p>
            <a:pPr marL="914400" lvl="1" indent="-457200">
              <a:buFont typeface="Arial,Sans-Serif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Complex nested model structure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/>
                <a:cs typeface="Arial"/>
              </a:rPr>
              <a:t>Can’t take into account other clustering effect: i.e. species, subplot, rater --&gt; can added as covariates in GEE model</a:t>
            </a:r>
            <a:endParaRPr lang="de-DE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rgbClr val="116E8A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453AA-7FEE-C98C-4672-10930761DF93}"/>
              </a:ext>
            </a:extLst>
          </p:cNvPr>
          <p:cNvSpPr txBox="1"/>
          <p:nvPr/>
        </p:nvSpPr>
        <p:spPr>
          <a:xfrm>
            <a:off x="274714" y="1640711"/>
            <a:ext cx="9692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adjust for repeated measurement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 marginal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rgbClr val="116E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Straightforward model formulation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rgbClr val="116E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EDA</a:t>
            </a:r>
            <a:endParaRPr lang="en-GB" sz="32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6000" y="1232374"/>
            <a:ext cx="11880000" cy="5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76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90AEAA7C-493B-91F4-23A0-6590DE14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556" y="975293"/>
            <a:ext cx="9114820" cy="565904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4413C-5766-9580-B444-D0658DCD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DD54-3F72-4946-B88E-01AC62404546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457BC2A-1CEE-D81F-531E-2106B4E4706E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EDA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35735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C4DB9C3A-28DB-F680-C386-88D2BA50A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89" y="2957665"/>
            <a:ext cx="5416750" cy="3346376"/>
          </a:xfrm>
          <a:prstGeom prst="rect">
            <a:avLst/>
          </a:prstGeom>
        </p:spPr>
      </p:pic>
      <p:pic>
        <p:nvPicPr>
          <p:cNvPr id="8" name="Grafik 7" descr="Ein Bild, das Text, Reihe, Screenshot, Diagramm enthält.&#10;&#10;Beschreibung automatisch generiert.">
            <a:extLst>
              <a:ext uri="{FF2B5EF4-FFF2-40B4-BE49-F238E27FC236}">
                <a16:creationId xmlns:a16="http://schemas.microsoft.com/office/drawing/2014/main" id="{3555ED38-2194-590D-CEE8-9FD375BD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60" y="2957665"/>
            <a:ext cx="5416750" cy="33463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4413C-5766-9580-B444-D0658DCD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94DD54-3F72-4946-B88E-01AC6240454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8F69662-6571-7F51-A62C-3E39CD20CB3B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EDA</a:t>
            </a:r>
            <a:endParaRPr lang="en-GB" sz="320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E9B3275-6AFE-903C-9B23-45A50856A79B}"/>
              </a:ext>
            </a:extLst>
          </p:cNvPr>
          <p:cNvSpPr txBox="1"/>
          <p:nvPr/>
        </p:nvSpPr>
        <p:spPr>
          <a:xfrm>
            <a:off x="1833079" y="2011052"/>
            <a:ext cx="89169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>
                <a:solidFill>
                  <a:srgbClr val="231F20"/>
                </a:solidFill>
                <a:latin typeface="Arial"/>
                <a:cs typeface="Arial"/>
              </a:rPr>
              <a:t>Pattern by Garden</a:t>
            </a: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 </a:t>
            </a:r>
            <a:r>
              <a:rPr lang="en-GB" sz="2400">
                <a:solidFill>
                  <a:srgbClr val="231F20"/>
                </a:solidFill>
                <a:latin typeface="Arial"/>
                <a:cs typeface="Arial"/>
              </a:rPr>
              <a:t>            Pattern by Type</a:t>
            </a:r>
          </a:p>
        </p:txBody>
      </p:sp>
    </p:spTree>
    <p:extLst>
      <p:ext uri="{BB962C8B-B14F-4D97-AF65-F5344CB8AC3E}">
        <p14:creationId xmlns:p14="http://schemas.microsoft.com/office/powerpoint/2010/main" val="18647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C1ABC-6DBF-68C2-375E-7D9D853BD9CF}"/>
              </a:ext>
            </a:extLst>
          </p:cNvPr>
          <p:cNvSpPr txBox="1"/>
          <p:nvPr/>
        </p:nvSpPr>
        <p:spPr>
          <a:xfrm>
            <a:off x="274714" y="336893"/>
            <a:ext cx="1207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c – PCA. Biplot</a:t>
            </a:r>
            <a:endParaRPr lang="en-GB" sz="32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ECB1C0-0A3C-C9CC-ADF5-50FBE27B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7185" y="1232373"/>
            <a:ext cx="8557627" cy="56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Luong Vuong</dc:creator>
  <cp:revision>1</cp:revision>
  <dcterms:created xsi:type="dcterms:W3CDTF">2024-02-05T13:20:12Z</dcterms:created>
  <dcterms:modified xsi:type="dcterms:W3CDTF">2024-05-06T17:40:58Z</dcterms:modified>
</cp:coreProperties>
</file>