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4679950" cy="18002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8B"/>
    <a:srgbClr val="FDE825"/>
    <a:srgbClr val="FFE25B"/>
    <a:srgbClr val="F5F2B8"/>
    <a:srgbClr val="007DA9"/>
    <a:srgbClr val="00A7EB"/>
    <a:srgbClr val="F4DEB2"/>
    <a:srgbClr val="A7DBDD"/>
    <a:srgbClr val="E7B89A"/>
    <a:srgbClr val="008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AD7ACE-7BFB-452A-B444-573C02959C22}" v="16" dt="2023-12-11T15:38:06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0" autoAdjust="0"/>
    <p:restoredTop sz="94660"/>
  </p:normalViewPr>
  <p:slideViewPr>
    <p:cSldViewPr snapToGrid="0">
      <p:cViewPr>
        <p:scale>
          <a:sx n="200" d="100"/>
          <a:sy n="200" d="100"/>
        </p:scale>
        <p:origin x="2131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 Luong Vuong" userId="3a095926-c094-4dc5-9520-da494b4df4d0" providerId="ADAL" clId="{63AD7ACE-7BFB-452A-B444-573C02959C22}"/>
    <pc:docChg chg="custSel addSld modSld modMainMaster modNotesMaster">
      <pc:chgData name="My Luong Vuong" userId="3a095926-c094-4dc5-9520-da494b4df4d0" providerId="ADAL" clId="{63AD7ACE-7BFB-452A-B444-573C02959C22}" dt="2023-12-12T09:37:11.801" v="44" actId="1076"/>
      <pc:docMkLst>
        <pc:docMk/>
      </pc:docMkLst>
      <pc:sldChg chg="delSp modSp modNotes">
        <pc:chgData name="My Luong Vuong" userId="3a095926-c094-4dc5-9520-da494b4df4d0" providerId="ADAL" clId="{63AD7ACE-7BFB-452A-B444-573C02959C22}" dt="2023-12-11T15:38:06.324" v="41"/>
        <pc:sldMkLst>
          <pc:docMk/>
          <pc:sldMk cId="2515038849" sldId="256"/>
        </pc:sldMkLst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k cId="2515038849" sldId="256"/>
            <ac:spMk id="4" creationId="{9F22F03B-A763-FFEC-220D-EDAA951C3336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k cId="2515038849" sldId="256"/>
            <ac:spMk id="5" creationId="{4D632F25-4FD1-723D-3573-5C36341E6ECF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k cId="2515038849" sldId="256"/>
            <ac:spMk id="6" creationId="{F8A106FF-81DB-F3F8-C186-9327B3886642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k cId="2515038849" sldId="256"/>
            <ac:spMk id="7" creationId="{1CA31F08-9D09-C021-48D1-63F9F8409A53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k cId="2515038849" sldId="256"/>
            <ac:spMk id="8" creationId="{D122474F-08F4-3F84-284B-F761BA16051D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k cId="2515038849" sldId="256"/>
            <ac:spMk id="9" creationId="{F2C3E6F6-4AF3-4FB2-F3FD-48774FEB66F7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k cId="2515038849" sldId="256"/>
            <ac:spMk id="14" creationId="{0EFF2CE3-2438-1F98-4006-9C332F7E8B04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k cId="2515038849" sldId="256"/>
            <ac:spMk id="24" creationId="{125520E6-2ACD-A046-2C3F-57D9602CAB6A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k cId="2515038849" sldId="256"/>
            <ac:spMk id="27" creationId="{B4D05CE6-AC78-24AC-4D72-855420F1E9A7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k cId="2515038849" sldId="256"/>
            <ac:spMk id="29" creationId="{8939AE44-BD5E-4804-3BCB-3F19B2334550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k cId="2515038849" sldId="256"/>
            <ac:spMk id="30" creationId="{FA3C7946-1EC4-54CB-3035-9CE58D89F34C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k cId="2515038849" sldId="256"/>
            <ac:spMk id="31" creationId="{80B8BB37-E7B2-AB00-42CC-AE42C58AEA9C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k cId="2515038849" sldId="256"/>
            <ac:spMk id="33" creationId="{08D7C980-3F05-0F4C-ACD9-AFAEA7F0823F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k cId="2515038849" sldId="256"/>
            <ac:spMk id="35" creationId="{E5F6140A-A73D-BC78-914F-6AA77120857F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k cId="2515038849" sldId="256"/>
            <ac:spMk id="36" creationId="{6EBD719A-84C9-5F5D-619B-8EA7632A37B4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k cId="2515038849" sldId="256"/>
            <ac:spMk id="37" creationId="{A4818999-880E-7542-B7F8-7C19B8CF5D97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k cId="2515038849" sldId="256"/>
            <ac:spMk id="38" creationId="{85BAFC04-AF94-5362-421D-189652973471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k cId="2515038849" sldId="256"/>
            <ac:spMk id="39" creationId="{3AA5B1DC-36C1-8EEB-7212-DA003B838F3E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k cId="2515038849" sldId="256"/>
            <ac:spMk id="40" creationId="{E6F32F24-2E13-C618-E8B7-840431EB5BF8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k cId="2515038849" sldId="256"/>
            <ac:spMk id="41" creationId="{20338EFA-AF18-B173-3685-3D4015E6761A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k cId="2515038849" sldId="256"/>
            <ac:spMk id="43" creationId="{B0E2C710-2DF5-5A66-5B5F-15C729870A38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k cId="2515038849" sldId="256"/>
            <ac:spMk id="44" creationId="{D2303890-292C-416D-E471-DCC59BB27747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k cId="2515038849" sldId="256"/>
            <ac:spMk id="47" creationId="{D53370F2-507E-1423-DAEA-B6D62A42B80B}"/>
          </ac:spMkLst>
        </pc:spChg>
        <pc:grpChg chg="mod">
          <ac:chgData name="My Luong Vuong" userId="3a095926-c094-4dc5-9520-da494b4df4d0" providerId="ADAL" clId="{63AD7ACE-7BFB-452A-B444-573C02959C22}" dt="2023-12-11T15:38:06.324" v="41"/>
          <ac:grpSpMkLst>
            <pc:docMk/>
            <pc:sldMk cId="2515038849" sldId="256"/>
            <ac:grpSpMk id="48" creationId="{896E01BC-AADB-A311-9997-3A1ABE191A30}"/>
          </ac:grpSpMkLst>
        </pc:grpChg>
        <pc:picChg chg="mod">
          <ac:chgData name="My Luong Vuong" userId="3a095926-c094-4dc5-9520-da494b4df4d0" providerId="ADAL" clId="{63AD7ACE-7BFB-452A-B444-573C02959C22}" dt="2023-12-11T15:38:06.324" v="41"/>
          <ac:picMkLst>
            <pc:docMk/>
            <pc:sldMk cId="2515038849" sldId="256"/>
            <ac:picMk id="11" creationId="{E3F0FAD7-A853-06CA-1981-9618C53BD0C1}"/>
          </ac:picMkLst>
        </pc:picChg>
        <pc:picChg chg="del mod">
          <ac:chgData name="My Luong Vuong" userId="3a095926-c094-4dc5-9520-da494b4df4d0" providerId="ADAL" clId="{63AD7ACE-7BFB-452A-B444-573C02959C22}" dt="2023-12-11T13:54:12.462" v="1" actId="478"/>
          <ac:picMkLst>
            <pc:docMk/>
            <pc:sldMk cId="2515038849" sldId="256"/>
            <ac:picMk id="12" creationId="{AA02AF08-32CB-76DE-9156-4DA6A3FE3AB0}"/>
          </ac:picMkLst>
        </pc:picChg>
        <pc:picChg chg="mod">
          <ac:chgData name="My Luong Vuong" userId="3a095926-c094-4dc5-9520-da494b4df4d0" providerId="ADAL" clId="{63AD7ACE-7BFB-452A-B444-573C02959C22}" dt="2023-12-11T15:38:06.324" v="41"/>
          <ac:picMkLst>
            <pc:docMk/>
            <pc:sldMk cId="2515038849" sldId="256"/>
            <ac:picMk id="13" creationId="{B0B7F188-3FF9-C6B2-51F8-0DA4ECE6190E}"/>
          </ac:picMkLst>
        </pc:picChg>
        <pc:picChg chg="mod">
          <ac:chgData name="My Luong Vuong" userId="3a095926-c094-4dc5-9520-da494b4df4d0" providerId="ADAL" clId="{63AD7ACE-7BFB-452A-B444-573C02959C22}" dt="2023-12-11T15:38:06.324" v="41"/>
          <ac:picMkLst>
            <pc:docMk/>
            <pc:sldMk cId="2515038849" sldId="256"/>
            <ac:picMk id="16" creationId="{B44591D3-A5F6-7825-8431-B1B583714D48}"/>
          </ac:picMkLst>
        </pc:picChg>
        <pc:picChg chg="del mod">
          <ac:chgData name="My Luong Vuong" userId="3a095926-c094-4dc5-9520-da494b4df4d0" providerId="ADAL" clId="{63AD7ACE-7BFB-452A-B444-573C02959C22}" dt="2023-12-11T13:54:12.462" v="1" actId="478"/>
          <ac:picMkLst>
            <pc:docMk/>
            <pc:sldMk cId="2515038849" sldId="256"/>
            <ac:picMk id="17" creationId="{DEF1D9E3-7D4D-A2A5-0F24-596C1CDE2364}"/>
          </ac:picMkLst>
        </pc:picChg>
        <pc:picChg chg="mod">
          <ac:chgData name="My Luong Vuong" userId="3a095926-c094-4dc5-9520-da494b4df4d0" providerId="ADAL" clId="{63AD7ACE-7BFB-452A-B444-573C02959C22}" dt="2023-12-11T15:38:06.324" v="41"/>
          <ac:picMkLst>
            <pc:docMk/>
            <pc:sldMk cId="2515038849" sldId="256"/>
            <ac:picMk id="18" creationId="{830ADA1F-CC80-ECAE-72FD-10A429DAD7E4}"/>
          </ac:picMkLst>
        </pc:picChg>
        <pc:picChg chg="mod">
          <ac:chgData name="My Luong Vuong" userId="3a095926-c094-4dc5-9520-da494b4df4d0" providerId="ADAL" clId="{63AD7ACE-7BFB-452A-B444-573C02959C22}" dt="2023-12-11T15:38:06.324" v="41"/>
          <ac:picMkLst>
            <pc:docMk/>
            <pc:sldMk cId="2515038849" sldId="256"/>
            <ac:picMk id="19" creationId="{86D32438-219F-BAAC-687B-61ADDC2B942A}"/>
          </ac:picMkLst>
        </pc:picChg>
        <pc:picChg chg="mod">
          <ac:chgData name="My Luong Vuong" userId="3a095926-c094-4dc5-9520-da494b4df4d0" providerId="ADAL" clId="{63AD7ACE-7BFB-452A-B444-573C02959C22}" dt="2023-12-11T15:38:06.324" v="41"/>
          <ac:picMkLst>
            <pc:docMk/>
            <pc:sldMk cId="2515038849" sldId="256"/>
            <ac:picMk id="21" creationId="{EF995EC4-CDB9-A15D-AC0D-C4BE92E7BA41}"/>
          </ac:picMkLst>
        </pc:picChg>
        <pc:picChg chg="mod">
          <ac:chgData name="My Luong Vuong" userId="3a095926-c094-4dc5-9520-da494b4df4d0" providerId="ADAL" clId="{63AD7ACE-7BFB-452A-B444-573C02959C22}" dt="2023-12-11T15:38:06.324" v="41"/>
          <ac:picMkLst>
            <pc:docMk/>
            <pc:sldMk cId="2515038849" sldId="256"/>
            <ac:picMk id="22" creationId="{CCFE3B40-4F27-92A4-C343-A96F7BF6AB2D}"/>
          </ac:picMkLst>
        </pc:picChg>
        <pc:picChg chg="mod">
          <ac:chgData name="My Luong Vuong" userId="3a095926-c094-4dc5-9520-da494b4df4d0" providerId="ADAL" clId="{63AD7ACE-7BFB-452A-B444-573C02959C22}" dt="2023-12-11T15:38:06.324" v="41"/>
          <ac:picMkLst>
            <pc:docMk/>
            <pc:sldMk cId="2515038849" sldId="256"/>
            <ac:picMk id="26" creationId="{987C503A-9804-3612-2882-D76C385223C6}"/>
          </ac:picMkLst>
        </pc:picChg>
        <pc:picChg chg="mod">
          <ac:chgData name="My Luong Vuong" userId="3a095926-c094-4dc5-9520-da494b4df4d0" providerId="ADAL" clId="{63AD7ACE-7BFB-452A-B444-573C02959C22}" dt="2023-12-11T15:38:06.324" v="41"/>
          <ac:picMkLst>
            <pc:docMk/>
            <pc:sldMk cId="2515038849" sldId="256"/>
            <ac:picMk id="28" creationId="{2A2679BD-62A7-3CCF-65B0-26EB58D75140}"/>
          </ac:picMkLst>
        </pc:picChg>
        <pc:picChg chg="mod">
          <ac:chgData name="My Luong Vuong" userId="3a095926-c094-4dc5-9520-da494b4df4d0" providerId="ADAL" clId="{63AD7ACE-7BFB-452A-B444-573C02959C22}" dt="2023-12-11T15:38:06.324" v="41"/>
          <ac:picMkLst>
            <pc:docMk/>
            <pc:sldMk cId="2515038849" sldId="256"/>
            <ac:picMk id="32" creationId="{C3F2EAD6-BC37-16F2-1361-0F8AD8A4AB2F}"/>
          </ac:picMkLst>
        </pc:picChg>
        <pc:picChg chg="mod">
          <ac:chgData name="My Luong Vuong" userId="3a095926-c094-4dc5-9520-da494b4df4d0" providerId="ADAL" clId="{63AD7ACE-7BFB-452A-B444-573C02959C22}" dt="2023-12-11T15:38:06.324" v="41"/>
          <ac:picMkLst>
            <pc:docMk/>
            <pc:sldMk cId="2515038849" sldId="256"/>
            <ac:picMk id="34" creationId="{05DB618A-2AAF-9A28-6563-F6592B517638}"/>
          </ac:picMkLst>
        </pc:picChg>
        <pc:picChg chg="mod">
          <ac:chgData name="My Luong Vuong" userId="3a095926-c094-4dc5-9520-da494b4df4d0" providerId="ADAL" clId="{63AD7ACE-7BFB-452A-B444-573C02959C22}" dt="2023-12-11T15:38:06.324" v="41"/>
          <ac:picMkLst>
            <pc:docMk/>
            <pc:sldMk cId="2515038849" sldId="256"/>
            <ac:picMk id="46" creationId="{1450E596-9883-995E-597E-5C4804DCD164}"/>
          </ac:picMkLst>
        </pc:picChg>
        <pc:picChg chg="del mod">
          <ac:chgData name="My Luong Vuong" userId="3a095926-c094-4dc5-9520-da494b4df4d0" providerId="ADAL" clId="{63AD7ACE-7BFB-452A-B444-573C02959C22}" dt="2023-12-11T13:54:14.649" v="2" actId="478"/>
          <ac:picMkLst>
            <pc:docMk/>
            <pc:sldMk cId="2515038849" sldId="256"/>
            <ac:picMk id="1026" creationId="{4891770F-EFF8-5ADB-3C13-C9FA8AA33239}"/>
          </ac:picMkLst>
        </pc:picChg>
        <pc:picChg chg="del mod">
          <ac:chgData name="My Luong Vuong" userId="3a095926-c094-4dc5-9520-da494b4df4d0" providerId="ADAL" clId="{63AD7ACE-7BFB-452A-B444-573C02959C22}" dt="2023-12-11T13:54:19.721" v="3" actId="478"/>
          <ac:picMkLst>
            <pc:docMk/>
            <pc:sldMk cId="2515038849" sldId="256"/>
            <ac:picMk id="1028" creationId="{E8258F3F-37AA-02DD-18D9-72016B24057D}"/>
          </ac:picMkLst>
        </pc:picChg>
        <pc:picChg chg="del mod">
          <ac:chgData name="My Luong Vuong" userId="3a095926-c094-4dc5-9520-da494b4df4d0" providerId="ADAL" clId="{63AD7ACE-7BFB-452A-B444-573C02959C22}" dt="2023-12-11T13:54:19.721" v="3" actId="478"/>
          <ac:picMkLst>
            <pc:docMk/>
            <pc:sldMk cId="2515038849" sldId="256"/>
            <ac:picMk id="1030" creationId="{E37E80FC-1475-F5B1-1E59-FF13CCDABDBE}"/>
          </ac:picMkLst>
        </pc:picChg>
      </pc:sldChg>
      <pc:sldChg chg="addSp modSp add mod setBg modNotes modNotesTx">
        <pc:chgData name="My Luong Vuong" userId="3a095926-c094-4dc5-9520-da494b4df4d0" providerId="ADAL" clId="{63AD7ACE-7BFB-452A-B444-573C02959C22}" dt="2023-12-12T09:37:11.801" v="44" actId="1076"/>
        <pc:sldMkLst>
          <pc:docMk/>
          <pc:sldMk cId="2057718793" sldId="257"/>
        </pc:sldMkLst>
        <pc:spChg chg="mod">
          <ac:chgData name="My Luong Vuong" userId="3a095926-c094-4dc5-9520-da494b4df4d0" providerId="ADAL" clId="{63AD7ACE-7BFB-452A-B444-573C02959C22}" dt="2023-12-12T09:37:06.180" v="43" actId="1076"/>
          <ac:spMkLst>
            <pc:docMk/>
            <pc:sldMk cId="2057718793" sldId="257"/>
            <ac:spMk id="4" creationId="{9F22F03B-A763-FFEC-220D-EDAA951C3336}"/>
          </ac:spMkLst>
        </pc:spChg>
        <pc:spChg chg="mod">
          <ac:chgData name="My Luong Vuong" userId="3a095926-c094-4dc5-9520-da494b4df4d0" providerId="ADAL" clId="{63AD7ACE-7BFB-452A-B444-573C02959C22}" dt="2023-12-12T09:37:06.180" v="43" actId="1076"/>
          <ac:spMkLst>
            <pc:docMk/>
            <pc:sldMk cId="2057718793" sldId="257"/>
            <ac:spMk id="5" creationId="{4D632F25-4FD1-723D-3573-5C36341E6ECF}"/>
          </ac:spMkLst>
        </pc:spChg>
        <pc:spChg chg="mod">
          <ac:chgData name="My Luong Vuong" userId="3a095926-c094-4dc5-9520-da494b4df4d0" providerId="ADAL" clId="{63AD7ACE-7BFB-452A-B444-573C02959C22}" dt="2023-12-12T09:37:06.180" v="43" actId="1076"/>
          <ac:spMkLst>
            <pc:docMk/>
            <pc:sldMk cId="2057718793" sldId="257"/>
            <ac:spMk id="6" creationId="{F8A106FF-81DB-F3F8-C186-9327B3886642}"/>
          </ac:spMkLst>
        </pc:spChg>
        <pc:spChg chg="mod">
          <ac:chgData name="My Luong Vuong" userId="3a095926-c094-4dc5-9520-da494b4df4d0" providerId="ADAL" clId="{63AD7ACE-7BFB-452A-B444-573C02959C22}" dt="2023-12-12T09:37:06.180" v="43" actId="1076"/>
          <ac:spMkLst>
            <pc:docMk/>
            <pc:sldMk cId="2057718793" sldId="257"/>
            <ac:spMk id="7" creationId="{1CA31F08-9D09-C021-48D1-63F9F8409A53}"/>
          </ac:spMkLst>
        </pc:spChg>
        <pc:spChg chg="mod">
          <ac:chgData name="My Luong Vuong" userId="3a095926-c094-4dc5-9520-da494b4df4d0" providerId="ADAL" clId="{63AD7ACE-7BFB-452A-B444-573C02959C22}" dt="2023-12-12T09:37:06.180" v="43" actId="1076"/>
          <ac:spMkLst>
            <pc:docMk/>
            <pc:sldMk cId="2057718793" sldId="257"/>
            <ac:spMk id="8" creationId="{D122474F-08F4-3F84-284B-F761BA16051D}"/>
          </ac:spMkLst>
        </pc:spChg>
        <pc:spChg chg="mod">
          <ac:chgData name="My Luong Vuong" userId="3a095926-c094-4dc5-9520-da494b4df4d0" providerId="ADAL" clId="{63AD7ACE-7BFB-452A-B444-573C02959C22}" dt="2023-12-12T09:37:06.180" v="43" actId="1076"/>
          <ac:spMkLst>
            <pc:docMk/>
            <pc:sldMk cId="2057718793" sldId="257"/>
            <ac:spMk id="9" creationId="{F2C3E6F6-4AF3-4FB2-F3FD-48774FEB66F7}"/>
          </ac:spMkLst>
        </pc:spChg>
        <pc:spChg chg="mod">
          <ac:chgData name="My Luong Vuong" userId="3a095926-c094-4dc5-9520-da494b4df4d0" providerId="ADAL" clId="{63AD7ACE-7BFB-452A-B444-573C02959C22}" dt="2023-12-12T09:37:06.180" v="43" actId="1076"/>
          <ac:spMkLst>
            <pc:docMk/>
            <pc:sldMk cId="2057718793" sldId="257"/>
            <ac:spMk id="14" creationId="{0EFF2CE3-2438-1F98-4006-9C332F7E8B04}"/>
          </ac:spMkLst>
        </pc:spChg>
        <pc:spChg chg="mod">
          <ac:chgData name="My Luong Vuong" userId="3a095926-c094-4dc5-9520-da494b4df4d0" providerId="ADAL" clId="{63AD7ACE-7BFB-452A-B444-573C02959C22}" dt="2023-12-12T09:37:06.180" v="43" actId="1076"/>
          <ac:spMkLst>
            <pc:docMk/>
            <pc:sldMk cId="2057718793" sldId="257"/>
            <ac:spMk id="24" creationId="{125520E6-2ACD-A046-2C3F-57D9602CAB6A}"/>
          </ac:spMkLst>
        </pc:spChg>
        <pc:spChg chg="mod">
          <ac:chgData name="My Luong Vuong" userId="3a095926-c094-4dc5-9520-da494b4df4d0" providerId="ADAL" clId="{63AD7ACE-7BFB-452A-B444-573C02959C22}" dt="2023-12-12T09:37:06.180" v="43" actId="1076"/>
          <ac:spMkLst>
            <pc:docMk/>
            <pc:sldMk cId="2057718793" sldId="257"/>
            <ac:spMk id="27" creationId="{B4D05CE6-AC78-24AC-4D72-855420F1E9A7}"/>
          </ac:spMkLst>
        </pc:spChg>
        <pc:spChg chg="mod">
          <ac:chgData name="My Luong Vuong" userId="3a095926-c094-4dc5-9520-da494b4df4d0" providerId="ADAL" clId="{63AD7ACE-7BFB-452A-B444-573C02959C22}" dt="2023-12-12T09:37:06.180" v="43" actId="1076"/>
          <ac:spMkLst>
            <pc:docMk/>
            <pc:sldMk cId="2057718793" sldId="257"/>
            <ac:spMk id="29" creationId="{8939AE44-BD5E-4804-3BCB-3F19B2334550}"/>
          </ac:spMkLst>
        </pc:spChg>
        <pc:spChg chg="mod">
          <ac:chgData name="My Luong Vuong" userId="3a095926-c094-4dc5-9520-da494b4df4d0" providerId="ADAL" clId="{63AD7ACE-7BFB-452A-B444-573C02959C22}" dt="2023-12-12T09:37:06.180" v="43" actId="1076"/>
          <ac:spMkLst>
            <pc:docMk/>
            <pc:sldMk cId="2057718793" sldId="257"/>
            <ac:spMk id="30" creationId="{FA3C7946-1EC4-54CB-3035-9CE58D89F34C}"/>
          </ac:spMkLst>
        </pc:spChg>
        <pc:spChg chg="mod">
          <ac:chgData name="My Luong Vuong" userId="3a095926-c094-4dc5-9520-da494b4df4d0" providerId="ADAL" clId="{63AD7ACE-7BFB-452A-B444-573C02959C22}" dt="2023-12-12T09:37:06.180" v="43" actId="1076"/>
          <ac:spMkLst>
            <pc:docMk/>
            <pc:sldMk cId="2057718793" sldId="257"/>
            <ac:spMk id="31" creationId="{80B8BB37-E7B2-AB00-42CC-AE42C58AEA9C}"/>
          </ac:spMkLst>
        </pc:spChg>
        <pc:spChg chg="mod">
          <ac:chgData name="My Luong Vuong" userId="3a095926-c094-4dc5-9520-da494b4df4d0" providerId="ADAL" clId="{63AD7ACE-7BFB-452A-B444-573C02959C22}" dt="2023-12-12T09:37:06.180" v="43" actId="1076"/>
          <ac:spMkLst>
            <pc:docMk/>
            <pc:sldMk cId="2057718793" sldId="257"/>
            <ac:spMk id="33" creationId="{08D7C980-3F05-0F4C-ACD9-AFAEA7F0823F}"/>
          </ac:spMkLst>
        </pc:spChg>
        <pc:spChg chg="mod">
          <ac:chgData name="My Luong Vuong" userId="3a095926-c094-4dc5-9520-da494b4df4d0" providerId="ADAL" clId="{63AD7ACE-7BFB-452A-B444-573C02959C22}" dt="2023-12-12T09:37:06.180" v="43" actId="1076"/>
          <ac:spMkLst>
            <pc:docMk/>
            <pc:sldMk cId="2057718793" sldId="257"/>
            <ac:spMk id="35" creationId="{E5F6140A-A73D-BC78-914F-6AA77120857F}"/>
          </ac:spMkLst>
        </pc:spChg>
        <pc:spChg chg="mod">
          <ac:chgData name="My Luong Vuong" userId="3a095926-c094-4dc5-9520-da494b4df4d0" providerId="ADAL" clId="{63AD7ACE-7BFB-452A-B444-573C02959C22}" dt="2023-12-12T09:37:06.180" v="43" actId="1076"/>
          <ac:spMkLst>
            <pc:docMk/>
            <pc:sldMk cId="2057718793" sldId="257"/>
            <ac:spMk id="36" creationId="{6EBD719A-84C9-5F5D-619B-8EA7632A37B4}"/>
          </ac:spMkLst>
        </pc:spChg>
        <pc:spChg chg="mod">
          <ac:chgData name="My Luong Vuong" userId="3a095926-c094-4dc5-9520-da494b4df4d0" providerId="ADAL" clId="{63AD7ACE-7BFB-452A-B444-573C02959C22}" dt="2023-12-12T09:37:06.180" v="43" actId="1076"/>
          <ac:spMkLst>
            <pc:docMk/>
            <pc:sldMk cId="2057718793" sldId="257"/>
            <ac:spMk id="37" creationId="{A4818999-880E-7542-B7F8-7C19B8CF5D97}"/>
          </ac:spMkLst>
        </pc:spChg>
        <pc:spChg chg="mod">
          <ac:chgData name="My Luong Vuong" userId="3a095926-c094-4dc5-9520-da494b4df4d0" providerId="ADAL" clId="{63AD7ACE-7BFB-452A-B444-573C02959C22}" dt="2023-12-12T09:37:06.180" v="43" actId="1076"/>
          <ac:spMkLst>
            <pc:docMk/>
            <pc:sldMk cId="2057718793" sldId="257"/>
            <ac:spMk id="38" creationId="{85BAFC04-AF94-5362-421D-189652973471}"/>
          </ac:spMkLst>
        </pc:spChg>
        <pc:spChg chg="mod">
          <ac:chgData name="My Luong Vuong" userId="3a095926-c094-4dc5-9520-da494b4df4d0" providerId="ADAL" clId="{63AD7ACE-7BFB-452A-B444-573C02959C22}" dt="2023-12-12T09:37:06.180" v="43" actId="1076"/>
          <ac:spMkLst>
            <pc:docMk/>
            <pc:sldMk cId="2057718793" sldId="257"/>
            <ac:spMk id="39" creationId="{3AA5B1DC-36C1-8EEB-7212-DA003B838F3E}"/>
          </ac:spMkLst>
        </pc:spChg>
        <pc:spChg chg="mod">
          <ac:chgData name="My Luong Vuong" userId="3a095926-c094-4dc5-9520-da494b4df4d0" providerId="ADAL" clId="{63AD7ACE-7BFB-452A-B444-573C02959C22}" dt="2023-12-12T09:37:06.180" v="43" actId="1076"/>
          <ac:spMkLst>
            <pc:docMk/>
            <pc:sldMk cId="2057718793" sldId="257"/>
            <ac:spMk id="40" creationId="{E6F32F24-2E13-C618-E8B7-840431EB5BF8}"/>
          </ac:spMkLst>
        </pc:spChg>
        <pc:spChg chg="mod">
          <ac:chgData name="My Luong Vuong" userId="3a095926-c094-4dc5-9520-da494b4df4d0" providerId="ADAL" clId="{63AD7ACE-7BFB-452A-B444-573C02959C22}" dt="2023-12-12T09:37:11.801" v="44" actId="1076"/>
          <ac:spMkLst>
            <pc:docMk/>
            <pc:sldMk cId="2057718793" sldId="257"/>
            <ac:spMk id="41" creationId="{20338EFA-AF18-B173-3685-3D4015E6761A}"/>
          </ac:spMkLst>
        </pc:spChg>
        <pc:spChg chg="mod">
          <ac:chgData name="My Luong Vuong" userId="3a095926-c094-4dc5-9520-da494b4df4d0" providerId="ADAL" clId="{63AD7ACE-7BFB-452A-B444-573C02959C22}" dt="2023-12-12T09:37:06.180" v="43" actId="1076"/>
          <ac:spMkLst>
            <pc:docMk/>
            <pc:sldMk cId="2057718793" sldId="257"/>
            <ac:spMk id="43" creationId="{B0E2C710-2DF5-5A66-5B5F-15C729870A38}"/>
          </ac:spMkLst>
        </pc:spChg>
        <pc:spChg chg="mod">
          <ac:chgData name="My Luong Vuong" userId="3a095926-c094-4dc5-9520-da494b4df4d0" providerId="ADAL" clId="{63AD7ACE-7BFB-452A-B444-573C02959C22}" dt="2023-12-12T09:37:06.180" v="43" actId="1076"/>
          <ac:spMkLst>
            <pc:docMk/>
            <pc:sldMk cId="2057718793" sldId="257"/>
            <ac:spMk id="44" creationId="{D2303890-292C-416D-E471-DCC59BB27747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k cId="2057718793" sldId="257"/>
            <ac:spMk id="47" creationId="{D53370F2-507E-1423-DAEA-B6D62A42B80B}"/>
          </ac:spMkLst>
        </pc:spChg>
        <pc:grpChg chg="mod">
          <ac:chgData name="My Luong Vuong" userId="3a095926-c094-4dc5-9520-da494b4df4d0" providerId="ADAL" clId="{63AD7ACE-7BFB-452A-B444-573C02959C22}" dt="2023-12-12T09:37:11.801" v="44" actId="1076"/>
          <ac:grpSpMkLst>
            <pc:docMk/>
            <pc:sldMk cId="2057718793" sldId="257"/>
            <ac:grpSpMk id="48" creationId="{896E01BC-AADB-A311-9997-3A1ABE191A30}"/>
          </ac:grpSpMkLst>
        </pc:grpChg>
        <pc:picChg chg="mod">
          <ac:chgData name="My Luong Vuong" userId="3a095926-c094-4dc5-9520-da494b4df4d0" providerId="ADAL" clId="{63AD7ACE-7BFB-452A-B444-573C02959C22}" dt="2023-12-12T09:37:06.180" v="43" actId="1076"/>
          <ac:picMkLst>
            <pc:docMk/>
            <pc:sldMk cId="2057718793" sldId="257"/>
            <ac:picMk id="11" creationId="{E3F0FAD7-A853-06CA-1981-9618C53BD0C1}"/>
          </ac:picMkLst>
        </pc:picChg>
        <pc:picChg chg="mod">
          <ac:chgData name="My Luong Vuong" userId="3a095926-c094-4dc5-9520-da494b4df4d0" providerId="ADAL" clId="{63AD7ACE-7BFB-452A-B444-573C02959C22}" dt="2023-12-12T09:37:06.180" v="43" actId="1076"/>
          <ac:picMkLst>
            <pc:docMk/>
            <pc:sldMk cId="2057718793" sldId="257"/>
            <ac:picMk id="13" creationId="{B0B7F188-3FF9-C6B2-51F8-0DA4ECE6190E}"/>
          </ac:picMkLst>
        </pc:picChg>
        <pc:picChg chg="mod">
          <ac:chgData name="My Luong Vuong" userId="3a095926-c094-4dc5-9520-da494b4df4d0" providerId="ADAL" clId="{63AD7ACE-7BFB-452A-B444-573C02959C22}" dt="2023-12-12T09:37:06.180" v="43" actId="1076"/>
          <ac:picMkLst>
            <pc:docMk/>
            <pc:sldMk cId="2057718793" sldId="257"/>
            <ac:picMk id="16" creationId="{B44591D3-A5F6-7825-8431-B1B583714D48}"/>
          </ac:picMkLst>
        </pc:picChg>
        <pc:picChg chg="mod">
          <ac:chgData name="My Luong Vuong" userId="3a095926-c094-4dc5-9520-da494b4df4d0" providerId="ADAL" clId="{63AD7ACE-7BFB-452A-B444-573C02959C22}" dt="2023-12-12T09:37:06.180" v="43" actId="1076"/>
          <ac:picMkLst>
            <pc:docMk/>
            <pc:sldMk cId="2057718793" sldId="257"/>
            <ac:picMk id="18" creationId="{830ADA1F-CC80-ECAE-72FD-10A429DAD7E4}"/>
          </ac:picMkLst>
        </pc:picChg>
        <pc:picChg chg="mod">
          <ac:chgData name="My Luong Vuong" userId="3a095926-c094-4dc5-9520-da494b4df4d0" providerId="ADAL" clId="{63AD7ACE-7BFB-452A-B444-573C02959C22}" dt="2023-12-12T09:37:06.180" v="43" actId="1076"/>
          <ac:picMkLst>
            <pc:docMk/>
            <pc:sldMk cId="2057718793" sldId="257"/>
            <ac:picMk id="19" creationId="{86D32438-219F-BAAC-687B-61ADDC2B942A}"/>
          </ac:picMkLst>
        </pc:picChg>
        <pc:picChg chg="mod">
          <ac:chgData name="My Luong Vuong" userId="3a095926-c094-4dc5-9520-da494b4df4d0" providerId="ADAL" clId="{63AD7ACE-7BFB-452A-B444-573C02959C22}" dt="2023-12-12T09:37:06.180" v="43" actId="1076"/>
          <ac:picMkLst>
            <pc:docMk/>
            <pc:sldMk cId="2057718793" sldId="257"/>
            <ac:picMk id="21" creationId="{EF995EC4-CDB9-A15D-AC0D-C4BE92E7BA41}"/>
          </ac:picMkLst>
        </pc:picChg>
        <pc:picChg chg="mod">
          <ac:chgData name="My Luong Vuong" userId="3a095926-c094-4dc5-9520-da494b4df4d0" providerId="ADAL" clId="{63AD7ACE-7BFB-452A-B444-573C02959C22}" dt="2023-12-12T09:37:06.180" v="43" actId="1076"/>
          <ac:picMkLst>
            <pc:docMk/>
            <pc:sldMk cId="2057718793" sldId="257"/>
            <ac:picMk id="22" creationId="{CCFE3B40-4F27-92A4-C343-A96F7BF6AB2D}"/>
          </ac:picMkLst>
        </pc:picChg>
        <pc:picChg chg="mod">
          <ac:chgData name="My Luong Vuong" userId="3a095926-c094-4dc5-9520-da494b4df4d0" providerId="ADAL" clId="{63AD7ACE-7BFB-452A-B444-573C02959C22}" dt="2023-12-12T09:37:06.180" v="43" actId="1076"/>
          <ac:picMkLst>
            <pc:docMk/>
            <pc:sldMk cId="2057718793" sldId="257"/>
            <ac:picMk id="26" creationId="{987C503A-9804-3612-2882-D76C385223C6}"/>
          </ac:picMkLst>
        </pc:picChg>
        <pc:picChg chg="mod">
          <ac:chgData name="My Luong Vuong" userId="3a095926-c094-4dc5-9520-da494b4df4d0" providerId="ADAL" clId="{63AD7ACE-7BFB-452A-B444-573C02959C22}" dt="2023-12-12T09:37:06.180" v="43" actId="1076"/>
          <ac:picMkLst>
            <pc:docMk/>
            <pc:sldMk cId="2057718793" sldId="257"/>
            <ac:picMk id="28" creationId="{2A2679BD-62A7-3CCF-65B0-26EB58D75140}"/>
          </ac:picMkLst>
        </pc:picChg>
        <pc:picChg chg="mod">
          <ac:chgData name="My Luong Vuong" userId="3a095926-c094-4dc5-9520-da494b4df4d0" providerId="ADAL" clId="{63AD7ACE-7BFB-452A-B444-573C02959C22}" dt="2023-12-12T09:37:06.180" v="43" actId="1076"/>
          <ac:picMkLst>
            <pc:docMk/>
            <pc:sldMk cId="2057718793" sldId="257"/>
            <ac:picMk id="32" creationId="{C3F2EAD6-BC37-16F2-1361-0F8AD8A4AB2F}"/>
          </ac:picMkLst>
        </pc:picChg>
        <pc:picChg chg="mod">
          <ac:chgData name="My Luong Vuong" userId="3a095926-c094-4dc5-9520-da494b4df4d0" providerId="ADAL" clId="{63AD7ACE-7BFB-452A-B444-573C02959C22}" dt="2023-12-12T09:37:06.180" v="43" actId="1076"/>
          <ac:picMkLst>
            <pc:docMk/>
            <pc:sldMk cId="2057718793" sldId="257"/>
            <ac:picMk id="34" creationId="{05DB618A-2AAF-9A28-6563-F6592B517638}"/>
          </ac:picMkLst>
        </pc:picChg>
        <pc:picChg chg="mod">
          <ac:chgData name="My Luong Vuong" userId="3a095926-c094-4dc5-9520-da494b4df4d0" providerId="ADAL" clId="{63AD7ACE-7BFB-452A-B444-573C02959C22}" dt="2023-12-11T15:38:06.324" v="41"/>
          <ac:picMkLst>
            <pc:docMk/>
            <pc:sldMk cId="2057718793" sldId="257"/>
            <ac:picMk id="46" creationId="{1450E596-9883-995E-597E-5C4804DCD164}"/>
          </ac:picMkLst>
        </pc:picChg>
        <pc:picChg chg="add mod">
          <ac:chgData name="My Luong Vuong" userId="3a095926-c094-4dc5-9520-da494b4df4d0" providerId="ADAL" clId="{63AD7ACE-7BFB-452A-B444-573C02959C22}" dt="2023-12-11T15:38:06.324" v="41"/>
          <ac:picMkLst>
            <pc:docMk/>
            <pc:sldMk cId="2057718793" sldId="257"/>
            <ac:picMk id="1026" creationId="{54BA0DF3-A92B-82CD-17F8-B085CDD0CF20}"/>
          </ac:picMkLst>
        </pc:picChg>
      </pc:sldChg>
      <pc:sldChg chg="modSp add mod modNotes">
        <pc:chgData name="My Luong Vuong" userId="3a095926-c094-4dc5-9520-da494b4df4d0" providerId="ADAL" clId="{63AD7ACE-7BFB-452A-B444-573C02959C22}" dt="2023-12-11T15:38:33.608" v="42" actId="1076"/>
        <pc:sldMkLst>
          <pc:docMk/>
          <pc:sldMk cId="1863249229" sldId="258"/>
        </pc:sldMkLst>
        <pc:spChg chg="mod">
          <ac:chgData name="My Luong Vuong" userId="3a095926-c094-4dc5-9520-da494b4df4d0" providerId="ADAL" clId="{63AD7ACE-7BFB-452A-B444-573C02959C22}" dt="2023-12-11T15:38:33.608" v="42" actId="1076"/>
          <ac:spMkLst>
            <pc:docMk/>
            <pc:sldMk cId="1863249229" sldId="258"/>
            <ac:spMk id="4" creationId="{9F22F03B-A763-FFEC-220D-EDAA951C3336}"/>
          </ac:spMkLst>
        </pc:spChg>
        <pc:spChg chg="mod">
          <ac:chgData name="My Luong Vuong" userId="3a095926-c094-4dc5-9520-da494b4df4d0" providerId="ADAL" clId="{63AD7ACE-7BFB-452A-B444-573C02959C22}" dt="2023-12-11T15:38:33.608" v="42" actId="1076"/>
          <ac:spMkLst>
            <pc:docMk/>
            <pc:sldMk cId="1863249229" sldId="258"/>
            <ac:spMk id="5" creationId="{4D632F25-4FD1-723D-3573-5C36341E6ECF}"/>
          </ac:spMkLst>
        </pc:spChg>
        <pc:spChg chg="mod">
          <ac:chgData name="My Luong Vuong" userId="3a095926-c094-4dc5-9520-da494b4df4d0" providerId="ADAL" clId="{63AD7ACE-7BFB-452A-B444-573C02959C22}" dt="2023-12-11T15:38:33.608" v="42" actId="1076"/>
          <ac:spMkLst>
            <pc:docMk/>
            <pc:sldMk cId="1863249229" sldId="258"/>
            <ac:spMk id="6" creationId="{F8A106FF-81DB-F3F8-C186-9327B3886642}"/>
          </ac:spMkLst>
        </pc:spChg>
        <pc:spChg chg="mod">
          <ac:chgData name="My Luong Vuong" userId="3a095926-c094-4dc5-9520-da494b4df4d0" providerId="ADAL" clId="{63AD7ACE-7BFB-452A-B444-573C02959C22}" dt="2023-12-11T15:38:33.608" v="42" actId="1076"/>
          <ac:spMkLst>
            <pc:docMk/>
            <pc:sldMk cId="1863249229" sldId="258"/>
            <ac:spMk id="7" creationId="{1CA31F08-9D09-C021-48D1-63F9F8409A53}"/>
          </ac:spMkLst>
        </pc:spChg>
        <pc:spChg chg="mod">
          <ac:chgData name="My Luong Vuong" userId="3a095926-c094-4dc5-9520-da494b4df4d0" providerId="ADAL" clId="{63AD7ACE-7BFB-452A-B444-573C02959C22}" dt="2023-12-11T15:38:33.608" v="42" actId="1076"/>
          <ac:spMkLst>
            <pc:docMk/>
            <pc:sldMk cId="1863249229" sldId="258"/>
            <ac:spMk id="8" creationId="{D122474F-08F4-3F84-284B-F761BA16051D}"/>
          </ac:spMkLst>
        </pc:spChg>
        <pc:spChg chg="mod">
          <ac:chgData name="My Luong Vuong" userId="3a095926-c094-4dc5-9520-da494b4df4d0" providerId="ADAL" clId="{63AD7ACE-7BFB-452A-B444-573C02959C22}" dt="2023-12-11T15:38:33.608" v="42" actId="1076"/>
          <ac:spMkLst>
            <pc:docMk/>
            <pc:sldMk cId="1863249229" sldId="258"/>
            <ac:spMk id="9" creationId="{F2C3E6F6-4AF3-4FB2-F3FD-48774FEB66F7}"/>
          </ac:spMkLst>
        </pc:spChg>
        <pc:spChg chg="mod">
          <ac:chgData name="My Luong Vuong" userId="3a095926-c094-4dc5-9520-da494b4df4d0" providerId="ADAL" clId="{63AD7ACE-7BFB-452A-B444-573C02959C22}" dt="2023-12-11T15:38:33.608" v="42" actId="1076"/>
          <ac:spMkLst>
            <pc:docMk/>
            <pc:sldMk cId="1863249229" sldId="258"/>
            <ac:spMk id="14" creationId="{0EFF2CE3-2438-1F98-4006-9C332F7E8B04}"/>
          </ac:spMkLst>
        </pc:spChg>
        <pc:spChg chg="mod">
          <ac:chgData name="My Luong Vuong" userId="3a095926-c094-4dc5-9520-da494b4df4d0" providerId="ADAL" clId="{63AD7ACE-7BFB-452A-B444-573C02959C22}" dt="2023-12-11T15:38:33.608" v="42" actId="1076"/>
          <ac:spMkLst>
            <pc:docMk/>
            <pc:sldMk cId="1863249229" sldId="258"/>
            <ac:spMk id="24" creationId="{125520E6-2ACD-A046-2C3F-57D9602CAB6A}"/>
          </ac:spMkLst>
        </pc:spChg>
        <pc:spChg chg="mod">
          <ac:chgData name="My Luong Vuong" userId="3a095926-c094-4dc5-9520-da494b4df4d0" providerId="ADAL" clId="{63AD7ACE-7BFB-452A-B444-573C02959C22}" dt="2023-12-11T15:38:33.608" v="42" actId="1076"/>
          <ac:spMkLst>
            <pc:docMk/>
            <pc:sldMk cId="1863249229" sldId="258"/>
            <ac:spMk id="27" creationId="{B4D05CE6-AC78-24AC-4D72-855420F1E9A7}"/>
          </ac:spMkLst>
        </pc:spChg>
        <pc:spChg chg="mod">
          <ac:chgData name="My Luong Vuong" userId="3a095926-c094-4dc5-9520-da494b4df4d0" providerId="ADAL" clId="{63AD7ACE-7BFB-452A-B444-573C02959C22}" dt="2023-12-11T15:38:33.608" v="42" actId="1076"/>
          <ac:spMkLst>
            <pc:docMk/>
            <pc:sldMk cId="1863249229" sldId="258"/>
            <ac:spMk id="29" creationId="{8939AE44-BD5E-4804-3BCB-3F19B2334550}"/>
          </ac:spMkLst>
        </pc:spChg>
        <pc:spChg chg="mod">
          <ac:chgData name="My Luong Vuong" userId="3a095926-c094-4dc5-9520-da494b4df4d0" providerId="ADAL" clId="{63AD7ACE-7BFB-452A-B444-573C02959C22}" dt="2023-12-11T15:38:33.608" v="42" actId="1076"/>
          <ac:spMkLst>
            <pc:docMk/>
            <pc:sldMk cId="1863249229" sldId="258"/>
            <ac:spMk id="30" creationId="{FA3C7946-1EC4-54CB-3035-9CE58D89F34C}"/>
          </ac:spMkLst>
        </pc:spChg>
        <pc:spChg chg="mod">
          <ac:chgData name="My Luong Vuong" userId="3a095926-c094-4dc5-9520-da494b4df4d0" providerId="ADAL" clId="{63AD7ACE-7BFB-452A-B444-573C02959C22}" dt="2023-12-11T15:38:33.608" v="42" actId="1076"/>
          <ac:spMkLst>
            <pc:docMk/>
            <pc:sldMk cId="1863249229" sldId="258"/>
            <ac:spMk id="31" creationId="{80B8BB37-E7B2-AB00-42CC-AE42C58AEA9C}"/>
          </ac:spMkLst>
        </pc:spChg>
        <pc:spChg chg="mod">
          <ac:chgData name="My Luong Vuong" userId="3a095926-c094-4dc5-9520-da494b4df4d0" providerId="ADAL" clId="{63AD7ACE-7BFB-452A-B444-573C02959C22}" dt="2023-12-11T15:38:33.608" v="42" actId="1076"/>
          <ac:spMkLst>
            <pc:docMk/>
            <pc:sldMk cId="1863249229" sldId="258"/>
            <ac:spMk id="33" creationId="{08D7C980-3F05-0F4C-ACD9-AFAEA7F0823F}"/>
          </ac:spMkLst>
        </pc:spChg>
        <pc:spChg chg="mod">
          <ac:chgData name="My Luong Vuong" userId="3a095926-c094-4dc5-9520-da494b4df4d0" providerId="ADAL" clId="{63AD7ACE-7BFB-452A-B444-573C02959C22}" dt="2023-12-11T15:38:33.608" v="42" actId="1076"/>
          <ac:spMkLst>
            <pc:docMk/>
            <pc:sldMk cId="1863249229" sldId="258"/>
            <ac:spMk id="35" creationId="{E5F6140A-A73D-BC78-914F-6AA77120857F}"/>
          </ac:spMkLst>
        </pc:spChg>
        <pc:spChg chg="mod">
          <ac:chgData name="My Luong Vuong" userId="3a095926-c094-4dc5-9520-da494b4df4d0" providerId="ADAL" clId="{63AD7ACE-7BFB-452A-B444-573C02959C22}" dt="2023-12-11T15:38:33.608" v="42" actId="1076"/>
          <ac:spMkLst>
            <pc:docMk/>
            <pc:sldMk cId="1863249229" sldId="258"/>
            <ac:spMk id="36" creationId="{6EBD719A-84C9-5F5D-619B-8EA7632A37B4}"/>
          </ac:spMkLst>
        </pc:spChg>
        <pc:spChg chg="mod">
          <ac:chgData name="My Luong Vuong" userId="3a095926-c094-4dc5-9520-da494b4df4d0" providerId="ADAL" clId="{63AD7ACE-7BFB-452A-B444-573C02959C22}" dt="2023-12-11T15:38:33.608" v="42" actId="1076"/>
          <ac:spMkLst>
            <pc:docMk/>
            <pc:sldMk cId="1863249229" sldId="258"/>
            <ac:spMk id="37" creationId="{A4818999-880E-7542-B7F8-7C19B8CF5D97}"/>
          </ac:spMkLst>
        </pc:spChg>
        <pc:spChg chg="mod">
          <ac:chgData name="My Luong Vuong" userId="3a095926-c094-4dc5-9520-da494b4df4d0" providerId="ADAL" clId="{63AD7ACE-7BFB-452A-B444-573C02959C22}" dt="2023-12-11T15:38:33.608" v="42" actId="1076"/>
          <ac:spMkLst>
            <pc:docMk/>
            <pc:sldMk cId="1863249229" sldId="258"/>
            <ac:spMk id="38" creationId="{85BAFC04-AF94-5362-421D-189652973471}"/>
          </ac:spMkLst>
        </pc:spChg>
        <pc:spChg chg="mod">
          <ac:chgData name="My Luong Vuong" userId="3a095926-c094-4dc5-9520-da494b4df4d0" providerId="ADAL" clId="{63AD7ACE-7BFB-452A-B444-573C02959C22}" dt="2023-12-11T15:38:33.608" v="42" actId="1076"/>
          <ac:spMkLst>
            <pc:docMk/>
            <pc:sldMk cId="1863249229" sldId="258"/>
            <ac:spMk id="39" creationId="{3AA5B1DC-36C1-8EEB-7212-DA003B838F3E}"/>
          </ac:spMkLst>
        </pc:spChg>
        <pc:spChg chg="mod">
          <ac:chgData name="My Luong Vuong" userId="3a095926-c094-4dc5-9520-da494b4df4d0" providerId="ADAL" clId="{63AD7ACE-7BFB-452A-B444-573C02959C22}" dt="2023-12-11T15:38:33.608" v="42" actId="1076"/>
          <ac:spMkLst>
            <pc:docMk/>
            <pc:sldMk cId="1863249229" sldId="258"/>
            <ac:spMk id="40" creationId="{E6F32F24-2E13-C618-E8B7-840431EB5BF8}"/>
          </ac:spMkLst>
        </pc:spChg>
        <pc:spChg chg="mod">
          <ac:chgData name="My Luong Vuong" userId="3a095926-c094-4dc5-9520-da494b4df4d0" providerId="ADAL" clId="{63AD7ACE-7BFB-452A-B444-573C02959C22}" dt="2023-12-11T15:38:33.608" v="42" actId="1076"/>
          <ac:spMkLst>
            <pc:docMk/>
            <pc:sldMk cId="1863249229" sldId="258"/>
            <ac:spMk id="41" creationId="{20338EFA-AF18-B173-3685-3D4015E6761A}"/>
          </ac:spMkLst>
        </pc:spChg>
        <pc:spChg chg="mod">
          <ac:chgData name="My Luong Vuong" userId="3a095926-c094-4dc5-9520-da494b4df4d0" providerId="ADAL" clId="{63AD7ACE-7BFB-452A-B444-573C02959C22}" dt="2023-12-11T15:38:33.608" v="42" actId="1076"/>
          <ac:spMkLst>
            <pc:docMk/>
            <pc:sldMk cId="1863249229" sldId="258"/>
            <ac:spMk id="43" creationId="{B0E2C710-2DF5-5A66-5B5F-15C729870A38}"/>
          </ac:spMkLst>
        </pc:spChg>
        <pc:spChg chg="mod">
          <ac:chgData name="My Luong Vuong" userId="3a095926-c094-4dc5-9520-da494b4df4d0" providerId="ADAL" clId="{63AD7ACE-7BFB-452A-B444-573C02959C22}" dt="2023-12-11T15:38:33.608" v="42" actId="1076"/>
          <ac:spMkLst>
            <pc:docMk/>
            <pc:sldMk cId="1863249229" sldId="258"/>
            <ac:spMk id="44" creationId="{D2303890-292C-416D-E471-DCC59BB27747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k cId="1863249229" sldId="258"/>
            <ac:spMk id="47" creationId="{D53370F2-507E-1423-DAEA-B6D62A42B80B}"/>
          </ac:spMkLst>
        </pc:spChg>
        <pc:grpChg chg="mod">
          <ac:chgData name="My Luong Vuong" userId="3a095926-c094-4dc5-9520-da494b4df4d0" providerId="ADAL" clId="{63AD7ACE-7BFB-452A-B444-573C02959C22}" dt="2023-12-11T15:38:33.608" v="42" actId="1076"/>
          <ac:grpSpMkLst>
            <pc:docMk/>
            <pc:sldMk cId="1863249229" sldId="258"/>
            <ac:grpSpMk id="48" creationId="{896E01BC-AADB-A311-9997-3A1ABE191A30}"/>
          </ac:grpSpMkLst>
        </pc:grpChg>
        <pc:picChg chg="mod">
          <ac:chgData name="My Luong Vuong" userId="3a095926-c094-4dc5-9520-da494b4df4d0" providerId="ADAL" clId="{63AD7ACE-7BFB-452A-B444-573C02959C22}" dt="2023-12-11T15:38:33.608" v="42" actId="1076"/>
          <ac:picMkLst>
            <pc:docMk/>
            <pc:sldMk cId="1863249229" sldId="258"/>
            <ac:picMk id="11" creationId="{E3F0FAD7-A853-06CA-1981-9618C53BD0C1}"/>
          </ac:picMkLst>
        </pc:picChg>
        <pc:picChg chg="mod">
          <ac:chgData name="My Luong Vuong" userId="3a095926-c094-4dc5-9520-da494b4df4d0" providerId="ADAL" clId="{63AD7ACE-7BFB-452A-B444-573C02959C22}" dt="2023-12-11T15:38:33.608" v="42" actId="1076"/>
          <ac:picMkLst>
            <pc:docMk/>
            <pc:sldMk cId="1863249229" sldId="258"/>
            <ac:picMk id="13" creationId="{B0B7F188-3FF9-C6B2-51F8-0DA4ECE6190E}"/>
          </ac:picMkLst>
        </pc:picChg>
        <pc:picChg chg="mod">
          <ac:chgData name="My Luong Vuong" userId="3a095926-c094-4dc5-9520-da494b4df4d0" providerId="ADAL" clId="{63AD7ACE-7BFB-452A-B444-573C02959C22}" dt="2023-12-11T15:38:33.608" v="42" actId="1076"/>
          <ac:picMkLst>
            <pc:docMk/>
            <pc:sldMk cId="1863249229" sldId="258"/>
            <ac:picMk id="16" creationId="{B44591D3-A5F6-7825-8431-B1B583714D48}"/>
          </ac:picMkLst>
        </pc:picChg>
        <pc:picChg chg="mod">
          <ac:chgData name="My Luong Vuong" userId="3a095926-c094-4dc5-9520-da494b4df4d0" providerId="ADAL" clId="{63AD7ACE-7BFB-452A-B444-573C02959C22}" dt="2023-12-11T15:38:33.608" v="42" actId="1076"/>
          <ac:picMkLst>
            <pc:docMk/>
            <pc:sldMk cId="1863249229" sldId="258"/>
            <ac:picMk id="18" creationId="{830ADA1F-CC80-ECAE-72FD-10A429DAD7E4}"/>
          </ac:picMkLst>
        </pc:picChg>
        <pc:picChg chg="mod">
          <ac:chgData name="My Luong Vuong" userId="3a095926-c094-4dc5-9520-da494b4df4d0" providerId="ADAL" clId="{63AD7ACE-7BFB-452A-B444-573C02959C22}" dt="2023-12-11T15:38:33.608" v="42" actId="1076"/>
          <ac:picMkLst>
            <pc:docMk/>
            <pc:sldMk cId="1863249229" sldId="258"/>
            <ac:picMk id="19" creationId="{86D32438-219F-BAAC-687B-61ADDC2B942A}"/>
          </ac:picMkLst>
        </pc:picChg>
        <pc:picChg chg="mod">
          <ac:chgData name="My Luong Vuong" userId="3a095926-c094-4dc5-9520-da494b4df4d0" providerId="ADAL" clId="{63AD7ACE-7BFB-452A-B444-573C02959C22}" dt="2023-12-11T15:38:33.608" v="42" actId="1076"/>
          <ac:picMkLst>
            <pc:docMk/>
            <pc:sldMk cId="1863249229" sldId="258"/>
            <ac:picMk id="21" creationId="{EF995EC4-CDB9-A15D-AC0D-C4BE92E7BA41}"/>
          </ac:picMkLst>
        </pc:picChg>
        <pc:picChg chg="mod">
          <ac:chgData name="My Luong Vuong" userId="3a095926-c094-4dc5-9520-da494b4df4d0" providerId="ADAL" clId="{63AD7ACE-7BFB-452A-B444-573C02959C22}" dt="2023-12-11T15:38:33.608" v="42" actId="1076"/>
          <ac:picMkLst>
            <pc:docMk/>
            <pc:sldMk cId="1863249229" sldId="258"/>
            <ac:picMk id="22" creationId="{CCFE3B40-4F27-92A4-C343-A96F7BF6AB2D}"/>
          </ac:picMkLst>
        </pc:picChg>
        <pc:picChg chg="mod">
          <ac:chgData name="My Luong Vuong" userId="3a095926-c094-4dc5-9520-da494b4df4d0" providerId="ADAL" clId="{63AD7ACE-7BFB-452A-B444-573C02959C22}" dt="2023-12-11T15:38:33.608" v="42" actId="1076"/>
          <ac:picMkLst>
            <pc:docMk/>
            <pc:sldMk cId="1863249229" sldId="258"/>
            <ac:picMk id="26" creationId="{987C503A-9804-3612-2882-D76C385223C6}"/>
          </ac:picMkLst>
        </pc:picChg>
        <pc:picChg chg="mod">
          <ac:chgData name="My Luong Vuong" userId="3a095926-c094-4dc5-9520-da494b4df4d0" providerId="ADAL" clId="{63AD7ACE-7BFB-452A-B444-573C02959C22}" dt="2023-12-11T15:38:33.608" v="42" actId="1076"/>
          <ac:picMkLst>
            <pc:docMk/>
            <pc:sldMk cId="1863249229" sldId="258"/>
            <ac:picMk id="28" creationId="{2A2679BD-62A7-3CCF-65B0-26EB58D75140}"/>
          </ac:picMkLst>
        </pc:picChg>
        <pc:picChg chg="mod">
          <ac:chgData name="My Luong Vuong" userId="3a095926-c094-4dc5-9520-da494b4df4d0" providerId="ADAL" clId="{63AD7ACE-7BFB-452A-B444-573C02959C22}" dt="2023-12-11T15:38:33.608" v="42" actId="1076"/>
          <ac:picMkLst>
            <pc:docMk/>
            <pc:sldMk cId="1863249229" sldId="258"/>
            <ac:picMk id="32" creationId="{C3F2EAD6-BC37-16F2-1361-0F8AD8A4AB2F}"/>
          </ac:picMkLst>
        </pc:picChg>
        <pc:picChg chg="mod">
          <ac:chgData name="My Luong Vuong" userId="3a095926-c094-4dc5-9520-da494b4df4d0" providerId="ADAL" clId="{63AD7ACE-7BFB-452A-B444-573C02959C22}" dt="2023-12-11T15:38:33.608" v="42" actId="1076"/>
          <ac:picMkLst>
            <pc:docMk/>
            <pc:sldMk cId="1863249229" sldId="258"/>
            <ac:picMk id="34" creationId="{05DB618A-2AAF-9A28-6563-F6592B517638}"/>
          </ac:picMkLst>
        </pc:picChg>
        <pc:picChg chg="mod">
          <ac:chgData name="My Luong Vuong" userId="3a095926-c094-4dc5-9520-da494b4df4d0" providerId="ADAL" clId="{63AD7ACE-7BFB-452A-B444-573C02959C22}" dt="2023-12-11T15:38:06.324" v="41"/>
          <ac:picMkLst>
            <pc:docMk/>
            <pc:sldMk cId="1863249229" sldId="258"/>
            <ac:picMk id="46" creationId="{1450E596-9883-995E-597E-5C4804DCD164}"/>
          </ac:picMkLst>
        </pc:picChg>
        <pc:picChg chg="mod">
          <ac:chgData name="My Luong Vuong" userId="3a095926-c094-4dc5-9520-da494b4df4d0" providerId="ADAL" clId="{63AD7ACE-7BFB-452A-B444-573C02959C22}" dt="2023-12-11T15:38:06.324" v="41"/>
          <ac:picMkLst>
            <pc:docMk/>
            <pc:sldMk cId="1863249229" sldId="258"/>
            <ac:picMk id="1026" creationId="{54BA0DF3-A92B-82CD-17F8-B085CDD0CF20}"/>
          </ac:picMkLst>
        </pc:picChg>
      </pc:sldChg>
      <pc:sldMasterChg chg="modSp modSldLayout">
        <pc:chgData name="My Luong Vuong" userId="3a095926-c094-4dc5-9520-da494b4df4d0" providerId="ADAL" clId="{63AD7ACE-7BFB-452A-B444-573C02959C22}" dt="2023-12-11T13:45:15.679" v="0"/>
        <pc:sldMasterMkLst>
          <pc:docMk/>
          <pc:sldMasterMk cId="3725623071" sldId="2147483648"/>
        </pc:sldMasterMkLst>
        <pc:spChg chg="mod">
          <ac:chgData name="My Luong Vuong" userId="3a095926-c094-4dc5-9520-da494b4df4d0" providerId="ADAL" clId="{63AD7ACE-7BFB-452A-B444-573C02959C22}" dt="2023-12-11T13:45:15.679" v="0"/>
          <ac:spMkLst>
            <pc:docMk/>
            <pc:sldMasterMk cId="3725623071" sldId="2147483648"/>
            <ac:spMk id="2" creationId="{25628D9E-1114-D77B-3410-B902E0335C21}"/>
          </ac:spMkLst>
        </pc:spChg>
        <pc:spChg chg="mod">
          <ac:chgData name="My Luong Vuong" userId="3a095926-c094-4dc5-9520-da494b4df4d0" providerId="ADAL" clId="{63AD7ACE-7BFB-452A-B444-573C02959C22}" dt="2023-12-11T13:45:15.679" v="0"/>
          <ac:spMkLst>
            <pc:docMk/>
            <pc:sldMasterMk cId="3725623071" sldId="2147483648"/>
            <ac:spMk id="3" creationId="{E52212F1-A9AA-3ADE-370A-A32441D2D2B6}"/>
          </ac:spMkLst>
        </pc:spChg>
        <pc:spChg chg="mod">
          <ac:chgData name="My Luong Vuong" userId="3a095926-c094-4dc5-9520-da494b4df4d0" providerId="ADAL" clId="{63AD7ACE-7BFB-452A-B444-573C02959C22}" dt="2023-12-11T13:45:15.679" v="0"/>
          <ac:spMkLst>
            <pc:docMk/>
            <pc:sldMasterMk cId="3725623071" sldId="2147483648"/>
            <ac:spMk id="4" creationId="{B8DCA9E8-9F8E-D47B-BA0E-A4D5021250D8}"/>
          </ac:spMkLst>
        </pc:spChg>
        <pc:spChg chg="mod">
          <ac:chgData name="My Luong Vuong" userId="3a095926-c094-4dc5-9520-da494b4df4d0" providerId="ADAL" clId="{63AD7ACE-7BFB-452A-B444-573C02959C22}" dt="2023-12-11T13:45:15.679" v="0"/>
          <ac:spMkLst>
            <pc:docMk/>
            <pc:sldMasterMk cId="3725623071" sldId="2147483648"/>
            <ac:spMk id="5" creationId="{9575DF45-74E1-9807-F1A4-739640DACB94}"/>
          </ac:spMkLst>
        </pc:spChg>
        <pc:spChg chg="mod">
          <ac:chgData name="My Luong Vuong" userId="3a095926-c094-4dc5-9520-da494b4df4d0" providerId="ADAL" clId="{63AD7ACE-7BFB-452A-B444-573C02959C22}" dt="2023-12-11T13:45:15.679" v="0"/>
          <ac:spMkLst>
            <pc:docMk/>
            <pc:sldMasterMk cId="3725623071" sldId="2147483648"/>
            <ac:spMk id="6" creationId="{C08D077F-3806-CAEC-7276-D43163846CF1}"/>
          </ac:spMkLst>
        </pc:spChg>
        <pc:spChg chg="mod">
          <ac:chgData name="My Luong Vuong" userId="3a095926-c094-4dc5-9520-da494b4df4d0" providerId="ADAL" clId="{63AD7ACE-7BFB-452A-B444-573C02959C22}" dt="2023-12-11T13:45:15.679" v="0"/>
          <ac:spMkLst>
            <pc:docMk/>
            <pc:sldMasterMk cId="3725623071" sldId="2147483648"/>
            <ac:spMk id="17" creationId="{6DE4319F-E6F8-3224-36BF-BAB92887F8D3}"/>
          </ac:spMkLst>
        </pc:spChg>
        <pc:sldLayoutChg chg="modSp">
          <pc:chgData name="My Luong Vuong" userId="3a095926-c094-4dc5-9520-da494b4df4d0" providerId="ADAL" clId="{63AD7ACE-7BFB-452A-B444-573C02959C22}" dt="2023-12-11T13:45:15.679" v="0"/>
          <pc:sldLayoutMkLst>
            <pc:docMk/>
            <pc:sldMasterMk cId="3725623071" sldId="2147483648"/>
            <pc:sldLayoutMk cId="3540993300" sldId="2147483649"/>
          </pc:sldLayoutMkLst>
          <pc:spChg chg="mod">
            <ac:chgData name="My Luong Vuong" userId="3a095926-c094-4dc5-9520-da494b4df4d0" providerId="ADAL" clId="{63AD7ACE-7BFB-452A-B444-573C02959C22}" dt="2023-12-11T13:45:15.679" v="0"/>
            <ac:spMkLst>
              <pc:docMk/>
              <pc:sldMasterMk cId="3725623071" sldId="2147483648"/>
              <pc:sldLayoutMk cId="3540993300" sldId="2147483649"/>
              <ac:spMk id="2" creationId="{6142542E-0E20-8135-1ADF-A5C358AD7A19}"/>
            </ac:spMkLst>
          </pc:spChg>
          <pc:spChg chg="mod">
            <ac:chgData name="My Luong Vuong" userId="3a095926-c094-4dc5-9520-da494b4df4d0" providerId="ADAL" clId="{63AD7ACE-7BFB-452A-B444-573C02959C22}" dt="2023-12-11T13:45:15.679" v="0"/>
            <ac:spMkLst>
              <pc:docMk/>
              <pc:sldMasterMk cId="3725623071" sldId="2147483648"/>
              <pc:sldLayoutMk cId="3540993300" sldId="2147483649"/>
              <ac:spMk id="3" creationId="{9435C10D-276A-5062-36BD-EF2CCD8D9AAD}"/>
            </ac:spMkLst>
          </pc:spChg>
        </pc:sldLayoutChg>
        <pc:sldLayoutChg chg="modSp">
          <pc:chgData name="My Luong Vuong" userId="3a095926-c094-4dc5-9520-da494b4df4d0" providerId="ADAL" clId="{63AD7ACE-7BFB-452A-B444-573C02959C22}" dt="2023-12-11T13:45:15.679" v="0"/>
          <pc:sldLayoutMkLst>
            <pc:docMk/>
            <pc:sldMasterMk cId="3725623071" sldId="2147483648"/>
            <pc:sldLayoutMk cId="1100760701" sldId="2147483651"/>
          </pc:sldLayoutMkLst>
          <pc:spChg chg="mod">
            <ac:chgData name="My Luong Vuong" userId="3a095926-c094-4dc5-9520-da494b4df4d0" providerId="ADAL" clId="{63AD7ACE-7BFB-452A-B444-573C02959C22}" dt="2023-12-11T13:45:15.679" v="0"/>
            <ac:spMkLst>
              <pc:docMk/>
              <pc:sldMasterMk cId="3725623071" sldId="2147483648"/>
              <pc:sldLayoutMk cId="1100760701" sldId="2147483651"/>
              <ac:spMk id="2" creationId="{7FAD7534-F3F1-205F-EAA4-87AD50E97DF5}"/>
            </ac:spMkLst>
          </pc:spChg>
          <pc:spChg chg="mod">
            <ac:chgData name="My Luong Vuong" userId="3a095926-c094-4dc5-9520-da494b4df4d0" providerId="ADAL" clId="{63AD7ACE-7BFB-452A-B444-573C02959C22}" dt="2023-12-11T13:45:15.679" v="0"/>
            <ac:spMkLst>
              <pc:docMk/>
              <pc:sldMasterMk cId="3725623071" sldId="2147483648"/>
              <pc:sldLayoutMk cId="1100760701" sldId="2147483651"/>
              <ac:spMk id="3" creationId="{4785981B-CA6C-30E9-18FF-FABB55E5D2BE}"/>
            </ac:spMkLst>
          </pc:spChg>
        </pc:sldLayoutChg>
        <pc:sldLayoutChg chg="modSp">
          <pc:chgData name="My Luong Vuong" userId="3a095926-c094-4dc5-9520-da494b4df4d0" providerId="ADAL" clId="{63AD7ACE-7BFB-452A-B444-573C02959C22}" dt="2023-12-11T13:45:15.679" v="0"/>
          <pc:sldLayoutMkLst>
            <pc:docMk/>
            <pc:sldMasterMk cId="3725623071" sldId="2147483648"/>
            <pc:sldLayoutMk cId="1985799081" sldId="2147483652"/>
          </pc:sldLayoutMkLst>
          <pc:spChg chg="mod">
            <ac:chgData name="My Luong Vuong" userId="3a095926-c094-4dc5-9520-da494b4df4d0" providerId="ADAL" clId="{63AD7ACE-7BFB-452A-B444-573C02959C22}" dt="2023-12-11T13:45:15.679" v="0"/>
            <ac:spMkLst>
              <pc:docMk/>
              <pc:sldMasterMk cId="3725623071" sldId="2147483648"/>
              <pc:sldLayoutMk cId="1985799081" sldId="2147483652"/>
              <ac:spMk id="3" creationId="{19BAF406-5104-E979-4EDF-C662AF341828}"/>
            </ac:spMkLst>
          </pc:spChg>
          <pc:spChg chg="mod">
            <ac:chgData name="My Luong Vuong" userId="3a095926-c094-4dc5-9520-da494b4df4d0" providerId="ADAL" clId="{63AD7ACE-7BFB-452A-B444-573C02959C22}" dt="2023-12-11T13:45:15.679" v="0"/>
            <ac:spMkLst>
              <pc:docMk/>
              <pc:sldMasterMk cId="3725623071" sldId="2147483648"/>
              <pc:sldLayoutMk cId="1985799081" sldId="2147483652"/>
              <ac:spMk id="4" creationId="{A6AAA603-1FB9-46C1-43F3-8ACD4E3C8301}"/>
            </ac:spMkLst>
          </pc:spChg>
        </pc:sldLayoutChg>
        <pc:sldLayoutChg chg="modSp">
          <pc:chgData name="My Luong Vuong" userId="3a095926-c094-4dc5-9520-da494b4df4d0" providerId="ADAL" clId="{63AD7ACE-7BFB-452A-B444-573C02959C22}" dt="2023-12-11T13:45:15.679" v="0"/>
          <pc:sldLayoutMkLst>
            <pc:docMk/>
            <pc:sldMasterMk cId="3725623071" sldId="2147483648"/>
            <pc:sldLayoutMk cId="2273370710" sldId="2147483653"/>
          </pc:sldLayoutMkLst>
          <pc:spChg chg="mod">
            <ac:chgData name="My Luong Vuong" userId="3a095926-c094-4dc5-9520-da494b4df4d0" providerId="ADAL" clId="{63AD7ACE-7BFB-452A-B444-573C02959C22}" dt="2023-12-11T13:45:15.679" v="0"/>
            <ac:spMkLst>
              <pc:docMk/>
              <pc:sldMasterMk cId="3725623071" sldId="2147483648"/>
              <pc:sldLayoutMk cId="2273370710" sldId="2147483653"/>
              <ac:spMk id="2" creationId="{4A05826A-871C-4D4B-B268-69C05EF6835C}"/>
            </ac:spMkLst>
          </pc:spChg>
          <pc:spChg chg="mod">
            <ac:chgData name="My Luong Vuong" userId="3a095926-c094-4dc5-9520-da494b4df4d0" providerId="ADAL" clId="{63AD7ACE-7BFB-452A-B444-573C02959C22}" dt="2023-12-11T13:45:15.679" v="0"/>
            <ac:spMkLst>
              <pc:docMk/>
              <pc:sldMasterMk cId="3725623071" sldId="2147483648"/>
              <pc:sldLayoutMk cId="2273370710" sldId="2147483653"/>
              <ac:spMk id="3" creationId="{B49C3143-D0C0-D0E3-8694-9A7B8990EA3E}"/>
            </ac:spMkLst>
          </pc:spChg>
          <pc:spChg chg="mod">
            <ac:chgData name="My Luong Vuong" userId="3a095926-c094-4dc5-9520-da494b4df4d0" providerId="ADAL" clId="{63AD7ACE-7BFB-452A-B444-573C02959C22}" dt="2023-12-11T13:45:15.679" v="0"/>
            <ac:spMkLst>
              <pc:docMk/>
              <pc:sldMasterMk cId="3725623071" sldId="2147483648"/>
              <pc:sldLayoutMk cId="2273370710" sldId="2147483653"/>
              <ac:spMk id="4" creationId="{71FFAD4D-B7D6-A936-8A54-5A533108F889}"/>
            </ac:spMkLst>
          </pc:spChg>
          <pc:spChg chg="mod">
            <ac:chgData name="My Luong Vuong" userId="3a095926-c094-4dc5-9520-da494b4df4d0" providerId="ADAL" clId="{63AD7ACE-7BFB-452A-B444-573C02959C22}" dt="2023-12-11T13:45:15.679" v="0"/>
            <ac:spMkLst>
              <pc:docMk/>
              <pc:sldMasterMk cId="3725623071" sldId="2147483648"/>
              <pc:sldLayoutMk cId="2273370710" sldId="2147483653"/>
              <ac:spMk id="5" creationId="{58DDFD42-442A-764B-3D8F-EFBA38E49628}"/>
            </ac:spMkLst>
          </pc:spChg>
          <pc:spChg chg="mod">
            <ac:chgData name="My Luong Vuong" userId="3a095926-c094-4dc5-9520-da494b4df4d0" providerId="ADAL" clId="{63AD7ACE-7BFB-452A-B444-573C02959C22}" dt="2023-12-11T13:45:15.679" v="0"/>
            <ac:spMkLst>
              <pc:docMk/>
              <pc:sldMasterMk cId="3725623071" sldId="2147483648"/>
              <pc:sldLayoutMk cId="2273370710" sldId="2147483653"/>
              <ac:spMk id="6" creationId="{C1C49092-2B12-86EC-6AB6-5A4B2187D9E9}"/>
            </ac:spMkLst>
          </pc:spChg>
        </pc:sldLayoutChg>
        <pc:sldLayoutChg chg="modSp">
          <pc:chgData name="My Luong Vuong" userId="3a095926-c094-4dc5-9520-da494b4df4d0" providerId="ADAL" clId="{63AD7ACE-7BFB-452A-B444-573C02959C22}" dt="2023-12-11T13:45:15.679" v="0"/>
          <pc:sldLayoutMkLst>
            <pc:docMk/>
            <pc:sldMasterMk cId="3725623071" sldId="2147483648"/>
            <pc:sldLayoutMk cId="2543281352" sldId="2147483656"/>
          </pc:sldLayoutMkLst>
          <pc:spChg chg="mod">
            <ac:chgData name="My Luong Vuong" userId="3a095926-c094-4dc5-9520-da494b4df4d0" providerId="ADAL" clId="{63AD7ACE-7BFB-452A-B444-573C02959C22}" dt="2023-12-11T13:45:15.679" v="0"/>
            <ac:spMkLst>
              <pc:docMk/>
              <pc:sldMasterMk cId="3725623071" sldId="2147483648"/>
              <pc:sldLayoutMk cId="2543281352" sldId="2147483656"/>
              <ac:spMk id="2" creationId="{0E1B0EA5-AAF8-895F-05D7-DBE43E626651}"/>
            </ac:spMkLst>
          </pc:spChg>
          <pc:spChg chg="mod">
            <ac:chgData name="My Luong Vuong" userId="3a095926-c094-4dc5-9520-da494b4df4d0" providerId="ADAL" clId="{63AD7ACE-7BFB-452A-B444-573C02959C22}" dt="2023-12-11T13:45:15.679" v="0"/>
            <ac:spMkLst>
              <pc:docMk/>
              <pc:sldMasterMk cId="3725623071" sldId="2147483648"/>
              <pc:sldLayoutMk cId="2543281352" sldId="2147483656"/>
              <ac:spMk id="3" creationId="{92527D68-FD17-21E8-F4C1-BBE519FB51E8}"/>
            </ac:spMkLst>
          </pc:spChg>
          <pc:spChg chg="mod">
            <ac:chgData name="My Luong Vuong" userId="3a095926-c094-4dc5-9520-da494b4df4d0" providerId="ADAL" clId="{63AD7ACE-7BFB-452A-B444-573C02959C22}" dt="2023-12-11T13:45:15.679" v="0"/>
            <ac:spMkLst>
              <pc:docMk/>
              <pc:sldMasterMk cId="3725623071" sldId="2147483648"/>
              <pc:sldLayoutMk cId="2543281352" sldId="2147483656"/>
              <ac:spMk id="4" creationId="{66974199-D498-2AA2-D427-A7E07A08ED15}"/>
            </ac:spMkLst>
          </pc:spChg>
        </pc:sldLayoutChg>
        <pc:sldLayoutChg chg="modSp">
          <pc:chgData name="My Luong Vuong" userId="3a095926-c094-4dc5-9520-da494b4df4d0" providerId="ADAL" clId="{63AD7ACE-7BFB-452A-B444-573C02959C22}" dt="2023-12-11T13:45:15.679" v="0"/>
          <pc:sldLayoutMkLst>
            <pc:docMk/>
            <pc:sldMasterMk cId="3725623071" sldId="2147483648"/>
            <pc:sldLayoutMk cId="77175098" sldId="2147483657"/>
          </pc:sldLayoutMkLst>
          <pc:spChg chg="mod">
            <ac:chgData name="My Luong Vuong" userId="3a095926-c094-4dc5-9520-da494b4df4d0" providerId="ADAL" clId="{63AD7ACE-7BFB-452A-B444-573C02959C22}" dt="2023-12-11T13:45:15.679" v="0"/>
            <ac:spMkLst>
              <pc:docMk/>
              <pc:sldMasterMk cId="3725623071" sldId="2147483648"/>
              <pc:sldLayoutMk cId="77175098" sldId="2147483657"/>
              <ac:spMk id="2" creationId="{F5EBA3F1-6D36-95CA-0E87-7EA6D7550332}"/>
            </ac:spMkLst>
          </pc:spChg>
          <pc:spChg chg="mod">
            <ac:chgData name="My Luong Vuong" userId="3a095926-c094-4dc5-9520-da494b4df4d0" providerId="ADAL" clId="{63AD7ACE-7BFB-452A-B444-573C02959C22}" dt="2023-12-11T13:45:15.679" v="0"/>
            <ac:spMkLst>
              <pc:docMk/>
              <pc:sldMasterMk cId="3725623071" sldId="2147483648"/>
              <pc:sldLayoutMk cId="77175098" sldId="2147483657"/>
              <ac:spMk id="3" creationId="{7F8EA473-D2C2-54E8-51E9-6927A2E91017}"/>
            </ac:spMkLst>
          </pc:spChg>
          <pc:spChg chg="mod">
            <ac:chgData name="My Luong Vuong" userId="3a095926-c094-4dc5-9520-da494b4df4d0" providerId="ADAL" clId="{63AD7ACE-7BFB-452A-B444-573C02959C22}" dt="2023-12-11T13:45:15.679" v="0"/>
            <ac:spMkLst>
              <pc:docMk/>
              <pc:sldMasterMk cId="3725623071" sldId="2147483648"/>
              <pc:sldLayoutMk cId="77175098" sldId="2147483657"/>
              <ac:spMk id="4" creationId="{0A71680E-5D45-67A4-C553-EE379BED0B23}"/>
            </ac:spMkLst>
          </pc:spChg>
        </pc:sldLayoutChg>
        <pc:sldLayoutChg chg="modSp">
          <pc:chgData name="My Luong Vuong" userId="3a095926-c094-4dc5-9520-da494b4df4d0" providerId="ADAL" clId="{63AD7ACE-7BFB-452A-B444-573C02959C22}" dt="2023-12-11T13:45:15.679" v="0"/>
          <pc:sldLayoutMkLst>
            <pc:docMk/>
            <pc:sldMasterMk cId="3725623071" sldId="2147483648"/>
            <pc:sldLayoutMk cId="3777385225" sldId="2147483659"/>
          </pc:sldLayoutMkLst>
          <pc:spChg chg="mod">
            <ac:chgData name="My Luong Vuong" userId="3a095926-c094-4dc5-9520-da494b4df4d0" providerId="ADAL" clId="{63AD7ACE-7BFB-452A-B444-573C02959C22}" dt="2023-12-11T13:45:15.679" v="0"/>
            <ac:spMkLst>
              <pc:docMk/>
              <pc:sldMasterMk cId="3725623071" sldId="2147483648"/>
              <pc:sldLayoutMk cId="3777385225" sldId="2147483659"/>
              <ac:spMk id="2" creationId="{53C7222A-6A72-C0A8-0133-B8176263650D}"/>
            </ac:spMkLst>
          </pc:spChg>
          <pc:spChg chg="mod">
            <ac:chgData name="My Luong Vuong" userId="3a095926-c094-4dc5-9520-da494b4df4d0" providerId="ADAL" clId="{63AD7ACE-7BFB-452A-B444-573C02959C22}" dt="2023-12-11T13:45:15.679" v="0"/>
            <ac:spMkLst>
              <pc:docMk/>
              <pc:sldMasterMk cId="3725623071" sldId="2147483648"/>
              <pc:sldLayoutMk cId="3777385225" sldId="2147483659"/>
              <ac:spMk id="3" creationId="{EDE87411-B355-BE8D-FE75-C163208B56DC}"/>
            </ac:spMkLst>
          </pc:spChg>
        </pc:sldLayoutChg>
      </pc:sldMasterChg>
      <pc:sldMasterChg chg="modSp modSldLayout">
        <pc:chgData name="My Luong Vuong" userId="3a095926-c094-4dc5-9520-da494b4df4d0" providerId="ADAL" clId="{63AD7ACE-7BFB-452A-B444-573C02959C22}" dt="2023-12-11T15:38:06.324" v="41"/>
        <pc:sldMasterMkLst>
          <pc:docMk/>
          <pc:sldMasterMk cId="1360721980" sldId="2147483660"/>
        </pc:sldMasterMkLst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asterMk cId="1360721980" sldId="2147483660"/>
            <ac:spMk id="2" creationId="{00000000-0000-0000-0000-000000000000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asterMk cId="1360721980" sldId="2147483660"/>
            <ac:spMk id="3" creationId="{00000000-0000-0000-0000-000000000000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asterMk cId="1360721980" sldId="2147483660"/>
            <ac:spMk id="4" creationId="{00000000-0000-0000-0000-000000000000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asterMk cId="1360721980" sldId="2147483660"/>
            <ac:spMk id="5" creationId="{00000000-0000-0000-0000-000000000000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asterMk cId="1360721980" sldId="2147483660"/>
            <ac:spMk id="6" creationId="{00000000-0000-0000-0000-000000000000}"/>
          </ac:spMkLst>
        </pc:spChg>
        <pc:spChg chg="mod">
          <ac:chgData name="My Luong Vuong" userId="3a095926-c094-4dc5-9520-da494b4df4d0" providerId="ADAL" clId="{63AD7ACE-7BFB-452A-B444-573C02959C22}" dt="2023-12-11T15:38:06.324" v="41"/>
          <ac:spMkLst>
            <pc:docMk/>
            <pc:sldMasterMk cId="1360721980" sldId="2147483660"/>
            <ac:spMk id="7" creationId="{9C07B231-2929-6B32-372D-C6534AF2074A}"/>
          </ac:spMkLst>
        </pc:spChg>
        <pc:sldLayoutChg chg="modSp">
          <pc:chgData name="My Luong Vuong" userId="3a095926-c094-4dc5-9520-da494b4df4d0" providerId="ADAL" clId="{63AD7ACE-7BFB-452A-B444-573C02959C22}" dt="2023-12-11T15:38:06.324" v="41"/>
          <pc:sldLayoutMkLst>
            <pc:docMk/>
            <pc:sldMasterMk cId="1360721980" sldId="2147483660"/>
            <pc:sldLayoutMk cId="4273113921" sldId="2147483661"/>
          </pc:sldLayoutMkLst>
          <pc:spChg chg="mod">
            <ac:chgData name="My Luong Vuong" userId="3a095926-c094-4dc5-9520-da494b4df4d0" providerId="ADAL" clId="{63AD7ACE-7BFB-452A-B444-573C02959C22}" dt="2023-12-11T15:38:06.324" v="41"/>
            <ac:spMkLst>
              <pc:docMk/>
              <pc:sldMasterMk cId="1360721980" sldId="2147483660"/>
              <pc:sldLayoutMk cId="4273113921" sldId="2147483661"/>
              <ac:spMk id="2" creationId="{00000000-0000-0000-0000-000000000000}"/>
            </ac:spMkLst>
          </pc:spChg>
          <pc:spChg chg="mod">
            <ac:chgData name="My Luong Vuong" userId="3a095926-c094-4dc5-9520-da494b4df4d0" providerId="ADAL" clId="{63AD7ACE-7BFB-452A-B444-573C02959C22}" dt="2023-12-11T15:38:06.324" v="41"/>
            <ac:spMkLst>
              <pc:docMk/>
              <pc:sldMasterMk cId="1360721980" sldId="2147483660"/>
              <pc:sldLayoutMk cId="4273113921" sldId="2147483661"/>
              <ac:spMk id="3" creationId="{00000000-0000-0000-0000-000000000000}"/>
            </ac:spMkLst>
          </pc:spChg>
        </pc:sldLayoutChg>
        <pc:sldLayoutChg chg="modSp">
          <pc:chgData name="My Luong Vuong" userId="3a095926-c094-4dc5-9520-da494b4df4d0" providerId="ADAL" clId="{63AD7ACE-7BFB-452A-B444-573C02959C22}" dt="2023-12-11T15:38:06.324" v="41"/>
          <pc:sldLayoutMkLst>
            <pc:docMk/>
            <pc:sldMasterMk cId="1360721980" sldId="2147483660"/>
            <pc:sldLayoutMk cId="1949478093" sldId="2147483663"/>
          </pc:sldLayoutMkLst>
          <pc:spChg chg="mod">
            <ac:chgData name="My Luong Vuong" userId="3a095926-c094-4dc5-9520-da494b4df4d0" providerId="ADAL" clId="{63AD7ACE-7BFB-452A-B444-573C02959C22}" dt="2023-12-11T15:38:06.324" v="41"/>
            <ac:spMkLst>
              <pc:docMk/>
              <pc:sldMasterMk cId="1360721980" sldId="2147483660"/>
              <pc:sldLayoutMk cId="1949478093" sldId="2147483663"/>
              <ac:spMk id="2" creationId="{00000000-0000-0000-0000-000000000000}"/>
            </ac:spMkLst>
          </pc:spChg>
          <pc:spChg chg="mod">
            <ac:chgData name="My Luong Vuong" userId="3a095926-c094-4dc5-9520-da494b4df4d0" providerId="ADAL" clId="{63AD7ACE-7BFB-452A-B444-573C02959C22}" dt="2023-12-11T15:38:06.324" v="41"/>
            <ac:spMkLst>
              <pc:docMk/>
              <pc:sldMasterMk cId="1360721980" sldId="2147483660"/>
              <pc:sldLayoutMk cId="1949478093" sldId="2147483663"/>
              <ac:spMk id="3" creationId="{00000000-0000-0000-0000-000000000000}"/>
            </ac:spMkLst>
          </pc:spChg>
        </pc:sldLayoutChg>
        <pc:sldLayoutChg chg="modSp">
          <pc:chgData name="My Luong Vuong" userId="3a095926-c094-4dc5-9520-da494b4df4d0" providerId="ADAL" clId="{63AD7ACE-7BFB-452A-B444-573C02959C22}" dt="2023-12-11T15:38:06.324" v="41"/>
          <pc:sldLayoutMkLst>
            <pc:docMk/>
            <pc:sldMasterMk cId="1360721980" sldId="2147483660"/>
            <pc:sldLayoutMk cId="1279256407" sldId="2147483664"/>
          </pc:sldLayoutMkLst>
          <pc:spChg chg="mod">
            <ac:chgData name="My Luong Vuong" userId="3a095926-c094-4dc5-9520-da494b4df4d0" providerId="ADAL" clId="{63AD7ACE-7BFB-452A-B444-573C02959C22}" dt="2023-12-11T15:38:06.324" v="41"/>
            <ac:spMkLst>
              <pc:docMk/>
              <pc:sldMasterMk cId="1360721980" sldId="2147483660"/>
              <pc:sldLayoutMk cId="1279256407" sldId="2147483664"/>
              <ac:spMk id="3" creationId="{00000000-0000-0000-0000-000000000000}"/>
            </ac:spMkLst>
          </pc:spChg>
          <pc:spChg chg="mod">
            <ac:chgData name="My Luong Vuong" userId="3a095926-c094-4dc5-9520-da494b4df4d0" providerId="ADAL" clId="{63AD7ACE-7BFB-452A-B444-573C02959C22}" dt="2023-12-11T15:38:06.324" v="41"/>
            <ac:spMkLst>
              <pc:docMk/>
              <pc:sldMasterMk cId="1360721980" sldId="2147483660"/>
              <pc:sldLayoutMk cId="1279256407" sldId="2147483664"/>
              <ac:spMk id="4" creationId="{00000000-0000-0000-0000-000000000000}"/>
            </ac:spMkLst>
          </pc:spChg>
        </pc:sldLayoutChg>
        <pc:sldLayoutChg chg="modSp">
          <pc:chgData name="My Luong Vuong" userId="3a095926-c094-4dc5-9520-da494b4df4d0" providerId="ADAL" clId="{63AD7ACE-7BFB-452A-B444-573C02959C22}" dt="2023-12-11T15:38:06.324" v="41"/>
          <pc:sldLayoutMkLst>
            <pc:docMk/>
            <pc:sldMasterMk cId="1360721980" sldId="2147483660"/>
            <pc:sldLayoutMk cId="3669896018" sldId="2147483665"/>
          </pc:sldLayoutMkLst>
          <pc:spChg chg="mod">
            <ac:chgData name="My Luong Vuong" userId="3a095926-c094-4dc5-9520-da494b4df4d0" providerId="ADAL" clId="{63AD7ACE-7BFB-452A-B444-573C02959C22}" dt="2023-12-11T15:38:06.324" v="41"/>
            <ac:spMkLst>
              <pc:docMk/>
              <pc:sldMasterMk cId="1360721980" sldId="2147483660"/>
              <pc:sldLayoutMk cId="3669896018" sldId="2147483665"/>
              <ac:spMk id="2" creationId="{00000000-0000-0000-0000-000000000000}"/>
            </ac:spMkLst>
          </pc:spChg>
          <pc:spChg chg="mod">
            <ac:chgData name="My Luong Vuong" userId="3a095926-c094-4dc5-9520-da494b4df4d0" providerId="ADAL" clId="{63AD7ACE-7BFB-452A-B444-573C02959C22}" dt="2023-12-11T15:38:06.324" v="41"/>
            <ac:spMkLst>
              <pc:docMk/>
              <pc:sldMasterMk cId="1360721980" sldId="2147483660"/>
              <pc:sldLayoutMk cId="3669896018" sldId="2147483665"/>
              <ac:spMk id="3" creationId="{00000000-0000-0000-0000-000000000000}"/>
            </ac:spMkLst>
          </pc:spChg>
          <pc:spChg chg="mod">
            <ac:chgData name="My Luong Vuong" userId="3a095926-c094-4dc5-9520-da494b4df4d0" providerId="ADAL" clId="{63AD7ACE-7BFB-452A-B444-573C02959C22}" dt="2023-12-11T15:38:06.324" v="41"/>
            <ac:spMkLst>
              <pc:docMk/>
              <pc:sldMasterMk cId="1360721980" sldId="2147483660"/>
              <pc:sldLayoutMk cId="3669896018" sldId="2147483665"/>
              <ac:spMk id="4" creationId="{00000000-0000-0000-0000-000000000000}"/>
            </ac:spMkLst>
          </pc:spChg>
          <pc:spChg chg="mod">
            <ac:chgData name="My Luong Vuong" userId="3a095926-c094-4dc5-9520-da494b4df4d0" providerId="ADAL" clId="{63AD7ACE-7BFB-452A-B444-573C02959C22}" dt="2023-12-11T15:38:06.324" v="41"/>
            <ac:spMkLst>
              <pc:docMk/>
              <pc:sldMasterMk cId="1360721980" sldId="2147483660"/>
              <pc:sldLayoutMk cId="3669896018" sldId="2147483665"/>
              <ac:spMk id="5" creationId="{00000000-0000-0000-0000-000000000000}"/>
            </ac:spMkLst>
          </pc:spChg>
          <pc:spChg chg="mod">
            <ac:chgData name="My Luong Vuong" userId="3a095926-c094-4dc5-9520-da494b4df4d0" providerId="ADAL" clId="{63AD7ACE-7BFB-452A-B444-573C02959C22}" dt="2023-12-11T15:38:06.324" v="41"/>
            <ac:spMkLst>
              <pc:docMk/>
              <pc:sldMasterMk cId="1360721980" sldId="2147483660"/>
              <pc:sldLayoutMk cId="3669896018" sldId="2147483665"/>
              <ac:spMk id="6" creationId="{00000000-0000-0000-0000-000000000000}"/>
            </ac:spMkLst>
          </pc:spChg>
        </pc:sldLayoutChg>
        <pc:sldLayoutChg chg="modSp">
          <pc:chgData name="My Luong Vuong" userId="3a095926-c094-4dc5-9520-da494b4df4d0" providerId="ADAL" clId="{63AD7ACE-7BFB-452A-B444-573C02959C22}" dt="2023-12-11T15:38:06.324" v="41"/>
          <pc:sldLayoutMkLst>
            <pc:docMk/>
            <pc:sldMasterMk cId="1360721980" sldId="2147483660"/>
            <pc:sldLayoutMk cId="925855420" sldId="2147483668"/>
          </pc:sldLayoutMkLst>
          <pc:spChg chg="mod">
            <ac:chgData name="My Luong Vuong" userId="3a095926-c094-4dc5-9520-da494b4df4d0" providerId="ADAL" clId="{63AD7ACE-7BFB-452A-B444-573C02959C22}" dt="2023-12-11T15:38:06.324" v="41"/>
            <ac:spMkLst>
              <pc:docMk/>
              <pc:sldMasterMk cId="1360721980" sldId="2147483660"/>
              <pc:sldLayoutMk cId="925855420" sldId="2147483668"/>
              <ac:spMk id="2" creationId="{00000000-0000-0000-0000-000000000000}"/>
            </ac:spMkLst>
          </pc:spChg>
          <pc:spChg chg="mod">
            <ac:chgData name="My Luong Vuong" userId="3a095926-c094-4dc5-9520-da494b4df4d0" providerId="ADAL" clId="{63AD7ACE-7BFB-452A-B444-573C02959C22}" dt="2023-12-11T15:38:06.324" v="41"/>
            <ac:spMkLst>
              <pc:docMk/>
              <pc:sldMasterMk cId="1360721980" sldId="2147483660"/>
              <pc:sldLayoutMk cId="925855420" sldId="2147483668"/>
              <ac:spMk id="3" creationId="{00000000-0000-0000-0000-000000000000}"/>
            </ac:spMkLst>
          </pc:spChg>
          <pc:spChg chg="mod">
            <ac:chgData name="My Luong Vuong" userId="3a095926-c094-4dc5-9520-da494b4df4d0" providerId="ADAL" clId="{63AD7ACE-7BFB-452A-B444-573C02959C22}" dt="2023-12-11T15:38:06.324" v="41"/>
            <ac:spMkLst>
              <pc:docMk/>
              <pc:sldMasterMk cId="1360721980" sldId="2147483660"/>
              <pc:sldLayoutMk cId="925855420" sldId="2147483668"/>
              <ac:spMk id="4" creationId="{00000000-0000-0000-0000-000000000000}"/>
            </ac:spMkLst>
          </pc:spChg>
        </pc:sldLayoutChg>
        <pc:sldLayoutChg chg="modSp">
          <pc:chgData name="My Luong Vuong" userId="3a095926-c094-4dc5-9520-da494b4df4d0" providerId="ADAL" clId="{63AD7ACE-7BFB-452A-B444-573C02959C22}" dt="2023-12-11T15:38:06.324" v="41"/>
          <pc:sldLayoutMkLst>
            <pc:docMk/>
            <pc:sldMasterMk cId="1360721980" sldId="2147483660"/>
            <pc:sldLayoutMk cId="643764796" sldId="2147483669"/>
          </pc:sldLayoutMkLst>
          <pc:spChg chg="mod">
            <ac:chgData name="My Luong Vuong" userId="3a095926-c094-4dc5-9520-da494b4df4d0" providerId="ADAL" clId="{63AD7ACE-7BFB-452A-B444-573C02959C22}" dt="2023-12-11T15:38:06.324" v="41"/>
            <ac:spMkLst>
              <pc:docMk/>
              <pc:sldMasterMk cId="1360721980" sldId="2147483660"/>
              <pc:sldLayoutMk cId="643764796" sldId="2147483669"/>
              <ac:spMk id="2" creationId="{00000000-0000-0000-0000-000000000000}"/>
            </ac:spMkLst>
          </pc:spChg>
          <pc:spChg chg="mod">
            <ac:chgData name="My Luong Vuong" userId="3a095926-c094-4dc5-9520-da494b4df4d0" providerId="ADAL" clId="{63AD7ACE-7BFB-452A-B444-573C02959C22}" dt="2023-12-11T15:38:06.324" v="41"/>
            <ac:spMkLst>
              <pc:docMk/>
              <pc:sldMasterMk cId="1360721980" sldId="2147483660"/>
              <pc:sldLayoutMk cId="643764796" sldId="2147483669"/>
              <ac:spMk id="3" creationId="{00000000-0000-0000-0000-000000000000}"/>
            </ac:spMkLst>
          </pc:spChg>
          <pc:spChg chg="mod">
            <ac:chgData name="My Luong Vuong" userId="3a095926-c094-4dc5-9520-da494b4df4d0" providerId="ADAL" clId="{63AD7ACE-7BFB-452A-B444-573C02959C22}" dt="2023-12-11T15:38:06.324" v="41"/>
            <ac:spMkLst>
              <pc:docMk/>
              <pc:sldMasterMk cId="1360721980" sldId="2147483660"/>
              <pc:sldLayoutMk cId="643764796" sldId="2147483669"/>
              <ac:spMk id="4" creationId="{00000000-0000-0000-0000-000000000000}"/>
            </ac:spMkLst>
          </pc:spChg>
        </pc:sldLayoutChg>
        <pc:sldLayoutChg chg="modSp">
          <pc:chgData name="My Luong Vuong" userId="3a095926-c094-4dc5-9520-da494b4df4d0" providerId="ADAL" clId="{63AD7ACE-7BFB-452A-B444-573C02959C22}" dt="2023-12-11T15:38:06.324" v="41"/>
          <pc:sldLayoutMkLst>
            <pc:docMk/>
            <pc:sldMasterMk cId="1360721980" sldId="2147483660"/>
            <pc:sldLayoutMk cId="2694518121" sldId="2147483671"/>
          </pc:sldLayoutMkLst>
          <pc:spChg chg="mod">
            <ac:chgData name="My Luong Vuong" userId="3a095926-c094-4dc5-9520-da494b4df4d0" providerId="ADAL" clId="{63AD7ACE-7BFB-452A-B444-573C02959C22}" dt="2023-12-11T15:38:06.324" v="41"/>
            <ac:spMkLst>
              <pc:docMk/>
              <pc:sldMasterMk cId="1360721980" sldId="2147483660"/>
              <pc:sldLayoutMk cId="2694518121" sldId="2147483671"/>
              <ac:spMk id="2" creationId="{00000000-0000-0000-0000-000000000000}"/>
            </ac:spMkLst>
          </pc:spChg>
          <pc:spChg chg="mod">
            <ac:chgData name="My Luong Vuong" userId="3a095926-c094-4dc5-9520-da494b4df4d0" providerId="ADAL" clId="{63AD7ACE-7BFB-452A-B444-573C02959C22}" dt="2023-12-11T15:38:06.324" v="41"/>
            <ac:spMkLst>
              <pc:docMk/>
              <pc:sldMasterMk cId="1360721980" sldId="2147483660"/>
              <pc:sldLayoutMk cId="2694518121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My Luong Vuong" userId="3a095926-c094-4dc5-9520-da494b4df4d0" providerId="ADAL" clId="{63AD7ACE-7BFB-452A-B444-573C02959C22}" dt="2023-12-11T15:38:05.050" v="40"/>
        <pc:sldMasterMkLst>
          <pc:docMk/>
          <pc:sldMasterMk cId="4228426869" sldId="2147483672"/>
        </pc:sldMasterMkLst>
        <pc:spChg chg="mod">
          <ac:chgData name="My Luong Vuong" userId="3a095926-c094-4dc5-9520-da494b4df4d0" providerId="ADAL" clId="{63AD7ACE-7BFB-452A-B444-573C02959C22}" dt="2023-12-11T15:38:05.050" v="40"/>
          <ac:spMkLst>
            <pc:docMk/>
            <pc:sldMasterMk cId="4228426869" sldId="2147483672"/>
            <ac:spMk id="2" creationId="{00000000-0000-0000-0000-000000000000}"/>
          </ac:spMkLst>
        </pc:spChg>
        <pc:spChg chg="mod">
          <ac:chgData name="My Luong Vuong" userId="3a095926-c094-4dc5-9520-da494b4df4d0" providerId="ADAL" clId="{63AD7ACE-7BFB-452A-B444-573C02959C22}" dt="2023-12-11T15:38:05.050" v="40"/>
          <ac:spMkLst>
            <pc:docMk/>
            <pc:sldMasterMk cId="4228426869" sldId="2147483672"/>
            <ac:spMk id="3" creationId="{00000000-0000-0000-0000-000000000000}"/>
          </ac:spMkLst>
        </pc:spChg>
        <pc:spChg chg="mod">
          <ac:chgData name="My Luong Vuong" userId="3a095926-c094-4dc5-9520-da494b4df4d0" providerId="ADAL" clId="{63AD7ACE-7BFB-452A-B444-573C02959C22}" dt="2023-12-11T15:38:05.050" v="40"/>
          <ac:spMkLst>
            <pc:docMk/>
            <pc:sldMasterMk cId="4228426869" sldId="2147483672"/>
            <ac:spMk id="4" creationId="{00000000-0000-0000-0000-000000000000}"/>
          </ac:spMkLst>
        </pc:spChg>
        <pc:spChg chg="mod">
          <ac:chgData name="My Luong Vuong" userId="3a095926-c094-4dc5-9520-da494b4df4d0" providerId="ADAL" clId="{63AD7ACE-7BFB-452A-B444-573C02959C22}" dt="2023-12-11T15:38:05.050" v="40"/>
          <ac:spMkLst>
            <pc:docMk/>
            <pc:sldMasterMk cId="4228426869" sldId="2147483672"/>
            <ac:spMk id="5" creationId="{00000000-0000-0000-0000-000000000000}"/>
          </ac:spMkLst>
        </pc:spChg>
        <pc:spChg chg="mod">
          <ac:chgData name="My Luong Vuong" userId="3a095926-c094-4dc5-9520-da494b4df4d0" providerId="ADAL" clId="{63AD7ACE-7BFB-452A-B444-573C02959C22}" dt="2023-12-11T15:38:05.050" v="40"/>
          <ac:spMkLst>
            <pc:docMk/>
            <pc:sldMasterMk cId="4228426869" sldId="2147483672"/>
            <ac:spMk id="6" creationId="{00000000-0000-0000-0000-000000000000}"/>
          </ac:spMkLst>
        </pc:spChg>
        <pc:spChg chg="mod">
          <ac:chgData name="My Luong Vuong" userId="3a095926-c094-4dc5-9520-da494b4df4d0" providerId="ADAL" clId="{63AD7ACE-7BFB-452A-B444-573C02959C22}" dt="2023-12-11T15:38:05.050" v="40"/>
          <ac:spMkLst>
            <pc:docMk/>
            <pc:sldMasterMk cId="4228426869" sldId="2147483672"/>
            <ac:spMk id="7" creationId="{6FCBCCC5-96F3-E8FD-ACE4-2D25FA80E27F}"/>
          </ac:spMkLst>
        </pc:spChg>
        <pc:sldLayoutChg chg="modSp">
          <pc:chgData name="My Luong Vuong" userId="3a095926-c094-4dc5-9520-da494b4df4d0" providerId="ADAL" clId="{63AD7ACE-7BFB-452A-B444-573C02959C22}" dt="2023-12-11T15:38:05.050" v="40"/>
          <pc:sldLayoutMkLst>
            <pc:docMk/>
            <pc:sldMasterMk cId="4228426869" sldId="2147483672"/>
            <pc:sldLayoutMk cId="355913200" sldId="2147483673"/>
          </pc:sldLayoutMkLst>
          <pc:spChg chg="mod">
            <ac:chgData name="My Luong Vuong" userId="3a095926-c094-4dc5-9520-da494b4df4d0" providerId="ADAL" clId="{63AD7ACE-7BFB-452A-B444-573C02959C22}" dt="2023-12-11T15:38:05.050" v="40"/>
            <ac:spMkLst>
              <pc:docMk/>
              <pc:sldMasterMk cId="4228426869" sldId="2147483672"/>
              <pc:sldLayoutMk cId="355913200" sldId="2147483673"/>
              <ac:spMk id="2" creationId="{00000000-0000-0000-0000-000000000000}"/>
            </ac:spMkLst>
          </pc:spChg>
          <pc:spChg chg="mod">
            <ac:chgData name="My Luong Vuong" userId="3a095926-c094-4dc5-9520-da494b4df4d0" providerId="ADAL" clId="{63AD7ACE-7BFB-452A-B444-573C02959C22}" dt="2023-12-11T15:38:05.050" v="40"/>
            <ac:spMkLst>
              <pc:docMk/>
              <pc:sldMasterMk cId="4228426869" sldId="2147483672"/>
              <pc:sldLayoutMk cId="355913200" sldId="2147483673"/>
              <ac:spMk id="3" creationId="{00000000-0000-0000-0000-000000000000}"/>
            </ac:spMkLst>
          </pc:spChg>
        </pc:sldLayoutChg>
        <pc:sldLayoutChg chg="modSp">
          <pc:chgData name="My Luong Vuong" userId="3a095926-c094-4dc5-9520-da494b4df4d0" providerId="ADAL" clId="{63AD7ACE-7BFB-452A-B444-573C02959C22}" dt="2023-12-11T15:38:05.050" v="40"/>
          <pc:sldLayoutMkLst>
            <pc:docMk/>
            <pc:sldMasterMk cId="4228426869" sldId="2147483672"/>
            <pc:sldLayoutMk cId="1326669460" sldId="2147483675"/>
          </pc:sldLayoutMkLst>
          <pc:spChg chg="mod">
            <ac:chgData name="My Luong Vuong" userId="3a095926-c094-4dc5-9520-da494b4df4d0" providerId="ADAL" clId="{63AD7ACE-7BFB-452A-B444-573C02959C22}" dt="2023-12-11T15:38:05.050" v="40"/>
            <ac:spMkLst>
              <pc:docMk/>
              <pc:sldMasterMk cId="4228426869" sldId="2147483672"/>
              <pc:sldLayoutMk cId="1326669460" sldId="2147483675"/>
              <ac:spMk id="2" creationId="{00000000-0000-0000-0000-000000000000}"/>
            </ac:spMkLst>
          </pc:spChg>
          <pc:spChg chg="mod">
            <ac:chgData name="My Luong Vuong" userId="3a095926-c094-4dc5-9520-da494b4df4d0" providerId="ADAL" clId="{63AD7ACE-7BFB-452A-B444-573C02959C22}" dt="2023-12-11T15:38:05.050" v="40"/>
            <ac:spMkLst>
              <pc:docMk/>
              <pc:sldMasterMk cId="4228426869" sldId="2147483672"/>
              <pc:sldLayoutMk cId="1326669460" sldId="2147483675"/>
              <ac:spMk id="3" creationId="{00000000-0000-0000-0000-000000000000}"/>
            </ac:spMkLst>
          </pc:spChg>
        </pc:sldLayoutChg>
        <pc:sldLayoutChg chg="modSp">
          <pc:chgData name="My Luong Vuong" userId="3a095926-c094-4dc5-9520-da494b4df4d0" providerId="ADAL" clId="{63AD7ACE-7BFB-452A-B444-573C02959C22}" dt="2023-12-11T15:38:05.050" v="40"/>
          <pc:sldLayoutMkLst>
            <pc:docMk/>
            <pc:sldMasterMk cId="4228426869" sldId="2147483672"/>
            <pc:sldLayoutMk cId="491722968" sldId="2147483676"/>
          </pc:sldLayoutMkLst>
          <pc:spChg chg="mod">
            <ac:chgData name="My Luong Vuong" userId="3a095926-c094-4dc5-9520-da494b4df4d0" providerId="ADAL" clId="{63AD7ACE-7BFB-452A-B444-573C02959C22}" dt="2023-12-11T15:38:05.050" v="40"/>
            <ac:spMkLst>
              <pc:docMk/>
              <pc:sldMasterMk cId="4228426869" sldId="2147483672"/>
              <pc:sldLayoutMk cId="491722968" sldId="2147483676"/>
              <ac:spMk id="3" creationId="{00000000-0000-0000-0000-000000000000}"/>
            </ac:spMkLst>
          </pc:spChg>
          <pc:spChg chg="mod">
            <ac:chgData name="My Luong Vuong" userId="3a095926-c094-4dc5-9520-da494b4df4d0" providerId="ADAL" clId="{63AD7ACE-7BFB-452A-B444-573C02959C22}" dt="2023-12-11T15:38:05.050" v="40"/>
            <ac:spMkLst>
              <pc:docMk/>
              <pc:sldMasterMk cId="4228426869" sldId="2147483672"/>
              <pc:sldLayoutMk cId="491722968" sldId="2147483676"/>
              <ac:spMk id="4" creationId="{00000000-0000-0000-0000-000000000000}"/>
            </ac:spMkLst>
          </pc:spChg>
        </pc:sldLayoutChg>
        <pc:sldLayoutChg chg="modSp">
          <pc:chgData name="My Luong Vuong" userId="3a095926-c094-4dc5-9520-da494b4df4d0" providerId="ADAL" clId="{63AD7ACE-7BFB-452A-B444-573C02959C22}" dt="2023-12-11T15:38:05.050" v="40"/>
          <pc:sldLayoutMkLst>
            <pc:docMk/>
            <pc:sldMasterMk cId="4228426869" sldId="2147483672"/>
            <pc:sldLayoutMk cId="2581245271" sldId="2147483677"/>
          </pc:sldLayoutMkLst>
          <pc:spChg chg="mod">
            <ac:chgData name="My Luong Vuong" userId="3a095926-c094-4dc5-9520-da494b4df4d0" providerId="ADAL" clId="{63AD7ACE-7BFB-452A-B444-573C02959C22}" dt="2023-12-11T15:38:05.050" v="40"/>
            <ac:spMkLst>
              <pc:docMk/>
              <pc:sldMasterMk cId="4228426869" sldId="2147483672"/>
              <pc:sldLayoutMk cId="2581245271" sldId="2147483677"/>
              <ac:spMk id="2" creationId="{00000000-0000-0000-0000-000000000000}"/>
            </ac:spMkLst>
          </pc:spChg>
          <pc:spChg chg="mod">
            <ac:chgData name="My Luong Vuong" userId="3a095926-c094-4dc5-9520-da494b4df4d0" providerId="ADAL" clId="{63AD7ACE-7BFB-452A-B444-573C02959C22}" dt="2023-12-11T15:38:05.050" v="40"/>
            <ac:spMkLst>
              <pc:docMk/>
              <pc:sldMasterMk cId="4228426869" sldId="2147483672"/>
              <pc:sldLayoutMk cId="2581245271" sldId="2147483677"/>
              <ac:spMk id="3" creationId="{00000000-0000-0000-0000-000000000000}"/>
            </ac:spMkLst>
          </pc:spChg>
          <pc:spChg chg="mod">
            <ac:chgData name="My Luong Vuong" userId="3a095926-c094-4dc5-9520-da494b4df4d0" providerId="ADAL" clId="{63AD7ACE-7BFB-452A-B444-573C02959C22}" dt="2023-12-11T15:38:05.050" v="40"/>
            <ac:spMkLst>
              <pc:docMk/>
              <pc:sldMasterMk cId="4228426869" sldId="2147483672"/>
              <pc:sldLayoutMk cId="2581245271" sldId="2147483677"/>
              <ac:spMk id="4" creationId="{00000000-0000-0000-0000-000000000000}"/>
            </ac:spMkLst>
          </pc:spChg>
          <pc:spChg chg="mod">
            <ac:chgData name="My Luong Vuong" userId="3a095926-c094-4dc5-9520-da494b4df4d0" providerId="ADAL" clId="{63AD7ACE-7BFB-452A-B444-573C02959C22}" dt="2023-12-11T15:38:05.050" v="40"/>
            <ac:spMkLst>
              <pc:docMk/>
              <pc:sldMasterMk cId="4228426869" sldId="2147483672"/>
              <pc:sldLayoutMk cId="2581245271" sldId="2147483677"/>
              <ac:spMk id="5" creationId="{00000000-0000-0000-0000-000000000000}"/>
            </ac:spMkLst>
          </pc:spChg>
          <pc:spChg chg="mod">
            <ac:chgData name="My Luong Vuong" userId="3a095926-c094-4dc5-9520-da494b4df4d0" providerId="ADAL" clId="{63AD7ACE-7BFB-452A-B444-573C02959C22}" dt="2023-12-11T15:38:05.050" v="40"/>
            <ac:spMkLst>
              <pc:docMk/>
              <pc:sldMasterMk cId="4228426869" sldId="2147483672"/>
              <pc:sldLayoutMk cId="2581245271" sldId="2147483677"/>
              <ac:spMk id="6" creationId="{00000000-0000-0000-0000-000000000000}"/>
            </ac:spMkLst>
          </pc:spChg>
        </pc:sldLayoutChg>
        <pc:sldLayoutChg chg="modSp">
          <pc:chgData name="My Luong Vuong" userId="3a095926-c094-4dc5-9520-da494b4df4d0" providerId="ADAL" clId="{63AD7ACE-7BFB-452A-B444-573C02959C22}" dt="2023-12-11T15:38:05.050" v="40"/>
          <pc:sldLayoutMkLst>
            <pc:docMk/>
            <pc:sldMasterMk cId="4228426869" sldId="2147483672"/>
            <pc:sldLayoutMk cId="2668394996" sldId="2147483680"/>
          </pc:sldLayoutMkLst>
          <pc:spChg chg="mod">
            <ac:chgData name="My Luong Vuong" userId="3a095926-c094-4dc5-9520-da494b4df4d0" providerId="ADAL" clId="{63AD7ACE-7BFB-452A-B444-573C02959C22}" dt="2023-12-11T15:38:05.050" v="40"/>
            <ac:spMkLst>
              <pc:docMk/>
              <pc:sldMasterMk cId="4228426869" sldId="2147483672"/>
              <pc:sldLayoutMk cId="2668394996" sldId="2147483680"/>
              <ac:spMk id="2" creationId="{00000000-0000-0000-0000-000000000000}"/>
            </ac:spMkLst>
          </pc:spChg>
          <pc:spChg chg="mod">
            <ac:chgData name="My Luong Vuong" userId="3a095926-c094-4dc5-9520-da494b4df4d0" providerId="ADAL" clId="{63AD7ACE-7BFB-452A-B444-573C02959C22}" dt="2023-12-11T15:38:05.050" v="40"/>
            <ac:spMkLst>
              <pc:docMk/>
              <pc:sldMasterMk cId="4228426869" sldId="2147483672"/>
              <pc:sldLayoutMk cId="2668394996" sldId="2147483680"/>
              <ac:spMk id="3" creationId="{00000000-0000-0000-0000-000000000000}"/>
            </ac:spMkLst>
          </pc:spChg>
          <pc:spChg chg="mod">
            <ac:chgData name="My Luong Vuong" userId="3a095926-c094-4dc5-9520-da494b4df4d0" providerId="ADAL" clId="{63AD7ACE-7BFB-452A-B444-573C02959C22}" dt="2023-12-11T15:38:05.050" v="40"/>
            <ac:spMkLst>
              <pc:docMk/>
              <pc:sldMasterMk cId="4228426869" sldId="2147483672"/>
              <pc:sldLayoutMk cId="2668394996" sldId="2147483680"/>
              <ac:spMk id="4" creationId="{00000000-0000-0000-0000-000000000000}"/>
            </ac:spMkLst>
          </pc:spChg>
        </pc:sldLayoutChg>
        <pc:sldLayoutChg chg="modSp">
          <pc:chgData name="My Luong Vuong" userId="3a095926-c094-4dc5-9520-da494b4df4d0" providerId="ADAL" clId="{63AD7ACE-7BFB-452A-B444-573C02959C22}" dt="2023-12-11T15:38:05.050" v="40"/>
          <pc:sldLayoutMkLst>
            <pc:docMk/>
            <pc:sldMasterMk cId="4228426869" sldId="2147483672"/>
            <pc:sldLayoutMk cId="1388926711" sldId="2147483681"/>
          </pc:sldLayoutMkLst>
          <pc:spChg chg="mod">
            <ac:chgData name="My Luong Vuong" userId="3a095926-c094-4dc5-9520-da494b4df4d0" providerId="ADAL" clId="{63AD7ACE-7BFB-452A-B444-573C02959C22}" dt="2023-12-11T15:38:05.050" v="40"/>
            <ac:spMkLst>
              <pc:docMk/>
              <pc:sldMasterMk cId="4228426869" sldId="2147483672"/>
              <pc:sldLayoutMk cId="1388926711" sldId="2147483681"/>
              <ac:spMk id="2" creationId="{00000000-0000-0000-0000-000000000000}"/>
            </ac:spMkLst>
          </pc:spChg>
          <pc:spChg chg="mod">
            <ac:chgData name="My Luong Vuong" userId="3a095926-c094-4dc5-9520-da494b4df4d0" providerId="ADAL" clId="{63AD7ACE-7BFB-452A-B444-573C02959C22}" dt="2023-12-11T15:38:05.050" v="40"/>
            <ac:spMkLst>
              <pc:docMk/>
              <pc:sldMasterMk cId="4228426869" sldId="2147483672"/>
              <pc:sldLayoutMk cId="1388926711" sldId="2147483681"/>
              <ac:spMk id="3" creationId="{00000000-0000-0000-0000-000000000000}"/>
            </ac:spMkLst>
          </pc:spChg>
          <pc:spChg chg="mod">
            <ac:chgData name="My Luong Vuong" userId="3a095926-c094-4dc5-9520-da494b4df4d0" providerId="ADAL" clId="{63AD7ACE-7BFB-452A-B444-573C02959C22}" dt="2023-12-11T15:38:05.050" v="40"/>
            <ac:spMkLst>
              <pc:docMk/>
              <pc:sldMasterMk cId="4228426869" sldId="2147483672"/>
              <pc:sldLayoutMk cId="1388926711" sldId="2147483681"/>
              <ac:spMk id="4" creationId="{00000000-0000-0000-0000-000000000000}"/>
            </ac:spMkLst>
          </pc:spChg>
        </pc:sldLayoutChg>
        <pc:sldLayoutChg chg="modSp">
          <pc:chgData name="My Luong Vuong" userId="3a095926-c094-4dc5-9520-da494b4df4d0" providerId="ADAL" clId="{63AD7ACE-7BFB-452A-B444-573C02959C22}" dt="2023-12-11T15:38:05.050" v="40"/>
          <pc:sldLayoutMkLst>
            <pc:docMk/>
            <pc:sldMasterMk cId="4228426869" sldId="2147483672"/>
            <pc:sldLayoutMk cId="991516303" sldId="2147483683"/>
          </pc:sldLayoutMkLst>
          <pc:spChg chg="mod">
            <ac:chgData name="My Luong Vuong" userId="3a095926-c094-4dc5-9520-da494b4df4d0" providerId="ADAL" clId="{63AD7ACE-7BFB-452A-B444-573C02959C22}" dt="2023-12-11T15:38:05.050" v="40"/>
            <ac:spMkLst>
              <pc:docMk/>
              <pc:sldMasterMk cId="4228426869" sldId="2147483672"/>
              <pc:sldLayoutMk cId="991516303" sldId="2147483683"/>
              <ac:spMk id="2" creationId="{00000000-0000-0000-0000-000000000000}"/>
            </ac:spMkLst>
          </pc:spChg>
          <pc:spChg chg="mod">
            <ac:chgData name="My Luong Vuong" userId="3a095926-c094-4dc5-9520-da494b4df4d0" providerId="ADAL" clId="{63AD7ACE-7BFB-452A-B444-573C02959C22}" dt="2023-12-11T15:38:05.050" v="40"/>
            <ac:spMkLst>
              <pc:docMk/>
              <pc:sldMasterMk cId="4228426869" sldId="2147483672"/>
              <pc:sldLayoutMk cId="991516303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061D3-640C-4390-8886-074BBF6CA21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63688" y="857250"/>
            <a:ext cx="60166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75DA8-FDAD-43C4-BC18-35894FEDB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99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2283" rtl="0" eaLnBrk="1" latinLnBrk="0" hangingPunct="1">
      <a:defRPr sz="213" kern="1200">
        <a:solidFill>
          <a:schemeClr val="tx1"/>
        </a:solidFill>
        <a:latin typeface="+mn-lt"/>
        <a:ea typeface="+mn-ea"/>
        <a:cs typeface="+mn-cs"/>
      </a:defRPr>
    </a:lvl1pPr>
    <a:lvl2pPr marL="81141" algn="l" defTabSz="162283" rtl="0" eaLnBrk="1" latinLnBrk="0" hangingPunct="1">
      <a:defRPr sz="213" kern="1200">
        <a:solidFill>
          <a:schemeClr val="tx1"/>
        </a:solidFill>
        <a:latin typeface="+mn-lt"/>
        <a:ea typeface="+mn-ea"/>
        <a:cs typeface="+mn-cs"/>
      </a:defRPr>
    </a:lvl2pPr>
    <a:lvl3pPr marL="162283" algn="l" defTabSz="162283" rtl="0" eaLnBrk="1" latinLnBrk="0" hangingPunct="1">
      <a:defRPr sz="213" kern="1200">
        <a:solidFill>
          <a:schemeClr val="tx1"/>
        </a:solidFill>
        <a:latin typeface="+mn-lt"/>
        <a:ea typeface="+mn-ea"/>
        <a:cs typeface="+mn-cs"/>
      </a:defRPr>
    </a:lvl3pPr>
    <a:lvl4pPr marL="243424" algn="l" defTabSz="162283" rtl="0" eaLnBrk="1" latinLnBrk="0" hangingPunct="1">
      <a:defRPr sz="213" kern="1200">
        <a:solidFill>
          <a:schemeClr val="tx1"/>
        </a:solidFill>
        <a:latin typeface="+mn-lt"/>
        <a:ea typeface="+mn-ea"/>
        <a:cs typeface="+mn-cs"/>
      </a:defRPr>
    </a:lvl4pPr>
    <a:lvl5pPr marL="324566" algn="l" defTabSz="162283" rtl="0" eaLnBrk="1" latinLnBrk="0" hangingPunct="1">
      <a:defRPr sz="213" kern="1200">
        <a:solidFill>
          <a:schemeClr val="tx1"/>
        </a:solidFill>
        <a:latin typeface="+mn-lt"/>
        <a:ea typeface="+mn-ea"/>
        <a:cs typeface="+mn-cs"/>
      </a:defRPr>
    </a:lvl5pPr>
    <a:lvl6pPr marL="405707" algn="l" defTabSz="162283" rtl="0" eaLnBrk="1" latinLnBrk="0" hangingPunct="1">
      <a:defRPr sz="213" kern="1200">
        <a:solidFill>
          <a:schemeClr val="tx1"/>
        </a:solidFill>
        <a:latin typeface="+mn-lt"/>
        <a:ea typeface="+mn-ea"/>
        <a:cs typeface="+mn-cs"/>
      </a:defRPr>
    </a:lvl6pPr>
    <a:lvl7pPr marL="486849" algn="l" defTabSz="162283" rtl="0" eaLnBrk="1" latinLnBrk="0" hangingPunct="1">
      <a:defRPr sz="213" kern="1200">
        <a:solidFill>
          <a:schemeClr val="tx1"/>
        </a:solidFill>
        <a:latin typeface="+mn-lt"/>
        <a:ea typeface="+mn-ea"/>
        <a:cs typeface="+mn-cs"/>
      </a:defRPr>
    </a:lvl7pPr>
    <a:lvl8pPr marL="567990" algn="l" defTabSz="162283" rtl="0" eaLnBrk="1" latinLnBrk="0" hangingPunct="1">
      <a:defRPr sz="213" kern="1200">
        <a:solidFill>
          <a:schemeClr val="tx1"/>
        </a:solidFill>
        <a:latin typeface="+mn-lt"/>
        <a:ea typeface="+mn-ea"/>
        <a:cs typeface="+mn-cs"/>
      </a:defRPr>
    </a:lvl8pPr>
    <a:lvl9pPr marL="649132" algn="l" defTabSz="162283" rtl="0" eaLnBrk="1" latinLnBrk="0" hangingPunct="1">
      <a:defRPr sz="2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857250"/>
            <a:ext cx="6016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standardized vs optimised dosing</a:t>
            </a:r>
          </a:p>
          <a:p>
            <a:r>
              <a:rPr lang="en-US"/>
              <a:t>Efficacy</a:t>
            </a:r>
            <a:endParaRPr lang="en-GB"/>
          </a:p>
          <a:p>
            <a:r>
              <a:rPr lang="en-GB"/>
              <a:t>Toxicity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75DA8-FDAD-43C4-BC18-35894FEDB3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68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857250"/>
            <a:ext cx="6016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Font: </a:t>
            </a:r>
            <a:r>
              <a:rPr lang="en-GB" b="0" i="0" dirty="0">
                <a:solidFill>
                  <a:srgbClr val="000000"/>
                </a:solidFill>
                <a:effectLst/>
                <a:latin typeface="Elsevier Sans"/>
              </a:rPr>
              <a:t>Times, Arial, Courier or Symbol with a large enough font size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latin typeface="Elsevier Sans"/>
              </a:rPr>
              <a:t>File type: preferred file types are TIFF, EPS, PDF or MS Office files.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75DA8-FDAD-43C4-BC18-35894FEDB3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43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857250"/>
            <a:ext cx="6016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Font: </a:t>
            </a:r>
            <a:r>
              <a:rPr lang="en-GB" b="0" i="0" dirty="0">
                <a:solidFill>
                  <a:srgbClr val="000000"/>
                </a:solidFill>
                <a:effectLst/>
                <a:latin typeface="Elsevier Sans"/>
              </a:rPr>
              <a:t>Times, Arial, Courier or Symbol with a large enough font size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latin typeface="Elsevier Sans"/>
              </a:rPr>
              <a:t>File type: preferred file types are TIFF, EPS, PDF or MS Office files.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75DA8-FDAD-43C4-BC18-35894FEDB3E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37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95" y="294620"/>
            <a:ext cx="3509963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5" y="945535"/>
            <a:ext cx="3509963" cy="434638"/>
          </a:xfrm>
        </p:spPr>
        <p:txBody>
          <a:bodyPr/>
          <a:lstStyle>
            <a:lvl1pPr marL="0" indent="0" algn="ctr">
              <a:buNone/>
              <a:defRPr sz="629"/>
            </a:lvl1pPr>
            <a:lvl2pPr marL="120024" indent="0" algn="ctr">
              <a:buNone/>
              <a:defRPr sz="525"/>
            </a:lvl2pPr>
            <a:lvl3pPr marL="240047" indent="0" algn="ctr">
              <a:buNone/>
              <a:defRPr sz="473"/>
            </a:lvl3pPr>
            <a:lvl4pPr marL="360068" indent="0" algn="ctr">
              <a:buNone/>
              <a:defRPr sz="421"/>
            </a:lvl4pPr>
            <a:lvl5pPr marL="480092" indent="0" algn="ctr">
              <a:buNone/>
              <a:defRPr sz="421"/>
            </a:lvl5pPr>
            <a:lvl6pPr marL="600115" indent="0" algn="ctr">
              <a:buNone/>
              <a:defRPr sz="421"/>
            </a:lvl6pPr>
            <a:lvl7pPr marL="720139" indent="0" algn="ctr">
              <a:buNone/>
              <a:defRPr sz="421"/>
            </a:lvl7pPr>
            <a:lvl8pPr marL="840160" indent="0" algn="ctr">
              <a:buNone/>
              <a:defRPr sz="421"/>
            </a:lvl8pPr>
            <a:lvl9pPr marL="960183" indent="0" algn="ctr">
              <a:buNone/>
              <a:defRPr sz="42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649-7050-4AC1-9060-408B65B806DB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C56C-5BCB-4F83-B856-14D38F9EC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11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649-7050-4AC1-9060-408B65B806DB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C56C-5BCB-4F83-B856-14D38F9EC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83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95846"/>
            <a:ext cx="1009113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8" y="95846"/>
            <a:ext cx="2968844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649-7050-4AC1-9060-408B65B806DB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C56C-5BCB-4F83-B856-14D38F9EC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51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649-7050-4AC1-9060-408B65B806DB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C56C-5BCB-4F83-B856-14D38F9EC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2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448807"/>
            <a:ext cx="4036457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1204735"/>
            <a:ext cx="4036457" cy="393799"/>
          </a:xfrm>
        </p:spPr>
        <p:txBody>
          <a:bodyPr/>
          <a:lstStyle>
            <a:lvl1pPr marL="0" indent="0">
              <a:buNone/>
              <a:defRPr sz="629">
                <a:solidFill>
                  <a:schemeClr val="tx1">
                    <a:tint val="75000"/>
                  </a:schemeClr>
                </a:solidFill>
              </a:defRPr>
            </a:lvl1pPr>
            <a:lvl2pPr marL="120024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47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3pPr>
            <a:lvl4pPr marL="360068" indent="0">
              <a:buNone/>
              <a:defRPr sz="421">
                <a:solidFill>
                  <a:schemeClr val="tx1">
                    <a:tint val="75000"/>
                  </a:schemeClr>
                </a:solidFill>
              </a:defRPr>
            </a:lvl4pPr>
            <a:lvl5pPr marL="480092" indent="0">
              <a:buNone/>
              <a:defRPr sz="421">
                <a:solidFill>
                  <a:schemeClr val="tx1">
                    <a:tint val="75000"/>
                  </a:schemeClr>
                </a:solidFill>
              </a:defRPr>
            </a:lvl5pPr>
            <a:lvl6pPr marL="600115" indent="0">
              <a:buNone/>
              <a:defRPr sz="421">
                <a:solidFill>
                  <a:schemeClr val="tx1">
                    <a:tint val="75000"/>
                  </a:schemeClr>
                </a:solidFill>
              </a:defRPr>
            </a:lvl6pPr>
            <a:lvl7pPr marL="720139" indent="0">
              <a:buNone/>
              <a:defRPr sz="421">
                <a:solidFill>
                  <a:schemeClr val="tx1">
                    <a:tint val="75000"/>
                  </a:schemeClr>
                </a:solidFill>
              </a:defRPr>
            </a:lvl7pPr>
            <a:lvl8pPr marL="840160" indent="0">
              <a:buNone/>
              <a:defRPr sz="421">
                <a:solidFill>
                  <a:schemeClr val="tx1">
                    <a:tint val="75000"/>
                  </a:schemeClr>
                </a:solidFill>
              </a:defRPr>
            </a:lvl8pPr>
            <a:lvl9pPr marL="960183" indent="0">
              <a:buNone/>
              <a:defRPr sz="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649-7050-4AC1-9060-408B65B806DB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C56C-5BCB-4F83-B856-14D38F9EC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47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5" y="479227"/>
            <a:ext cx="1988980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479227"/>
            <a:ext cx="1988980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649-7050-4AC1-9060-408B65B806DB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C56C-5BCB-4F83-B856-14D38F9EC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25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95846"/>
            <a:ext cx="4036457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441306"/>
            <a:ext cx="1979837" cy="216277"/>
          </a:xfrm>
        </p:spPr>
        <p:txBody>
          <a:bodyPr anchor="b"/>
          <a:lstStyle>
            <a:lvl1pPr marL="0" indent="0">
              <a:buNone/>
              <a:defRPr sz="629" b="1"/>
            </a:lvl1pPr>
            <a:lvl2pPr marL="120024" indent="0">
              <a:buNone/>
              <a:defRPr sz="525" b="1"/>
            </a:lvl2pPr>
            <a:lvl3pPr marL="240047" indent="0">
              <a:buNone/>
              <a:defRPr sz="473" b="1"/>
            </a:lvl3pPr>
            <a:lvl4pPr marL="360068" indent="0">
              <a:buNone/>
              <a:defRPr sz="421" b="1"/>
            </a:lvl4pPr>
            <a:lvl5pPr marL="480092" indent="0">
              <a:buNone/>
              <a:defRPr sz="421" b="1"/>
            </a:lvl5pPr>
            <a:lvl6pPr marL="600115" indent="0">
              <a:buNone/>
              <a:defRPr sz="421" b="1"/>
            </a:lvl6pPr>
            <a:lvl7pPr marL="720139" indent="0">
              <a:buNone/>
              <a:defRPr sz="421" b="1"/>
            </a:lvl7pPr>
            <a:lvl8pPr marL="840160" indent="0">
              <a:buNone/>
              <a:defRPr sz="421" b="1"/>
            </a:lvl8pPr>
            <a:lvl9pPr marL="960183" indent="0">
              <a:buNone/>
              <a:defRPr sz="4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657582"/>
            <a:ext cx="1979837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441306"/>
            <a:ext cx="1989588" cy="216277"/>
          </a:xfrm>
        </p:spPr>
        <p:txBody>
          <a:bodyPr anchor="b"/>
          <a:lstStyle>
            <a:lvl1pPr marL="0" indent="0">
              <a:buNone/>
              <a:defRPr sz="629" b="1"/>
            </a:lvl1pPr>
            <a:lvl2pPr marL="120024" indent="0">
              <a:buNone/>
              <a:defRPr sz="525" b="1"/>
            </a:lvl2pPr>
            <a:lvl3pPr marL="240047" indent="0">
              <a:buNone/>
              <a:defRPr sz="473" b="1"/>
            </a:lvl3pPr>
            <a:lvl4pPr marL="360068" indent="0">
              <a:buNone/>
              <a:defRPr sz="421" b="1"/>
            </a:lvl4pPr>
            <a:lvl5pPr marL="480092" indent="0">
              <a:buNone/>
              <a:defRPr sz="421" b="1"/>
            </a:lvl5pPr>
            <a:lvl6pPr marL="600115" indent="0">
              <a:buNone/>
              <a:defRPr sz="421" b="1"/>
            </a:lvl6pPr>
            <a:lvl7pPr marL="720139" indent="0">
              <a:buNone/>
              <a:defRPr sz="421" b="1"/>
            </a:lvl7pPr>
            <a:lvl8pPr marL="840160" indent="0">
              <a:buNone/>
              <a:defRPr sz="421" b="1"/>
            </a:lvl8pPr>
            <a:lvl9pPr marL="960183" indent="0">
              <a:buNone/>
              <a:defRPr sz="4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657582"/>
            <a:ext cx="1989588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649-7050-4AC1-9060-408B65B806DB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C56C-5BCB-4F83-B856-14D38F9EC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89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649-7050-4AC1-9060-408B65B806DB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C56C-5BCB-4F83-B856-14D38F9EC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93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649-7050-4AC1-9060-408B65B806DB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C56C-5BCB-4F83-B856-14D38F9EC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81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20016"/>
            <a:ext cx="1509407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259200"/>
            <a:ext cx="2369225" cy="1279327"/>
          </a:xfrm>
        </p:spPr>
        <p:txBody>
          <a:bodyPr/>
          <a:lstStyle>
            <a:lvl1pPr>
              <a:defRPr sz="840"/>
            </a:lvl1pPr>
            <a:lvl2pPr>
              <a:defRPr sz="736"/>
            </a:lvl2pPr>
            <a:lvl3pPr>
              <a:defRPr sz="629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540067"/>
            <a:ext cx="1509407" cy="1000542"/>
          </a:xfrm>
        </p:spPr>
        <p:txBody>
          <a:bodyPr/>
          <a:lstStyle>
            <a:lvl1pPr marL="0" indent="0">
              <a:buNone/>
              <a:defRPr sz="421"/>
            </a:lvl1pPr>
            <a:lvl2pPr marL="120024" indent="0">
              <a:buNone/>
              <a:defRPr sz="369"/>
            </a:lvl2pPr>
            <a:lvl3pPr marL="240047" indent="0">
              <a:buNone/>
              <a:defRPr sz="315"/>
            </a:lvl3pPr>
            <a:lvl4pPr marL="360068" indent="0">
              <a:buNone/>
              <a:defRPr sz="263"/>
            </a:lvl4pPr>
            <a:lvl5pPr marL="480092" indent="0">
              <a:buNone/>
              <a:defRPr sz="263"/>
            </a:lvl5pPr>
            <a:lvl6pPr marL="600115" indent="0">
              <a:buNone/>
              <a:defRPr sz="263"/>
            </a:lvl6pPr>
            <a:lvl7pPr marL="720139" indent="0">
              <a:buNone/>
              <a:defRPr sz="263"/>
            </a:lvl7pPr>
            <a:lvl8pPr marL="840160" indent="0">
              <a:buNone/>
              <a:defRPr sz="263"/>
            </a:lvl8pPr>
            <a:lvl9pPr marL="960183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649-7050-4AC1-9060-408B65B806DB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C56C-5BCB-4F83-B856-14D38F9EC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8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20016"/>
            <a:ext cx="1509407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259200"/>
            <a:ext cx="2369225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24" indent="0">
              <a:buNone/>
              <a:defRPr sz="736"/>
            </a:lvl2pPr>
            <a:lvl3pPr marL="240047" indent="0">
              <a:buNone/>
              <a:defRPr sz="629"/>
            </a:lvl3pPr>
            <a:lvl4pPr marL="360068" indent="0">
              <a:buNone/>
              <a:defRPr sz="525"/>
            </a:lvl4pPr>
            <a:lvl5pPr marL="480092" indent="0">
              <a:buNone/>
              <a:defRPr sz="525"/>
            </a:lvl5pPr>
            <a:lvl6pPr marL="600115" indent="0">
              <a:buNone/>
              <a:defRPr sz="525"/>
            </a:lvl6pPr>
            <a:lvl7pPr marL="720139" indent="0">
              <a:buNone/>
              <a:defRPr sz="525"/>
            </a:lvl7pPr>
            <a:lvl8pPr marL="840160" indent="0">
              <a:buNone/>
              <a:defRPr sz="525"/>
            </a:lvl8pPr>
            <a:lvl9pPr marL="960183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540067"/>
            <a:ext cx="1509407" cy="1000542"/>
          </a:xfrm>
        </p:spPr>
        <p:txBody>
          <a:bodyPr/>
          <a:lstStyle>
            <a:lvl1pPr marL="0" indent="0">
              <a:buNone/>
              <a:defRPr sz="421"/>
            </a:lvl1pPr>
            <a:lvl2pPr marL="120024" indent="0">
              <a:buNone/>
              <a:defRPr sz="369"/>
            </a:lvl2pPr>
            <a:lvl3pPr marL="240047" indent="0">
              <a:buNone/>
              <a:defRPr sz="315"/>
            </a:lvl3pPr>
            <a:lvl4pPr marL="360068" indent="0">
              <a:buNone/>
              <a:defRPr sz="263"/>
            </a:lvl4pPr>
            <a:lvl5pPr marL="480092" indent="0">
              <a:buNone/>
              <a:defRPr sz="263"/>
            </a:lvl5pPr>
            <a:lvl6pPr marL="600115" indent="0">
              <a:buNone/>
              <a:defRPr sz="263"/>
            </a:lvl6pPr>
            <a:lvl7pPr marL="720139" indent="0">
              <a:buNone/>
              <a:defRPr sz="263"/>
            </a:lvl7pPr>
            <a:lvl8pPr marL="840160" indent="0">
              <a:buNone/>
              <a:defRPr sz="263"/>
            </a:lvl8pPr>
            <a:lvl9pPr marL="960183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649-7050-4AC1-9060-408B65B806DB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C56C-5BCB-4F83-B856-14D38F9EC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76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8" y="95846"/>
            <a:ext cx="4036457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8" y="479227"/>
            <a:ext cx="4036457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7" y="1668543"/>
            <a:ext cx="105299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9649-7050-4AC1-9060-408B65B806DB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5" y="1668543"/>
            <a:ext cx="1579483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6" y="1668543"/>
            <a:ext cx="105299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6C56C-5BCB-4F83-B856-14D38F9EC6E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9Slide.vn - 2019">
            <a:extLst>
              <a:ext uri="{FF2B5EF4-FFF2-40B4-BE49-F238E27FC236}">
                <a16:creationId xmlns:a16="http://schemas.microsoft.com/office/drawing/2014/main" id="{9C07B231-2929-6B32-372D-C6534AF2074A}"/>
              </a:ext>
            </a:extLst>
          </p:cNvPr>
          <p:cNvSpPr txBox="1"/>
          <p:nvPr userDrawn="1"/>
        </p:nvSpPr>
        <p:spPr>
          <a:xfrm>
            <a:off x="1" y="-358923"/>
            <a:ext cx="4679950" cy="1695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502">
                <a:solidFill>
                  <a:srgbClr val="CFCFCF"/>
                </a:solidFill>
              </a:rPr>
              <a:t>www.9slide.vn</a:t>
            </a:r>
          </a:p>
        </p:txBody>
      </p:sp>
    </p:spTree>
    <p:extLst>
      <p:ext uri="{BB962C8B-B14F-4D97-AF65-F5344CB8AC3E}">
        <p14:creationId xmlns:p14="http://schemas.microsoft.com/office/powerpoint/2010/main" val="136072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47" rtl="0" eaLnBrk="1" latinLnBrk="0" hangingPunct="1">
        <a:lnSpc>
          <a:spcPct val="90000"/>
        </a:lnSpc>
        <a:spcBef>
          <a:spcPct val="0"/>
        </a:spcBef>
        <a:buNone/>
        <a:defRPr sz="11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12" indent="-60012" algn="l" defTabSz="240047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6" kern="1200">
          <a:solidFill>
            <a:schemeClr val="tx1"/>
          </a:solidFill>
          <a:latin typeface="+mn-lt"/>
          <a:ea typeface="+mn-ea"/>
          <a:cs typeface="+mn-cs"/>
        </a:defRPr>
      </a:lvl1pPr>
      <a:lvl2pPr marL="180035" indent="-60012" algn="l" defTabSz="240047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629" kern="1200">
          <a:solidFill>
            <a:schemeClr val="tx1"/>
          </a:solidFill>
          <a:latin typeface="+mn-lt"/>
          <a:ea typeface="+mn-ea"/>
          <a:cs typeface="+mn-cs"/>
        </a:defRPr>
      </a:lvl2pPr>
      <a:lvl3pPr marL="300059" indent="-60012" algn="l" defTabSz="240047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80" indent="-60012" algn="l" defTabSz="240047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4pPr>
      <a:lvl5pPr marL="540103" indent="-60012" algn="l" defTabSz="240047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5pPr>
      <a:lvl6pPr marL="660127" indent="-60012" algn="l" defTabSz="240047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6pPr>
      <a:lvl7pPr marL="780150" indent="-60012" algn="l" defTabSz="240047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7pPr>
      <a:lvl8pPr marL="900171" indent="-60012" algn="l" defTabSz="240047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8pPr>
      <a:lvl9pPr marL="1020195" indent="-60012" algn="l" defTabSz="240047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47" rtl="0" eaLnBrk="1" latinLnBrk="0" hangingPunct="1">
        <a:defRPr sz="473" kern="1200">
          <a:solidFill>
            <a:schemeClr val="tx1"/>
          </a:solidFill>
          <a:latin typeface="+mn-lt"/>
          <a:ea typeface="+mn-ea"/>
          <a:cs typeface="+mn-cs"/>
        </a:defRPr>
      </a:lvl1pPr>
      <a:lvl2pPr marL="120024" algn="l" defTabSz="240047" rtl="0" eaLnBrk="1" latinLnBrk="0" hangingPunct="1"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40047" algn="l" defTabSz="240047" rtl="0" eaLnBrk="1" latinLnBrk="0" hangingPunct="1"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60068" algn="l" defTabSz="240047" rtl="0" eaLnBrk="1" latinLnBrk="0" hangingPunct="1">
        <a:defRPr sz="473" kern="1200">
          <a:solidFill>
            <a:schemeClr val="tx1"/>
          </a:solidFill>
          <a:latin typeface="+mn-lt"/>
          <a:ea typeface="+mn-ea"/>
          <a:cs typeface="+mn-cs"/>
        </a:defRPr>
      </a:lvl4pPr>
      <a:lvl5pPr marL="480092" algn="l" defTabSz="240047" rtl="0" eaLnBrk="1" latinLnBrk="0" hangingPunct="1">
        <a:defRPr sz="473" kern="1200">
          <a:solidFill>
            <a:schemeClr val="tx1"/>
          </a:solidFill>
          <a:latin typeface="+mn-lt"/>
          <a:ea typeface="+mn-ea"/>
          <a:cs typeface="+mn-cs"/>
        </a:defRPr>
      </a:lvl5pPr>
      <a:lvl6pPr marL="600115" algn="l" defTabSz="240047" rtl="0" eaLnBrk="1" latinLnBrk="0" hangingPunct="1">
        <a:defRPr sz="473" kern="1200">
          <a:solidFill>
            <a:schemeClr val="tx1"/>
          </a:solidFill>
          <a:latin typeface="+mn-lt"/>
          <a:ea typeface="+mn-ea"/>
          <a:cs typeface="+mn-cs"/>
        </a:defRPr>
      </a:lvl6pPr>
      <a:lvl7pPr marL="720139" algn="l" defTabSz="240047" rtl="0" eaLnBrk="1" latinLnBrk="0" hangingPunct="1">
        <a:defRPr sz="473" kern="1200">
          <a:solidFill>
            <a:schemeClr val="tx1"/>
          </a:solidFill>
          <a:latin typeface="+mn-lt"/>
          <a:ea typeface="+mn-ea"/>
          <a:cs typeface="+mn-cs"/>
        </a:defRPr>
      </a:lvl7pPr>
      <a:lvl8pPr marL="840160" algn="l" defTabSz="240047" rtl="0" eaLnBrk="1" latinLnBrk="0" hangingPunct="1">
        <a:defRPr sz="473" kern="1200">
          <a:solidFill>
            <a:schemeClr val="tx1"/>
          </a:solidFill>
          <a:latin typeface="+mn-lt"/>
          <a:ea typeface="+mn-ea"/>
          <a:cs typeface="+mn-cs"/>
        </a:defRPr>
      </a:lvl8pPr>
      <a:lvl9pPr marL="960183" algn="l" defTabSz="240047" rtl="0" eaLnBrk="1" latinLnBrk="0" hangingPunct="1">
        <a:defRPr sz="4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632F25-4FD1-723D-3573-5C36341E6ECF}"/>
              </a:ext>
            </a:extLst>
          </p:cNvPr>
          <p:cNvSpPr/>
          <p:nvPr/>
        </p:nvSpPr>
        <p:spPr>
          <a:xfrm>
            <a:off x="1066244" y="910607"/>
            <a:ext cx="912866" cy="574350"/>
          </a:xfrm>
          <a:prstGeom prst="rect">
            <a:avLst/>
          </a:prstGeom>
          <a:solidFill>
            <a:srgbClr val="007DA9"/>
          </a:solidFill>
          <a:ln w="12700">
            <a:solidFill>
              <a:srgbClr val="007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A106FF-81DB-F3F8-C186-9327B3886642}"/>
              </a:ext>
            </a:extLst>
          </p:cNvPr>
          <p:cNvSpPr/>
          <p:nvPr/>
        </p:nvSpPr>
        <p:spPr>
          <a:xfrm>
            <a:off x="2004154" y="275301"/>
            <a:ext cx="1608774" cy="400582"/>
          </a:xfrm>
          <a:prstGeom prst="rect">
            <a:avLst/>
          </a:prstGeom>
          <a:solidFill>
            <a:srgbClr val="F5F2B8"/>
          </a:solidFill>
          <a:ln w="12700">
            <a:solidFill>
              <a:srgbClr val="F5F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31F08-9D09-C021-48D1-63F9F8409A53}"/>
              </a:ext>
            </a:extLst>
          </p:cNvPr>
          <p:cNvSpPr/>
          <p:nvPr/>
        </p:nvSpPr>
        <p:spPr>
          <a:xfrm>
            <a:off x="2004518" y="702196"/>
            <a:ext cx="1608774" cy="782764"/>
          </a:xfrm>
          <a:prstGeom prst="rect">
            <a:avLst/>
          </a:prstGeom>
          <a:solidFill>
            <a:srgbClr val="FFE25B"/>
          </a:solidFill>
          <a:ln w="12700">
            <a:solidFill>
              <a:srgbClr val="FFE2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22F03B-A763-FFEC-220D-EDAA951C3336}"/>
              </a:ext>
            </a:extLst>
          </p:cNvPr>
          <p:cNvSpPr/>
          <p:nvPr/>
        </p:nvSpPr>
        <p:spPr>
          <a:xfrm>
            <a:off x="1065906" y="273074"/>
            <a:ext cx="912866" cy="614224"/>
          </a:xfrm>
          <a:prstGeom prst="rect">
            <a:avLst/>
          </a:prstGeom>
          <a:solidFill>
            <a:srgbClr val="00A7EB"/>
          </a:solidFill>
          <a:ln w="12700">
            <a:solidFill>
              <a:srgbClr val="00A7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2474F-08F4-3F84-284B-F761BA16051D}"/>
              </a:ext>
            </a:extLst>
          </p:cNvPr>
          <p:cNvSpPr txBox="1"/>
          <p:nvPr/>
        </p:nvSpPr>
        <p:spPr>
          <a:xfrm>
            <a:off x="1066247" y="-3111"/>
            <a:ext cx="2546739" cy="333938"/>
          </a:xfrm>
          <a:prstGeom prst="rect">
            <a:avLst/>
          </a:prstGeom>
          <a:solidFill>
            <a:srgbClr val="007D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Defining an </a:t>
            </a:r>
            <a:r>
              <a:rPr lang="en-US" sz="785" dirty="0" err="1">
                <a:solidFill>
                  <a:srgbClr val="F4DEB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optimised</a:t>
            </a:r>
            <a:r>
              <a:rPr lang="en-US" sz="785" dirty="0">
                <a:solidFill>
                  <a:srgbClr val="F4DEB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fluconazole dosing strategy </a:t>
            </a:r>
          </a:p>
          <a:p>
            <a:pPr algn="ctr"/>
            <a:r>
              <a:rPr lang="en-US" sz="785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critically ill patients</a:t>
            </a:r>
            <a:endParaRPr lang="en-GB" sz="785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C3E6F6-4AF3-4FB2-F3FD-48774FEB66F7}"/>
              </a:ext>
            </a:extLst>
          </p:cNvPr>
          <p:cNvSpPr/>
          <p:nvPr/>
        </p:nvSpPr>
        <p:spPr>
          <a:xfrm>
            <a:off x="1065910" y="1511543"/>
            <a:ext cx="1608774" cy="288688"/>
          </a:xfrm>
          <a:prstGeom prst="rect">
            <a:avLst/>
          </a:prstGeom>
          <a:solidFill>
            <a:srgbClr val="00A7EB"/>
          </a:solidFill>
          <a:ln w="12700">
            <a:solidFill>
              <a:srgbClr val="37A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6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3F0FAD7-A853-06CA-1981-9618C53B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78809" y="282880"/>
            <a:ext cx="399571" cy="399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B7F188-3FF9-C6B2-51F8-0DA4ECE619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7027" y="281861"/>
            <a:ext cx="399529" cy="3995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FF2CE3-2438-1F98-4006-9C332F7E8B04}"/>
              </a:ext>
            </a:extLst>
          </p:cNvPr>
          <p:cNvSpPr txBox="1"/>
          <p:nvPr/>
        </p:nvSpPr>
        <p:spPr>
          <a:xfrm>
            <a:off x="1066972" y="672470"/>
            <a:ext cx="912866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solidFill>
                  <a:srgbClr val="E9F1F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consensus optimised fluconazole dosing regimen for critically ill patients</a:t>
            </a:r>
            <a:endParaRPr lang="en-GB" sz="676" b="1">
              <a:solidFill>
                <a:srgbClr val="E9F1F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830ADA1F-CC80-ECAE-72FD-10A429DAD7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5256" y="912309"/>
            <a:ext cx="396826" cy="39682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CFE3B40-4F27-92A4-C343-A96F7BF6AB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22760" y="912315"/>
            <a:ext cx="397049" cy="3970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25520E6-2ACD-A046-2C3F-57D9602CAB6A}"/>
              </a:ext>
            </a:extLst>
          </p:cNvPr>
          <p:cNvSpPr txBox="1"/>
          <p:nvPr/>
        </p:nvSpPr>
        <p:spPr>
          <a:xfrm>
            <a:off x="1066587" y="1317322"/>
            <a:ext cx="912866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solidFill>
                  <a:srgbClr val="E9F1F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Population pharmacokinetics modelling from 8 studies</a:t>
            </a:r>
            <a:endParaRPr lang="en-GB" sz="676" b="1">
              <a:solidFill>
                <a:srgbClr val="E9F1F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87C503A-9804-3612-2882-D76C385223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07061" y="285405"/>
            <a:ext cx="376897" cy="376897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2A2679BD-62A7-3CCF-65B0-26EB58D751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08194" y="285409"/>
            <a:ext cx="377045" cy="37704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39AE44-BD5E-4804-3BCB-3F19B2334550}"/>
              </a:ext>
            </a:extLst>
          </p:cNvPr>
          <p:cNvSpPr txBox="1"/>
          <p:nvPr/>
        </p:nvSpPr>
        <p:spPr>
          <a:xfrm>
            <a:off x="3182992" y="373231"/>
            <a:ext cx="420527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Two-compartment model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3C7946-1EC4-54CB-3035-9CE58D89F34C}"/>
              </a:ext>
            </a:extLst>
          </p:cNvPr>
          <p:cNvSpPr txBox="1"/>
          <p:nvPr/>
        </p:nvSpPr>
        <p:spPr>
          <a:xfrm>
            <a:off x="2347684" y="440391"/>
            <a:ext cx="420527" cy="40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177 patients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C3F2EAD6-BC37-16F2-1361-0F8AD8A4AB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626741" y="788201"/>
            <a:ext cx="265874" cy="26587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8D7C980-3F05-0F4C-ACD9-AFAEA7F0823F}"/>
              </a:ext>
            </a:extLst>
          </p:cNvPr>
          <p:cNvSpPr txBox="1"/>
          <p:nvPr/>
        </p:nvSpPr>
        <p:spPr>
          <a:xfrm>
            <a:off x="2509832" y="719799"/>
            <a:ext cx="499707" cy="40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Standard dosing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5DB618A-2AAF-9A28-6563-F6592B51763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3226334" y="788201"/>
            <a:ext cx="265874" cy="26587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5F6140A-A73D-BC78-914F-6AA77120857F}"/>
              </a:ext>
            </a:extLst>
          </p:cNvPr>
          <p:cNvSpPr txBox="1"/>
          <p:nvPr/>
        </p:nvSpPr>
        <p:spPr>
          <a:xfrm>
            <a:off x="3110207" y="719802"/>
            <a:ext cx="499707" cy="40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Optimised dosing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44591D3-A5F6-7825-8431-B1B583714D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57722" y="1079252"/>
            <a:ext cx="170212" cy="17021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6D32438-219F-BAAC-687B-61ADDC2B94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57722" y="1300420"/>
            <a:ext cx="170212" cy="17021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F995EC4-CDB9-A15D-AC0D-C4BE92E7BA4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57725" y="706798"/>
            <a:ext cx="195616" cy="19561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4D05CE6-AC78-24AC-4D72-855420F1E9A7}"/>
              </a:ext>
            </a:extLst>
          </p:cNvPr>
          <p:cNvSpPr txBox="1"/>
          <p:nvPr/>
        </p:nvSpPr>
        <p:spPr>
          <a:xfrm>
            <a:off x="2254157" y="1125865"/>
            <a:ext cx="420527" cy="19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Day 1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B8BB37-E7B2-AB00-42CC-AE42C58AEA9C}"/>
              </a:ext>
            </a:extLst>
          </p:cNvPr>
          <p:cNvSpPr txBox="1"/>
          <p:nvPr/>
        </p:nvSpPr>
        <p:spPr>
          <a:xfrm>
            <a:off x="2254157" y="1347037"/>
            <a:ext cx="420527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Day 14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BD719A-84C9-5F5D-619B-8EA7632A37B4}"/>
              </a:ext>
            </a:extLst>
          </p:cNvPr>
          <p:cNvSpPr txBox="1"/>
          <p:nvPr/>
        </p:nvSpPr>
        <p:spPr>
          <a:xfrm>
            <a:off x="2057725" y="899021"/>
            <a:ext cx="499707" cy="612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Probability of  target attainment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818999-880E-7542-B7F8-7C19B8CF5D97}"/>
              </a:ext>
            </a:extLst>
          </p:cNvPr>
          <p:cNvSpPr txBox="1"/>
          <p:nvPr/>
        </p:nvSpPr>
        <p:spPr>
          <a:xfrm>
            <a:off x="2518361" y="1109376"/>
            <a:ext cx="499707" cy="19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71.98 %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AFC04-AF94-5362-421D-189652973471}"/>
              </a:ext>
            </a:extLst>
          </p:cNvPr>
          <p:cNvSpPr txBox="1"/>
          <p:nvPr/>
        </p:nvSpPr>
        <p:spPr>
          <a:xfrm>
            <a:off x="3110207" y="1109376"/>
            <a:ext cx="499707" cy="19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95.40 %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A5B1DC-36C1-8EEB-7212-DA003B838F3E}"/>
              </a:ext>
            </a:extLst>
          </p:cNvPr>
          <p:cNvSpPr txBox="1"/>
          <p:nvPr/>
        </p:nvSpPr>
        <p:spPr>
          <a:xfrm>
            <a:off x="2518361" y="1330544"/>
            <a:ext cx="499707" cy="19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76.57 %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F32F24-2E13-C618-E8B7-840431EB5BF8}"/>
              </a:ext>
            </a:extLst>
          </p:cNvPr>
          <p:cNvSpPr txBox="1"/>
          <p:nvPr/>
        </p:nvSpPr>
        <p:spPr>
          <a:xfrm>
            <a:off x="3110207" y="1330544"/>
            <a:ext cx="499707" cy="19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97.00 %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338EFA-AF18-B173-3685-3D4015E6761A}"/>
              </a:ext>
            </a:extLst>
          </p:cNvPr>
          <p:cNvSpPr txBox="1"/>
          <p:nvPr/>
        </p:nvSpPr>
        <p:spPr>
          <a:xfrm>
            <a:off x="1066586" y="1511266"/>
            <a:ext cx="1608098" cy="92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6" b="1">
                <a:solidFill>
                  <a:srgbClr val="E9F1F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Conclusion: </a:t>
            </a:r>
            <a:r>
              <a:rPr lang="en-US" sz="676">
                <a:solidFill>
                  <a:srgbClr val="E9F1F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proposed stratified fluconazole dosing strategy for critically ill patients based on continuous renal replacement therapy status and body weight results in high target attainment, making therapeutic drug monitoring obsolete. </a:t>
            </a:r>
            <a:endParaRPr lang="en-GB" sz="676">
              <a:solidFill>
                <a:srgbClr val="E9F1F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E2C710-2DF5-5A66-5B5F-15C729870A38}"/>
              </a:ext>
            </a:extLst>
          </p:cNvPr>
          <p:cNvSpPr/>
          <p:nvPr/>
        </p:nvSpPr>
        <p:spPr>
          <a:xfrm>
            <a:off x="2699678" y="1511543"/>
            <a:ext cx="910230" cy="288688"/>
          </a:xfrm>
          <a:prstGeom prst="rect">
            <a:avLst/>
          </a:prstGeom>
          <a:solidFill>
            <a:srgbClr val="00A7EB"/>
          </a:solidFill>
          <a:ln w="12700">
            <a:solidFill>
              <a:srgbClr val="37A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6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303890-292C-416D-E471-DCC59BB27747}"/>
              </a:ext>
            </a:extLst>
          </p:cNvPr>
          <p:cNvSpPr txBox="1"/>
          <p:nvPr/>
        </p:nvSpPr>
        <p:spPr>
          <a:xfrm>
            <a:off x="2706472" y="1530713"/>
            <a:ext cx="896647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solidFill>
                  <a:srgbClr val="E9F1F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Author: My Luong  Vuong</a:t>
            </a:r>
            <a:endParaRPr lang="en-GB" sz="676" b="1">
              <a:solidFill>
                <a:srgbClr val="E9F1F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96E01BC-AADB-A311-9997-3A1ABE191A30}"/>
              </a:ext>
            </a:extLst>
          </p:cNvPr>
          <p:cNvGrpSpPr/>
          <p:nvPr/>
        </p:nvGrpSpPr>
        <p:grpSpPr>
          <a:xfrm>
            <a:off x="2819914" y="1634005"/>
            <a:ext cx="1056341" cy="334361"/>
            <a:chOff x="13717588" y="13555689"/>
            <a:chExt cx="8868990" cy="2807271"/>
          </a:xfrm>
        </p:grpSpPr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1450E596-9883-995E-597E-5C4804DCD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3717588" y="13555689"/>
              <a:ext cx="1217601" cy="1217601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53370F2-507E-1423-DAEA-B6D62A42B80B}"/>
                </a:ext>
              </a:extLst>
            </p:cNvPr>
            <p:cNvSpPr txBox="1"/>
            <p:nvPr/>
          </p:nvSpPr>
          <p:spPr>
            <a:xfrm>
              <a:off x="15058388" y="13841335"/>
              <a:ext cx="7528190" cy="252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76" b="1">
                  <a:solidFill>
                    <a:srgbClr val="E9F1F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@LuongMyVuong</a:t>
              </a:r>
              <a:endParaRPr lang="en-GB" sz="676" b="1">
                <a:solidFill>
                  <a:srgbClr val="E9F1F2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50388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632F25-4FD1-723D-3573-5C36341E6ECF}"/>
              </a:ext>
            </a:extLst>
          </p:cNvPr>
          <p:cNvSpPr/>
          <p:nvPr/>
        </p:nvSpPr>
        <p:spPr>
          <a:xfrm>
            <a:off x="652228" y="2807987"/>
            <a:ext cx="912866" cy="574350"/>
          </a:xfrm>
          <a:prstGeom prst="rect">
            <a:avLst/>
          </a:prstGeom>
          <a:solidFill>
            <a:srgbClr val="007DA9"/>
          </a:solidFill>
          <a:ln w="12700">
            <a:solidFill>
              <a:srgbClr val="007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A106FF-81DB-F3F8-C186-9327B3886642}"/>
              </a:ext>
            </a:extLst>
          </p:cNvPr>
          <p:cNvSpPr/>
          <p:nvPr/>
        </p:nvSpPr>
        <p:spPr>
          <a:xfrm>
            <a:off x="1590138" y="2172681"/>
            <a:ext cx="1608774" cy="400582"/>
          </a:xfrm>
          <a:prstGeom prst="rect">
            <a:avLst/>
          </a:prstGeom>
          <a:solidFill>
            <a:srgbClr val="F5F2B8"/>
          </a:solidFill>
          <a:ln w="12700">
            <a:solidFill>
              <a:srgbClr val="F5F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31F08-9D09-C021-48D1-63F9F8409A53}"/>
              </a:ext>
            </a:extLst>
          </p:cNvPr>
          <p:cNvSpPr/>
          <p:nvPr/>
        </p:nvSpPr>
        <p:spPr>
          <a:xfrm>
            <a:off x="1590502" y="2599576"/>
            <a:ext cx="1608774" cy="782764"/>
          </a:xfrm>
          <a:prstGeom prst="rect">
            <a:avLst/>
          </a:prstGeom>
          <a:solidFill>
            <a:srgbClr val="FFE25B"/>
          </a:solidFill>
          <a:ln w="12700">
            <a:solidFill>
              <a:srgbClr val="FFE2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22F03B-A763-FFEC-220D-EDAA951C3336}"/>
              </a:ext>
            </a:extLst>
          </p:cNvPr>
          <p:cNvSpPr/>
          <p:nvPr/>
        </p:nvSpPr>
        <p:spPr>
          <a:xfrm>
            <a:off x="651890" y="2170454"/>
            <a:ext cx="912866" cy="614224"/>
          </a:xfrm>
          <a:prstGeom prst="rect">
            <a:avLst/>
          </a:prstGeom>
          <a:solidFill>
            <a:srgbClr val="00A7EB"/>
          </a:solidFill>
          <a:ln w="12700">
            <a:solidFill>
              <a:srgbClr val="00A7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2474F-08F4-3F84-284B-F761BA16051D}"/>
              </a:ext>
            </a:extLst>
          </p:cNvPr>
          <p:cNvSpPr txBox="1"/>
          <p:nvPr/>
        </p:nvSpPr>
        <p:spPr>
          <a:xfrm>
            <a:off x="652226" y="1894269"/>
            <a:ext cx="2546739" cy="333938"/>
          </a:xfrm>
          <a:prstGeom prst="rect">
            <a:avLst/>
          </a:prstGeom>
          <a:solidFill>
            <a:srgbClr val="007D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8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an </a:t>
            </a:r>
            <a:r>
              <a:rPr lang="en-US" sz="785" dirty="0" err="1">
                <a:solidFill>
                  <a:srgbClr val="F4DE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optimised</a:t>
            </a:r>
            <a:r>
              <a:rPr lang="en-US" sz="785" dirty="0">
                <a:solidFill>
                  <a:srgbClr val="F4DE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fluconazole dosing strategy </a:t>
            </a:r>
          </a:p>
          <a:p>
            <a:pPr algn="ctr"/>
            <a:r>
              <a:rPr lang="en-US" sz="78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critically ill patients</a:t>
            </a:r>
            <a:endParaRPr lang="en-GB" sz="78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C3E6F6-4AF3-4FB2-F3FD-48774FEB66F7}"/>
              </a:ext>
            </a:extLst>
          </p:cNvPr>
          <p:cNvSpPr/>
          <p:nvPr/>
        </p:nvSpPr>
        <p:spPr>
          <a:xfrm>
            <a:off x="651889" y="3408923"/>
            <a:ext cx="1608774" cy="288688"/>
          </a:xfrm>
          <a:prstGeom prst="rect">
            <a:avLst/>
          </a:prstGeom>
          <a:solidFill>
            <a:srgbClr val="00A7EB"/>
          </a:solidFill>
          <a:ln w="12700">
            <a:solidFill>
              <a:srgbClr val="37A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6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3F0FAD7-A853-06CA-1981-9618C53B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64793" y="2180260"/>
            <a:ext cx="399571" cy="399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B7F188-3FF9-C6B2-51F8-0DA4ECE619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53006" y="2179241"/>
            <a:ext cx="399529" cy="3995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FF2CE3-2438-1F98-4006-9C332F7E8B04}"/>
              </a:ext>
            </a:extLst>
          </p:cNvPr>
          <p:cNvSpPr txBox="1"/>
          <p:nvPr/>
        </p:nvSpPr>
        <p:spPr>
          <a:xfrm>
            <a:off x="652951" y="2569850"/>
            <a:ext cx="912866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solidFill>
                  <a:srgbClr val="E9F1F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consensus optimised fluconazole dosing regimen for critically ill patients</a:t>
            </a:r>
            <a:endParaRPr lang="en-GB" sz="676" b="1">
              <a:solidFill>
                <a:srgbClr val="E9F1F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830ADA1F-CC80-ECAE-72FD-10A429DAD7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1232" y="2809689"/>
            <a:ext cx="396826" cy="39682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CFE3B40-4F27-92A4-C343-A96F7BF6AB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8744" y="2809695"/>
            <a:ext cx="397049" cy="3970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25520E6-2ACD-A046-2C3F-57D9602CAB6A}"/>
              </a:ext>
            </a:extLst>
          </p:cNvPr>
          <p:cNvSpPr txBox="1"/>
          <p:nvPr/>
        </p:nvSpPr>
        <p:spPr>
          <a:xfrm>
            <a:off x="652566" y="3214702"/>
            <a:ext cx="912866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solidFill>
                  <a:srgbClr val="E9F1F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Population pharmacokinetics modelling from 8 studies</a:t>
            </a:r>
            <a:endParaRPr lang="en-GB" sz="676" b="1">
              <a:solidFill>
                <a:srgbClr val="E9F1F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87C503A-9804-3612-2882-D76C385223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93038" y="2182785"/>
            <a:ext cx="376897" cy="376897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2A2679BD-62A7-3CCF-65B0-26EB58D751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94178" y="2182789"/>
            <a:ext cx="377045" cy="37704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39AE44-BD5E-4804-3BCB-3F19B2334550}"/>
              </a:ext>
            </a:extLst>
          </p:cNvPr>
          <p:cNvSpPr txBox="1"/>
          <p:nvPr/>
        </p:nvSpPr>
        <p:spPr>
          <a:xfrm>
            <a:off x="2768971" y="2270611"/>
            <a:ext cx="420527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Two-compartment model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3C7946-1EC4-54CB-3035-9CE58D89F34C}"/>
              </a:ext>
            </a:extLst>
          </p:cNvPr>
          <p:cNvSpPr txBox="1"/>
          <p:nvPr/>
        </p:nvSpPr>
        <p:spPr>
          <a:xfrm>
            <a:off x="1933668" y="2337771"/>
            <a:ext cx="420527" cy="40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177 patients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C3F2EAD6-BC37-16F2-1361-0F8AD8A4AB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212725" y="2685581"/>
            <a:ext cx="265874" cy="26587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8D7C980-3F05-0F4C-ACD9-AFAEA7F0823F}"/>
              </a:ext>
            </a:extLst>
          </p:cNvPr>
          <p:cNvSpPr txBox="1"/>
          <p:nvPr/>
        </p:nvSpPr>
        <p:spPr>
          <a:xfrm>
            <a:off x="2095808" y="2617179"/>
            <a:ext cx="499707" cy="40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Standard dosing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5DB618A-2AAF-9A28-6563-F6592B51763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812318" y="2685581"/>
            <a:ext cx="265874" cy="26587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5F6140A-A73D-BC78-914F-6AA77120857F}"/>
              </a:ext>
            </a:extLst>
          </p:cNvPr>
          <p:cNvSpPr txBox="1"/>
          <p:nvPr/>
        </p:nvSpPr>
        <p:spPr>
          <a:xfrm>
            <a:off x="2696192" y="2617182"/>
            <a:ext cx="499707" cy="40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Optimised dosing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44591D3-A5F6-7825-8431-B1B583714D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643706" y="2976632"/>
            <a:ext cx="170212" cy="17021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6D32438-219F-BAAC-687B-61ADDC2B94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643706" y="3197800"/>
            <a:ext cx="170212" cy="17021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F995EC4-CDB9-A15D-AC0D-C4BE92E7BA4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43701" y="2604178"/>
            <a:ext cx="195616" cy="19561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4D05CE6-AC78-24AC-4D72-855420F1E9A7}"/>
              </a:ext>
            </a:extLst>
          </p:cNvPr>
          <p:cNvSpPr txBox="1"/>
          <p:nvPr/>
        </p:nvSpPr>
        <p:spPr>
          <a:xfrm>
            <a:off x="1840135" y="3023245"/>
            <a:ext cx="420527" cy="19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Day 1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B8BB37-E7B2-AB00-42CC-AE42C58AEA9C}"/>
              </a:ext>
            </a:extLst>
          </p:cNvPr>
          <p:cNvSpPr txBox="1"/>
          <p:nvPr/>
        </p:nvSpPr>
        <p:spPr>
          <a:xfrm>
            <a:off x="1840135" y="3244417"/>
            <a:ext cx="420527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Day 14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BD719A-84C9-5F5D-619B-8EA7632A37B4}"/>
              </a:ext>
            </a:extLst>
          </p:cNvPr>
          <p:cNvSpPr txBox="1"/>
          <p:nvPr/>
        </p:nvSpPr>
        <p:spPr>
          <a:xfrm>
            <a:off x="1643709" y="2796401"/>
            <a:ext cx="499707" cy="612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Probability of  target attainment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818999-880E-7542-B7F8-7C19B8CF5D97}"/>
              </a:ext>
            </a:extLst>
          </p:cNvPr>
          <p:cNvSpPr txBox="1"/>
          <p:nvPr/>
        </p:nvSpPr>
        <p:spPr>
          <a:xfrm>
            <a:off x="2104338" y="3006756"/>
            <a:ext cx="499707" cy="19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71.98 %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AFC04-AF94-5362-421D-189652973471}"/>
              </a:ext>
            </a:extLst>
          </p:cNvPr>
          <p:cNvSpPr txBox="1"/>
          <p:nvPr/>
        </p:nvSpPr>
        <p:spPr>
          <a:xfrm>
            <a:off x="2696192" y="3006756"/>
            <a:ext cx="499707" cy="19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95.40 %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A5B1DC-36C1-8EEB-7212-DA003B838F3E}"/>
              </a:ext>
            </a:extLst>
          </p:cNvPr>
          <p:cNvSpPr txBox="1"/>
          <p:nvPr/>
        </p:nvSpPr>
        <p:spPr>
          <a:xfrm>
            <a:off x="2104338" y="3227924"/>
            <a:ext cx="499707" cy="19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76.57 %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F32F24-2E13-C618-E8B7-840431EB5BF8}"/>
              </a:ext>
            </a:extLst>
          </p:cNvPr>
          <p:cNvSpPr txBox="1"/>
          <p:nvPr/>
        </p:nvSpPr>
        <p:spPr>
          <a:xfrm>
            <a:off x="2696192" y="3227924"/>
            <a:ext cx="499707" cy="19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97.00 %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338EFA-AF18-B173-3685-3D4015E6761A}"/>
              </a:ext>
            </a:extLst>
          </p:cNvPr>
          <p:cNvSpPr txBox="1"/>
          <p:nvPr/>
        </p:nvSpPr>
        <p:spPr>
          <a:xfrm>
            <a:off x="-2154661" y="1880534"/>
            <a:ext cx="1608098" cy="92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6" b="1">
                <a:solidFill>
                  <a:srgbClr val="E9F1F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Conclusion: </a:t>
            </a:r>
            <a:r>
              <a:rPr lang="en-US" sz="676">
                <a:solidFill>
                  <a:srgbClr val="E9F1F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proposed stratified fluconazole dosing strategy for critically ill patients based on continuous renal replacement therapy status and body weight results in high target attainment, making therapeutic drug monitoring obsolete. </a:t>
            </a:r>
            <a:endParaRPr lang="en-GB" sz="676">
              <a:solidFill>
                <a:srgbClr val="E9F1F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E2C710-2DF5-5A66-5B5F-15C729870A38}"/>
              </a:ext>
            </a:extLst>
          </p:cNvPr>
          <p:cNvSpPr/>
          <p:nvPr/>
        </p:nvSpPr>
        <p:spPr>
          <a:xfrm>
            <a:off x="2285662" y="3408923"/>
            <a:ext cx="910230" cy="288688"/>
          </a:xfrm>
          <a:prstGeom prst="rect">
            <a:avLst/>
          </a:prstGeom>
          <a:solidFill>
            <a:srgbClr val="00A7EB"/>
          </a:solidFill>
          <a:ln w="12700">
            <a:solidFill>
              <a:srgbClr val="37A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6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303890-292C-416D-E471-DCC59BB27747}"/>
              </a:ext>
            </a:extLst>
          </p:cNvPr>
          <p:cNvSpPr txBox="1"/>
          <p:nvPr/>
        </p:nvSpPr>
        <p:spPr>
          <a:xfrm>
            <a:off x="2292456" y="3428093"/>
            <a:ext cx="896647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solidFill>
                  <a:srgbClr val="E9F1F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Author: My Luong  Vuong</a:t>
            </a:r>
            <a:endParaRPr lang="en-GB" sz="676" b="1">
              <a:solidFill>
                <a:srgbClr val="E9F1F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96E01BC-AADB-A311-9997-3A1ABE191A30}"/>
              </a:ext>
            </a:extLst>
          </p:cNvPr>
          <p:cNvGrpSpPr/>
          <p:nvPr/>
        </p:nvGrpSpPr>
        <p:grpSpPr>
          <a:xfrm>
            <a:off x="-401328" y="2003273"/>
            <a:ext cx="1056341" cy="334361"/>
            <a:chOff x="13717588" y="13555689"/>
            <a:chExt cx="8868990" cy="2807271"/>
          </a:xfrm>
        </p:grpSpPr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1450E596-9883-995E-597E-5C4804DCD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3717588" y="13555689"/>
              <a:ext cx="1217601" cy="1217601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53370F2-507E-1423-DAEA-B6D62A42B80B}"/>
                </a:ext>
              </a:extLst>
            </p:cNvPr>
            <p:cNvSpPr txBox="1"/>
            <p:nvPr/>
          </p:nvSpPr>
          <p:spPr>
            <a:xfrm>
              <a:off x="15058388" y="13841335"/>
              <a:ext cx="7528190" cy="252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76" b="1">
                  <a:solidFill>
                    <a:srgbClr val="E9F1F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@LuongMyVuong</a:t>
              </a:r>
              <a:endParaRPr lang="en-GB" sz="676" b="1">
                <a:solidFill>
                  <a:srgbClr val="E9F1F2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pic>
        <p:nvPicPr>
          <p:cNvPr id="1026" name="Picture 2" descr="The Viridis palette for R – Thinking on Data">
            <a:extLst>
              <a:ext uri="{FF2B5EF4-FFF2-40B4-BE49-F238E27FC236}">
                <a16:creationId xmlns:a16="http://schemas.microsoft.com/office/drawing/2014/main" id="{54BA0DF3-A92B-82CD-17F8-B085CDD0C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9517" y="71120"/>
            <a:ext cx="1409836" cy="174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187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632F25-4FD1-723D-3573-5C36341E6ECF}"/>
              </a:ext>
            </a:extLst>
          </p:cNvPr>
          <p:cNvSpPr/>
          <p:nvPr/>
        </p:nvSpPr>
        <p:spPr>
          <a:xfrm>
            <a:off x="2717248" y="2746274"/>
            <a:ext cx="912866" cy="574350"/>
          </a:xfrm>
          <a:prstGeom prst="rect">
            <a:avLst/>
          </a:prstGeom>
          <a:solidFill>
            <a:srgbClr val="007DA9"/>
          </a:solidFill>
          <a:ln w="12700">
            <a:solidFill>
              <a:srgbClr val="007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A106FF-81DB-F3F8-C186-9327B3886642}"/>
              </a:ext>
            </a:extLst>
          </p:cNvPr>
          <p:cNvSpPr/>
          <p:nvPr/>
        </p:nvSpPr>
        <p:spPr>
          <a:xfrm>
            <a:off x="3655158" y="2110968"/>
            <a:ext cx="1608774" cy="400582"/>
          </a:xfrm>
          <a:prstGeom prst="rect">
            <a:avLst/>
          </a:prstGeom>
          <a:solidFill>
            <a:srgbClr val="F5F2B8"/>
          </a:solidFill>
          <a:ln w="12700">
            <a:solidFill>
              <a:srgbClr val="F5F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31F08-9D09-C021-48D1-63F9F8409A53}"/>
              </a:ext>
            </a:extLst>
          </p:cNvPr>
          <p:cNvSpPr/>
          <p:nvPr/>
        </p:nvSpPr>
        <p:spPr>
          <a:xfrm>
            <a:off x="3655522" y="2537863"/>
            <a:ext cx="1608774" cy="782764"/>
          </a:xfrm>
          <a:prstGeom prst="rect">
            <a:avLst/>
          </a:prstGeom>
          <a:solidFill>
            <a:srgbClr val="FFE25B"/>
          </a:solidFill>
          <a:ln w="12700">
            <a:solidFill>
              <a:srgbClr val="FFE2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22F03B-A763-FFEC-220D-EDAA951C3336}"/>
              </a:ext>
            </a:extLst>
          </p:cNvPr>
          <p:cNvSpPr/>
          <p:nvPr/>
        </p:nvSpPr>
        <p:spPr>
          <a:xfrm>
            <a:off x="2716910" y="2108741"/>
            <a:ext cx="912866" cy="614224"/>
          </a:xfrm>
          <a:prstGeom prst="rect">
            <a:avLst/>
          </a:prstGeom>
          <a:solidFill>
            <a:srgbClr val="00A7EB"/>
          </a:solidFill>
          <a:ln w="12700">
            <a:solidFill>
              <a:srgbClr val="00A7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2474F-08F4-3F84-284B-F761BA16051D}"/>
              </a:ext>
            </a:extLst>
          </p:cNvPr>
          <p:cNvSpPr txBox="1"/>
          <p:nvPr/>
        </p:nvSpPr>
        <p:spPr>
          <a:xfrm>
            <a:off x="2717246" y="1832556"/>
            <a:ext cx="2546739" cy="333938"/>
          </a:xfrm>
          <a:prstGeom prst="rect">
            <a:avLst/>
          </a:prstGeom>
          <a:solidFill>
            <a:srgbClr val="007D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8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an </a:t>
            </a:r>
            <a:r>
              <a:rPr lang="en-US" sz="785" dirty="0" err="1">
                <a:solidFill>
                  <a:srgbClr val="F4DE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optimised</a:t>
            </a:r>
            <a:r>
              <a:rPr lang="en-US" sz="785" dirty="0">
                <a:solidFill>
                  <a:srgbClr val="F4DE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fluconazole dosing strategy </a:t>
            </a:r>
          </a:p>
          <a:p>
            <a:pPr algn="ctr"/>
            <a:r>
              <a:rPr lang="en-US" sz="78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critically ill patients</a:t>
            </a:r>
            <a:endParaRPr lang="en-GB" sz="78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C3E6F6-4AF3-4FB2-F3FD-48774FEB66F7}"/>
              </a:ext>
            </a:extLst>
          </p:cNvPr>
          <p:cNvSpPr/>
          <p:nvPr/>
        </p:nvSpPr>
        <p:spPr>
          <a:xfrm>
            <a:off x="2716909" y="3347210"/>
            <a:ext cx="1608774" cy="288688"/>
          </a:xfrm>
          <a:prstGeom prst="rect">
            <a:avLst/>
          </a:prstGeom>
          <a:solidFill>
            <a:srgbClr val="00A7EB"/>
          </a:solidFill>
          <a:ln w="12700">
            <a:solidFill>
              <a:srgbClr val="37A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6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3F0FAD7-A853-06CA-1981-9618C53B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229813" y="2118547"/>
            <a:ext cx="399571" cy="399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B7F188-3FF9-C6B2-51F8-0DA4ECE619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718026" y="2117528"/>
            <a:ext cx="399529" cy="3995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FF2CE3-2438-1F98-4006-9C332F7E8B04}"/>
              </a:ext>
            </a:extLst>
          </p:cNvPr>
          <p:cNvSpPr txBox="1"/>
          <p:nvPr/>
        </p:nvSpPr>
        <p:spPr>
          <a:xfrm>
            <a:off x="2717971" y="2508137"/>
            <a:ext cx="912866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solidFill>
                  <a:srgbClr val="E9F1F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consensus optimised fluconazole dosing regimen for critically ill patients</a:t>
            </a:r>
            <a:endParaRPr lang="en-GB" sz="676" b="1">
              <a:solidFill>
                <a:srgbClr val="E9F1F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830ADA1F-CC80-ECAE-72FD-10A429DAD7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252" y="2747976"/>
            <a:ext cx="396826" cy="39682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CFE3B40-4F27-92A4-C343-A96F7BF6AB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73764" y="2747982"/>
            <a:ext cx="397049" cy="3970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25520E6-2ACD-A046-2C3F-57D9602CAB6A}"/>
              </a:ext>
            </a:extLst>
          </p:cNvPr>
          <p:cNvSpPr txBox="1"/>
          <p:nvPr/>
        </p:nvSpPr>
        <p:spPr>
          <a:xfrm>
            <a:off x="2717586" y="3152989"/>
            <a:ext cx="912866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solidFill>
                  <a:srgbClr val="E9F1F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Population pharmacokinetics modelling from 8 studies</a:t>
            </a:r>
            <a:endParaRPr lang="en-GB" sz="676" b="1">
              <a:solidFill>
                <a:srgbClr val="E9F1F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87C503A-9804-3612-2882-D76C385223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58058" y="2121072"/>
            <a:ext cx="376897" cy="376897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2A2679BD-62A7-3CCF-65B0-26EB58D751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59198" y="2121076"/>
            <a:ext cx="377045" cy="37704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39AE44-BD5E-4804-3BCB-3F19B2334550}"/>
              </a:ext>
            </a:extLst>
          </p:cNvPr>
          <p:cNvSpPr txBox="1"/>
          <p:nvPr/>
        </p:nvSpPr>
        <p:spPr>
          <a:xfrm>
            <a:off x="4833991" y="2208898"/>
            <a:ext cx="420527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Two-compartment model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3C7946-1EC4-54CB-3035-9CE58D89F34C}"/>
              </a:ext>
            </a:extLst>
          </p:cNvPr>
          <p:cNvSpPr txBox="1"/>
          <p:nvPr/>
        </p:nvSpPr>
        <p:spPr>
          <a:xfrm>
            <a:off x="3998688" y="2276058"/>
            <a:ext cx="420527" cy="40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177 patients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C3F2EAD6-BC37-16F2-1361-0F8AD8A4AB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277745" y="2623868"/>
            <a:ext cx="265874" cy="26587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8D7C980-3F05-0F4C-ACD9-AFAEA7F0823F}"/>
              </a:ext>
            </a:extLst>
          </p:cNvPr>
          <p:cNvSpPr txBox="1"/>
          <p:nvPr/>
        </p:nvSpPr>
        <p:spPr>
          <a:xfrm>
            <a:off x="4160828" y="2555466"/>
            <a:ext cx="499707" cy="40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Standard dosing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5DB618A-2AAF-9A28-6563-F6592B51763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4877338" y="2623868"/>
            <a:ext cx="265874" cy="26587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5F6140A-A73D-BC78-914F-6AA77120857F}"/>
              </a:ext>
            </a:extLst>
          </p:cNvPr>
          <p:cNvSpPr txBox="1"/>
          <p:nvPr/>
        </p:nvSpPr>
        <p:spPr>
          <a:xfrm>
            <a:off x="4761212" y="2555469"/>
            <a:ext cx="499707" cy="40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Optimised dosing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44591D3-A5F6-7825-8431-B1B583714D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708726" y="2914919"/>
            <a:ext cx="170212" cy="17021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6D32438-219F-BAAC-687B-61ADDC2B94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708726" y="3136087"/>
            <a:ext cx="170212" cy="17021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F995EC4-CDB9-A15D-AC0D-C4BE92E7BA4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708721" y="2542465"/>
            <a:ext cx="195616" cy="19561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4D05CE6-AC78-24AC-4D72-855420F1E9A7}"/>
              </a:ext>
            </a:extLst>
          </p:cNvPr>
          <p:cNvSpPr txBox="1"/>
          <p:nvPr/>
        </p:nvSpPr>
        <p:spPr>
          <a:xfrm>
            <a:off x="3905155" y="2961532"/>
            <a:ext cx="420527" cy="19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Day 1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B8BB37-E7B2-AB00-42CC-AE42C58AEA9C}"/>
              </a:ext>
            </a:extLst>
          </p:cNvPr>
          <p:cNvSpPr txBox="1"/>
          <p:nvPr/>
        </p:nvSpPr>
        <p:spPr>
          <a:xfrm>
            <a:off x="3905155" y="3182704"/>
            <a:ext cx="420527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Day 14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BD719A-84C9-5F5D-619B-8EA7632A37B4}"/>
              </a:ext>
            </a:extLst>
          </p:cNvPr>
          <p:cNvSpPr txBox="1"/>
          <p:nvPr/>
        </p:nvSpPr>
        <p:spPr>
          <a:xfrm>
            <a:off x="3708729" y="2734688"/>
            <a:ext cx="499707" cy="612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Probability of  target attainment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818999-880E-7542-B7F8-7C19B8CF5D97}"/>
              </a:ext>
            </a:extLst>
          </p:cNvPr>
          <p:cNvSpPr txBox="1"/>
          <p:nvPr/>
        </p:nvSpPr>
        <p:spPr>
          <a:xfrm>
            <a:off x="4169358" y="2945043"/>
            <a:ext cx="499707" cy="19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71.98 %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AFC04-AF94-5362-421D-189652973471}"/>
              </a:ext>
            </a:extLst>
          </p:cNvPr>
          <p:cNvSpPr txBox="1"/>
          <p:nvPr/>
        </p:nvSpPr>
        <p:spPr>
          <a:xfrm>
            <a:off x="4761212" y="2945043"/>
            <a:ext cx="499707" cy="19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95.40 %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A5B1DC-36C1-8EEB-7212-DA003B838F3E}"/>
              </a:ext>
            </a:extLst>
          </p:cNvPr>
          <p:cNvSpPr txBox="1"/>
          <p:nvPr/>
        </p:nvSpPr>
        <p:spPr>
          <a:xfrm>
            <a:off x="4169358" y="3166211"/>
            <a:ext cx="499707" cy="19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76.57 %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F32F24-2E13-C618-E8B7-840431EB5BF8}"/>
              </a:ext>
            </a:extLst>
          </p:cNvPr>
          <p:cNvSpPr txBox="1"/>
          <p:nvPr/>
        </p:nvSpPr>
        <p:spPr>
          <a:xfrm>
            <a:off x="4761212" y="3166211"/>
            <a:ext cx="499707" cy="19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latin typeface="Helvetica" panose="020B0604020202020204" pitchFamily="34" charset="0"/>
                <a:cs typeface="Helvetica" panose="020B0604020202020204" pitchFamily="34" charset="0"/>
              </a:rPr>
              <a:t>97.00 %</a:t>
            </a:r>
            <a:endParaRPr lang="en-GB" sz="676" b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338EFA-AF18-B173-3685-3D4015E6761A}"/>
              </a:ext>
            </a:extLst>
          </p:cNvPr>
          <p:cNvSpPr txBox="1"/>
          <p:nvPr/>
        </p:nvSpPr>
        <p:spPr>
          <a:xfrm>
            <a:off x="2717585" y="3346933"/>
            <a:ext cx="1608098" cy="92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6" b="1">
                <a:solidFill>
                  <a:srgbClr val="E9F1F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Conclusion: </a:t>
            </a:r>
            <a:r>
              <a:rPr lang="en-US" sz="676">
                <a:solidFill>
                  <a:srgbClr val="E9F1F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proposed stratified fluconazole dosing strategy for critically ill patients based on continuous renal replacement therapy status and body weight results in high target attainment, making therapeutic drug monitoring obsolete. </a:t>
            </a:r>
            <a:endParaRPr lang="en-GB" sz="676">
              <a:solidFill>
                <a:srgbClr val="E9F1F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E2C710-2DF5-5A66-5B5F-15C729870A38}"/>
              </a:ext>
            </a:extLst>
          </p:cNvPr>
          <p:cNvSpPr/>
          <p:nvPr/>
        </p:nvSpPr>
        <p:spPr>
          <a:xfrm>
            <a:off x="4350682" y="3347210"/>
            <a:ext cx="910230" cy="288688"/>
          </a:xfrm>
          <a:prstGeom prst="rect">
            <a:avLst/>
          </a:prstGeom>
          <a:solidFill>
            <a:srgbClr val="00A7EB"/>
          </a:solidFill>
          <a:ln w="12700">
            <a:solidFill>
              <a:srgbClr val="37A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76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303890-292C-416D-E471-DCC59BB27747}"/>
              </a:ext>
            </a:extLst>
          </p:cNvPr>
          <p:cNvSpPr txBox="1"/>
          <p:nvPr/>
        </p:nvSpPr>
        <p:spPr>
          <a:xfrm>
            <a:off x="4357476" y="3366380"/>
            <a:ext cx="896647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6" b="1">
                <a:solidFill>
                  <a:srgbClr val="E9F1F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Author: My Luong  Vuong</a:t>
            </a:r>
            <a:endParaRPr lang="en-GB" sz="676" b="1">
              <a:solidFill>
                <a:srgbClr val="E9F1F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96E01BC-AADB-A311-9997-3A1ABE191A30}"/>
              </a:ext>
            </a:extLst>
          </p:cNvPr>
          <p:cNvGrpSpPr/>
          <p:nvPr/>
        </p:nvGrpSpPr>
        <p:grpSpPr>
          <a:xfrm>
            <a:off x="4470918" y="3469672"/>
            <a:ext cx="1056341" cy="334361"/>
            <a:chOff x="13717588" y="13555689"/>
            <a:chExt cx="8868990" cy="2807271"/>
          </a:xfrm>
        </p:grpSpPr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1450E596-9883-995E-597E-5C4804DCD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3717588" y="13555689"/>
              <a:ext cx="1217601" cy="1217601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53370F2-507E-1423-DAEA-B6D62A42B80B}"/>
                </a:ext>
              </a:extLst>
            </p:cNvPr>
            <p:cNvSpPr txBox="1"/>
            <p:nvPr/>
          </p:nvSpPr>
          <p:spPr>
            <a:xfrm>
              <a:off x="15058388" y="13841335"/>
              <a:ext cx="7528190" cy="252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76" b="1">
                  <a:solidFill>
                    <a:srgbClr val="E9F1F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@LuongMyVuong</a:t>
              </a:r>
              <a:endParaRPr lang="en-GB" sz="676" b="1">
                <a:solidFill>
                  <a:srgbClr val="E9F1F2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pic>
        <p:nvPicPr>
          <p:cNvPr id="1026" name="Picture 2" descr="The Viridis palette for R – Thinking on Data">
            <a:extLst>
              <a:ext uri="{FF2B5EF4-FFF2-40B4-BE49-F238E27FC236}">
                <a16:creationId xmlns:a16="http://schemas.microsoft.com/office/drawing/2014/main" id="{54BA0DF3-A92B-82CD-17F8-B085CDD0C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9517" y="71120"/>
            <a:ext cx="1409836" cy="174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2492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346</Words>
  <Application>Microsoft Office PowerPoint</Application>
  <PresentationFormat>Custom</PresentationFormat>
  <Paragraphs>64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Elsevier Sans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myluo</dc:creator>
  <dc:description>9Slide.vn</dc:description>
  <cp:lastModifiedBy>My Luong Vuong</cp:lastModifiedBy>
  <cp:revision>162</cp:revision>
  <dcterms:created xsi:type="dcterms:W3CDTF">2023-06-27T05:29:25Z</dcterms:created>
  <dcterms:modified xsi:type="dcterms:W3CDTF">2023-12-12T09:37:17Z</dcterms:modified>
  <cp:category>9Slide.vn</cp:category>
</cp:coreProperties>
</file>