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B6EEB-E61D-4AE8-9B2E-094559C59749}" v="7" dt="2024-06-10T09:42:17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>
      <p:cViewPr>
        <p:scale>
          <a:sx n="66" d="100"/>
          <a:sy n="66" d="100"/>
        </p:scale>
        <p:origin x="149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gang Wang" userId="b20c94d5-6104-49a9-bd50-c864328f26d4" providerId="ADAL" clId="{2A13F594-EA6D-6E4B-8565-F55C9DD43408}"/>
    <pc:docChg chg="modSld">
      <pc:chgData name="Zhigang Wang" userId="b20c94d5-6104-49a9-bd50-c864328f26d4" providerId="ADAL" clId="{2A13F594-EA6D-6E4B-8565-F55C9DD43408}" dt="2023-06-21T21:10:16.259" v="5" actId="20577"/>
      <pc:docMkLst>
        <pc:docMk/>
      </pc:docMkLst>
      <pc:sldChg chg="modSp">
        <pc:chgData name="Zhigang Wang" userId="b20c94d5-6104-49a9-bd50-c864328f26d4" providerId="ADAL" clId="{2A13F594-EA6D-6E4B-8565-F55C9DD43408}" dt="2023-06-21T21:10:16.259" v="5" actId="20577"/>
        <pc:sldMkLst>
          <pc:docMk/>
          <pc:sldMk cId="2179507415" sldId="256"/>
        </pc:sldMkLst>
        <pc:graphicFrameChg chg="mod">
          <ac:chgData name="Zhigang Wang" userId="b20c94d5-6104-49a9-bd50-c864328f26d4" providerId="ADAL" clId="{2A13F594-EA6D-6E4B-8565-F55C9DD43408}" dt="2023-06-21T21:10:16.259" v="5" actId="20577"/>
          <ac:graphicFrameMkLst>
            <pc:docMk/>
            <pc:sldMk cId="2179507415" sldId="256"/>
            <ac:graphicFrameMk id="5" creationId="{46161163-3B30-F3E3-8116-1016B45E2B78}"/>
          </ac:graphicFrameMkLst>
        </pc:graphicFrameChg>
      </pc:sldChg>
    </pc:docChg>
  </pc:docChgLst>
  <pc:docChgLst>
    <pc:chgData name="My Luong Vuong" userId="3a095926-c094-4dc5-9520-da494b4df4d0" providerId="ADAL" clId="{CFE8302E-B040-4B5D-B463-708472FCED8B}"/>
    <pc:docChg chg="custSel modSld">
      <pc:chgData name="My Luong Vuong" userId="3a095926-c094-4dc5-9520-da494b4df4d0" providerId="ADAL" clId="{CFE8302E-B040-4B5D-B463-708472FCED8B}" dt="2024-04-23T08:38:32.692" v="405" actId="20577"/>
      <pc:docMkLst>
        <pc:docMk/>
      </pc:docMkLst>
      <pc:sldChg chg="addSp modSp mod modNotesTx">
        <pc:chgData name="My Luong Vuong" userId="3a095926-c094-4dc5-9520-da494b4df4d0" providerId="ADAL" clId="{CFE8302E-B040-4B5D-B463-708472FCED8B}" dt="2024-04-23T08:38:32.692" v="405" actId="20577"/>
        <pc:sldMkLst>
          <pc:docMk/>
          <pc:sldMk cId="2179507415" sldId="256"/>
        </pc:sldMkLst>
        <pc:spChg chg="add mod">
          <ac:chgData name="My Luong Vuong" userId="3a095926-c094-4dc5-9520-da494b4df4d0" providerId="ADAL" clId="{CFE8302E-B040-4B5D-B463-708472FCED8B}" dt="2024-04-23T08:34:45.862" v="28"/>
          <ac:spMkLst>
            <pc:docMk/>
            <pc:sldMk cId="2179507415" sldId="256"/>
            <ac:spMk id="3" creationId="{0B95AD82-8B7D-9F00-3768-FE2875791D2B}"/>
          </ac:spMkLst>
        </pc:spChg>
        <pc:spChg chg="add mod">
          <ac:chgData name="My Luong Vuong" userId="3a095926-c094-4dc5-9520-da494b4df4d0" providerId="ADAL" clId="{CFE8302E-B040-4B5D-B463-708472FCED8B}" dt="2024-04-23T08:35:08.484" v="39" actId="20577"/>
          <ac:spMkLst>
            <pc:docMk/>
            <pc:sldMk cId="2179507415" sldId="256"/>
            <ac:spMk id="4" creationId="{55447A33-B7D7-1303-A764-0A0931C9D0A9}"/>
          </ac:spMkLst>
        </pc:spChg>
        <pc:grpChg chg="add mod">
          <ac:chgData name="My Luong Vuong" userId="3a095926-c094-4dc5-9520-da494b4df4d0" providerId="ADAL" clId="{CFE8302E-B040-4B5D-B463-708472FCED8B}" dt="2024-04-23T08:35:16.567" v="40" actId="1076"/>
          <ac:grpSpMkLst>
            <pc:docMk/>
            <pc:sldMk cId="2179507415" sldId="256"/>
            <ac:grpSpMk id="2" creationId="{F20DF50A-0C42-5644-C22E-A3C2AAA3ABD3}"/>
          </ac:grpSpMkLst>
        </pc:grpChg>
      </pc:sldChg>
    </pc:docChg>
  </pc:docChgLst>
  <pc:docChgLst>
    <pc:chgData name="My Luong Vuong" userId="3a095926-c094-4dc5-9520-da494b4df4d0" providerId="ADAL" clId="{F83B6EEB-E61D-4AE8-9B2E-094559C59749}"/>
    <pc:docChg chg="undo custSel modSld">
      <pc:chgData name="My Luong Vuong" userId="3a095926-c094-4dc5-9520-da494b4df4d0" providerId="ADAL" clId="{F83B6EEB-E61D-4AE8-9B2E-094559C59749}" dt="2024-06-10T09:47:59.652" v="116" actId="207"/>
      <pc:docMkLst>
        <pc:docMk/>
      </pc:docMkLst>
      <pc:sldChg chg="addSp delSp modSp mod">
        <pc:chgData name="My Luong Vuong" userId="3a095926-c094-4dc5-9520-da494b4df4d0" providerId="ADAL" clId="{F83B6EEB-E61D-4AE8-9B2E-094559C59749}" dt="2024-06-10T09:47:59.652" v="116" actId="207"/>
        <pc:sldMkLst>
          <pc:docMk/>
          <pc:sldMk cId="2179507415" sldId="256"/>
        </pc:sldMkLst>
        <pc:spChg chg="mod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3" creationId="{0B95AD82-8B7D-9F00-3768-FE2875791D2B}"/>
          </ac:spMkLst>
        </pc:spChg>
        <pc:spChg chg="mod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4" creationId="{55447A33-B7D7-1303-A764-0A0931C9D0A9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6" creationId="{7DB09649-D301-986A-03A9-32E942627FDB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7" creationId="{17DA74AF-0567-B069-7CA5-30289FA22626}"/>
          </ac:spMkLst>
        </pc:spChg>
        <pc:spChg chg="del mod topLvl">
          <ac:chgData name="My Luong Vuong" userId="3a095926-c094-4dc5-9520-da494b4df4d0" providerId="ADAL" clId="{F83B6EEB-E61D-4AE8-9B2E-094559C59749}" dt="2024-06-10T09:43:26.848" v="83" actId="478"/>
          <ac:spMkLst>
            <pc:docMk/>
            <pc:sldMk cId="2179507415" sldId="256"/>
            <ac:spMk id="10" creationId="{5084CD31-976E-C88E-D11C-F513F1C6839F}"/>
          </ac:spMkLst>
        </pc:spChg>
        <pc:spChg chg="mod">
          <ac:chgData name="My Luong Vuong" userId="3a095926-c094-4dc5-9520-da494b4df4d0" providerId="ADAL" clId="{F83B6EEB-E61D-4AE8-9B2E-094559C59749}" dt="2024-06-10T09:46:29.028" v="107" actId="1076"/>
          <ac:spMkLst>
            <pc:docMk/>
            <pc:sldMk cId="2179507415" sldId="256"/>
            <ac:spMk id="11" creationId="{85C6AC76-0FEB-EDE0-6620-1939E316A9F1}"/>
          </ac:spMkLst>
        </pc:spChg>
        <pc:spChg chg="mod topLvl">
          <ac:chgData name="My Luong Vuong" userId="3a095926-c094-4dc5-9520-da494b4df4d0" providerId="ADAL" clId="{F83B6EEB-E61D-4AE8-9B2E-094559C59749}" dt="2024-06-10T09:46:29.028" v="107" actId="1076"/>
          <ac:spMkLst>
            <pc:docMk/>
            <pc:sldMk cId="2179507415" sldId="256"/>
            <ac:spMk id="13" creationId="{C0ADFBCE-C80C-B581-E627-641A85C72023}"/>
          </ac:spMkLst>
        </pc:spChg>
        <pc:spChg chg="mod topLvl">
          <ac:chgData name="My Luong Vuong" userId="3a095926-c094-4dc5-9520-da494b4df4d0" providerId="ADAL" clId="{F83B6EEB-E61D-4AE8-9B2E-094559C59749}" dt="2024-06-10T09:46:29.028" v="107" actId="1076"/>
          <ac:spMkLst>
            <pc:docMk/>
            <pc:sldMk cId="2179507415" sldId="256"/>
            <ac:spMk id="14" creationId="{42E3AE59-043C-8ED7-E141-7350E45E8A6A}"/>
          </ac:spMkLst>
        </pc:spChg>
        <pc:spChg chg="mod">
          <ac:chgData name="My Luong Vuong" userId="3a095926-c094-4dc5-9520-da494b4df4d0" providerId="ADAL" clId="{F83B6EEB-E61D-4AE8-9B2E-094559C59749}" dt="2024-06-10T09:46:29.028" v="107" actId="1076"/>
          <ac:spMkLst>
            <pc:docMk/>
            <pc:sldMk cId="2179507415" sldId="256"/>
            <ac:spMk id="15" creationId="{82D0F03D-DC30-0E2E-2B6E-69D845415FDE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16" creationId="{444236C7-F6D5-E1B8-6269-501401021D7E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17" creationId="{B1ABA433-9B4B-05C1-23B0-33751A13AF71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18" creationId="{77B934A4-AE35-22EE-2D99-37AB2E0A99CF}"/>
          </ac:spMkLst>
        </pc:spChg>
        <pc:spChg chg="add del mod topLvl">
          <ac:chgData name="My Luong Vuong" userId="3a095926-c094-4dc5-9520-da494b4df4d0" providerId="ADAL" clId="{F83B6EEB-E61D-4AE8-9B2E-094559C59749}" dt="2024-06-10T09:47:17.959" v="113" actId="478"/>
          <ac:spMkLst>
            <pc:docMk/>
            <pc:sldMk cId="2179507415" sldId="256"/>
            <ac:spMk id="20" creationId="{779924B6-05B6-D35E-0005-5940B3CA1E86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21" creationId="{77D4293E-35A4-115B-F34F-5463BC37E344}"/>
          </ac:spMkLst>
        </pc:spChg>
        <pc:spChg chg="del mod topLvl">
          <ac:chgData name="My Luong Vuong" userId="3a095926-c094-4dc5-9520-da494b4df4d0" providerId="ADAL" clId="{F83B6EEB-E61D-4AE8-9B2E-094559C59749}" dt="2024-06-10T09:44:28.236" v="87" actId="478"/>
          <ac:spMkLst>
            <pc:docMk/>
            <pc:sldMk cId="2179507415" sldId="256"/>
            <ac:spMk id="22" creationId="{F763BE69-5F1A-AEF3-D06F-7248889D1FA8}"/>
          </ac:spMkLst>
        </pc:spChg>
        <pc:spChg chg="mod">
          <ac:chgData name="My Luong Vuong" userId="3a095926-c094-4dc5-9520-da494b4df4d0" providerId="ADAL" clId="{F83B6EEB-E61D-4AE8-9B2E-094559C59749}" dt="2024-06-10T09:37:46.629" v="8" actId="1076"/>
          <ac:spMkLst>
            <pc:docMk/>
            <pc:sldMk cId="2179507415" sldId="256"/>
            <ac:spMk id="24" creationId="{0CE7CC13-73D9-7A89-1F5D-2CAC7BEA9A5C}"/>
          </ac:spMkLst>
        </pc:spChg>
        <pc:spChg chg="del mod topLvl">
          <ac:chgData name="My Luong Vuong" userId="3a095926-c094-4dc5-9520-da494b4df4d0" providerId="ADAL" clId="{F83B6EEB-E61D-4AE8-9B2E-094559C59749}" dt="2024-06-10T09:44:31.476" v="88" actId="478"/>
          <ac:spMkLst>
            <pc:docMk/>
            <pc:sldMk cId="2179507415" sldId="256"/>
            <ac:spMk id="25" creationId="{2580820E-81F9-986A-688D-F07FD0F673FB}"/>
          </ac:spMkLst>
        </pc:spChg>
        <pc:spChg chg="del mod topLvl">
          <ac:chgData name="My Luong Vuong" userId="3a095926-c094-4dc5-9520-da494b4df4d0" providerId="ADAL" clId="{F83B6EEB-E61D-4AE8-9B2E-094559C59749}" dt="2024-06-10T09:44:33.995" v="89" actId="478"/>
          <ac:spMkLst>
            <pc:docMk/>
            <pc:sldMk cId="2179507415" sldId="256"/>
            <ac:spMk id="26" creationId="{39CFB919-8624-BE4E-9F77-441322B0FC21}"/>
          </ac:spMkLst>
        </pc:spChg>
        <pc:spChg chg="del mod topLvl">
          <ac:chgData name="My Luong Vuong" userId="3a095926-c094-4dc5-9520-da494b4df4d0" providerId="ADAL" clId="{F83B6EEB-E61D-4AE8-9B2E-094559C59749}" dt="2024-06-10T09:45:49.419" v="104" actId="478"/>
          <ac:spMkLst>
            <pc:docMk/>
            <pc:sldMk cId="2179507415" sldId="256"/>
            <ac:spMk id="27" creationId="{B41FB6E8-A5E2-5FCB-9BE8-39347F79971C}"/>
          </ac:spMkLst>
        </pc:spChg>
        <pc:spChg chg="del mod topLvl">
          <ac:chgData name="My Luong Vuong" userId="3a095926-c094-4dc5-9520-da494b4df4d0" providerId="ADAL" clId="{F83B6EEB-E61D-4AE8-9B2E-094559C59749}" dt="2024-06-10T09:45:46.389" v="103" actId="478"/>
          <ac:spMkLst>
            <pc:docMk/>
            <pc:sldMk cId="2179507415" sldId="256"/>
            <ac:spMk id="28" creationId="{84FB008F-F81A-01DD-C776-5CFDF0F574DD}"/>
          </ac:spMkLst>
        </pc:spChg>
        <pc:spChg chg="del mod topLvl">
          <ac:chgData name="My Luong Vuong" userId="3a095926-c094-4dc5-9520-da494b4df4d0" providerId="ADAL" clId="{F83B6EEB-E61D-4AE8-9B2E-094559C59749}" dt="2024-06-10T09:45:41.564" v="102" actId="478"/>
          <ac:spMkLst>
            <pc:docMk/>
            <pc:sldMk cId="2179507415" sldId="256"/>
            <ac:spMk id="29" creationId="{C581A429-7F59-D884-7252-E70699521043}"/>
          </ac:spMkLst>
        </pc:spChg>
        <pc:spChg chg="mod topLvl">
          <ac:chgData name="My Luong Vuong" userId="3a095926-c094-4dc5-9520-da494b4df4d0" providerId="ADAL" clId="{F83B6EEB-E61D-4AE8-9B2E-094559C59749}" dt="2024-06-10T09:39:23.848" v="41" actId="165"/>
          <ac:spMkLst>
            <pc:docMk/>
            <pc:sldMk cId="2179507415" sldId="256"/>
            <ac:spMk id="30" creationId="{9399C71C-3EE7-A196-68A1-CF2F1DEBF79A}"/>
          </ac:spMkLst>
        </pc:spChg>
        <pc:spChg chg="mod topLvl">
          <ac:chgData name="My Luong Vuong" userId="3a095926-c094-4dc5-9520-da494b4df4d0" providerId="ADAL" clId="{F83B6EEB-E61D-4AE8-9B2E-094559C59749}" dt="2024-06-10T09:39:23.848" v="41" actId="165"/>
          <ac:spMkLst>
            <pc:docMk/>
            <pc:sldMk cId="2179507415" sldId="256"/>
            <ac:spMk id="31" creationId="{97663490-652B-6127-1D0D-110ED897AAA7}"/>
          </ac:spMkLst>
        </pc:spChg>
        <pc:spChg chg="mod topLvl">
          <ac:chgData name="My Luong Vuong" userId="3a095926-c094-4dc5-9520-da494b4df4d0" providerId="ADAL" clId="{F83B6EEB-E61D-4AE8-9B2E-094559C59749}" dt="2024-06-10T09:39:23.848" v="41" actId="165"/>
          <ac:spMkLst>
            <pc:docMk/>
            <pc:sldMk cId="2179507415" sldId="256"/>
            <ac:spMk id="32" creationId="{5F32ACF4-1173-F6BC-D7D0-2F32747F0877}"/>
          </ac:spMkLst>
        </pc:spChg>
        <pc:spChg chg="del mod topLvl">
          <ac:chgData name="My Luong Vuong" userId="3a095926-c094-4dc5-9520-da494b4df4d0" providerId="ADAL" clId="{F83B6EEB-E61D-4AE8-9B2E-094559C59749}" dt="2024-06-10T09:45:37.067" v="101" actId="478"/>
          <ac:spMkLst>
            <pc:docMk/>
            <pc:sldMk cId="2179507415" sldId="256"/>
            <ac:spMk id="33" creationId="{4E85C9A4-668A-87C6-73B8-DFD266E2379A}"/>
          </ac:spMkLst>
        </pc:spChg>
        <pc:spChg chg="del mod topLvl">
          <ac:chgData name="My Luong Vuong" userId="3a095926-c094-4dc5-9520-da494b4df4d0" providerId="ADAL" clId="{F83B6EEB-E61D-4AE8-9B2E-094559C59749}" dt="2024-06-10T09:43:26.848" v="83" actId="478"/>
          <ac:spMkLst>
            <pc:docMk/>
            <pc:sldMk cId="2179507415" sldId="256"/>
            <ac:spMk id="34" creationId="{CF17C226-CFF3-E7D7-CABA-01B252C44380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35" creationId="{1D7C522B-9DF1-B246-F6E7-7EB0DCBED837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36" creationId="{7C6863F2-7098-87D1-18CE-2B3A785EBCE1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37" creationId="{97C544FC-B3C8-527E-7385-6071F6115E54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38" creationId="{57FD3154-DCF5-C0C8-6D23-3F12240EDC80}"/>
          </ac:spMkLst>
        </pc:spChg>
        <pc:spChg chg="mod topLvl">
          <ac:chgData name="My Luong Vuong" userId="3a095926-c094-4dc5-9520-da494b4df4d0" providerId="ADAL" clId="{F83B6EEB-E61D-4AE8-9B2E-094559C59749}" dt="2024-06-10T09:47:53.338" v="115" actId="207"/>
          <ac:spMkLst>
            <pc:docMk/>
            <pc:sldMk cId="2179507415" sldId="256"/>
            <ac:spMk id="39" creationId="{D90E57BF-57A8-02C9-CD84-6601058A25E4}"/>
          </ac:spMkLst>
        </pc:spChg>
        <pc:spChg chg="mod topLvl">
          <ac:chgData name="My Luong Vuong" userId="3a095926-c094-4dc5-9520-da494b4df4d0" providerId="ADAL" clId="{F83B6EEB-E61D-4AE8-9B2E-094559C59749}" dt="2024-06-10T09:47:53.338" v="115" actId="207"/>
          <ac:spMkLst>
            <pc:docMk/>
            <pc:sldMk cId="2179507415" sldId="256"/>
            <ac:spMk id="40" creationId="{BC1E5030-7862-D532-8E30-3EBB71F3FC9D}"/>
          </ac:spMkLst>
        </pc:spChg>
        <pc:spChg chg="mod topLvl">
          <ac:chgData name="My Luong Vuong" userId="3a095926-c094-4dc5-9520-da494b4df4d0" providerId="ADAL" clId="{F83B6EEB-E61D-4AE8-9B2E-094559C59749}" dt="2024-06-10T09:47:53.338" v="115" actId="207"/>
          <ac:spMkLst>
            <pc:docMk/>
            <pc:sldMk cId="2179507415" sldId="256"/>
            <ac:spMk id="41" creationId="{D6CDD7F3-834F-1C3A-0362-AFC6F74A2336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42" creationId="{41B28346-B1AB-9760-9FFA-19912EBE6C80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43" creationId="{BDE79E10-6754-A802-D794-7ECAD433117B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44" creationId="{4373AC07-B703-2F14-7420-68169E9B03A3}"/>
          </ac:spMkLst>
        </pc:spChg>
        <pc:spChg chg="del mod topLvl">
          <ac:chgData name="My Luong Vuong" userId="3a095926-c094-4dc5-9520-da494b4df4d0" providerId="ADAL" clId="{F83B6EEB-E61D-4AE8-9B2E-094559C59749}" dt="2024-06-10T09:44:23.139" v="86" actId="478"/>
          <ac:spMkLst>
            <pc:docMk/>
            <pc:sldMk cId="2179507415" sldId="256"/>
            <ac:spMk id="45" creationId="{5DE9458C-07C5-40BF-964F-04CD90442D0D}"/>
          </ac:spMkLst>
        </pc:spChg>
        <pc:spChg chg="del mod topLvl">
          <ac:chgData name="My Luong Vuong" userId="3a095926-c094-4dc5-9520-da494b4df4d0" providerId="ADAL" clId="{F83B6EEB-E61D-4AE8-9B2E-094559C59749}" dt="2024-06-10T09:44:23.139" v="86" actId="478"/>
          <ac:spMkLst>
            <pc:docMk/>
            <pc:sldMk cId="2179507415" sldId="256"/>
            <ac:spMk id="46" creationId="{1F5479C9-DD90-B1EF-D16D-E06BDAE99470}"/>
          </ac:spMkLst>
        </pc:spChg>
        <pc:spChg chg="del mod topLvl">
          <ac:chgData name="My Luong Vuong" userId="3a095926-c094-4dc5-9520-da494b4df4d0" providerId="ADAL" clId="{F83B6EEB-E61D-4AE8-9B2E-094559C59749}" dt="2024-06-10T09:44:23.139" v="86" actId="478"/>
          <ac:spMkLst>
            <pc:docMk/>
            <pc:sldMk cId="2179507415" sldId="256"/>
            <ac:spMk id="47" creationId="{5E493EF8-093A-AB09-CC63-53928B0FEF8F}"/>
          </ac:spMkLst>
        </pc:spChg>
        <pc:spChg chg="mod topLvl">
          <ac:chgData name="My Luong Vuong" userId="3a095926-c094-4dc5-9520-da494b4df4d0" providerId="ADAL" clId="{F83B6EEB-E61D-4AE8-9B2E-094559C59749}" dt="2024-06-10T09:47:59.652" v="116" actId="207"/>
          <ac:spMkLst>
            <pc:docMk/>
            <pc:sldMk cId="2179507415" sldId="256"/>
            <ac:spMk id="48" creationId="{3DE6067F-B5AC-5109-CDD2-5C6BCBE646E5}"/>
          </ac:spMkLst>
        </pc:spChg>
        <pc:spChg chg="mod topLvl">
          <ac:chgData name="My Luong Vuong" userId="3a095926-c094-4dc5-9520-da494b4df4d0" providerId="ADAL" clId="{F83B6EEB-E61D-4AE8-9B2E-094559C59749}" dt="2024-06-10T09:47:59.652" v="116" actId="207"/>
          <ac:spMkLst>
            <pc:docMk/>
            <pc:sldMk cId="2179507415" sldId="256"/>
            <ac:spMk id="49" creationId="{530CAB88-6FAD-28F1-31A7-DBA3E4BF6A0C}"/>
          </ac:spMkLst>
        </pc:spChg>
        <pc:spChg chg="mod topLvl">
          <ac:chgData name="My Luong Vuong" userId="3a095926-c094-4dc5-9520-da494b4df4d0" providerId="ADAL" clId="{F83B6EEB-E61D-4AE8-9B2E-094559C59749}" dt="2024-06-10T09:47:59.652" v="116" actId="207"/>
          <ac:spMkLst>
            <pc:docMk/>
            <pc:sldMk cId="2179507415" sldId="256"/>
            <ac:spMk id="50" creationId="{A3F08ACC-A196-9F14-F56B-4941F5BC4A12}"/>
          </ac:spMkLst>
        </pc:spChg>
        <pc:spChg chg="mod topLvl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51" creationId="{59256584-CB6F-55BD-F257-880D865257B0}"/>
          </ac:spMkLst>
        </pc:spChg>
        <pc:spChg chg="add mod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52" creationId="{AA82DAC6-284C-DA74-C439-41378A288EB3}"/>
          </ac:spMkLst>
        </pc:spChg>
        <pc:spChg chg="add mod">
          <ac:chgData name="My Luong Vuong" userId="3a095926-c094-4dc5-9520-da494b4df4d0" providerId="ADAL" clId="{F83B6EEB-E61D-4AE8-9B2E-094559C59749}" dt="2024-06-10T09:47:39.052" v="114" actId="207"/>
          <ac:spMkLst>
            <pc:docMk/>
            <pc:sldMk cId="2179507415" sldId="256"/>
            <ac:spMk id="53" creationId="{9052BBDD-6275-5072-B629-7D476AA52F8C}"/>
          </ac:spMkLst>
        </pc:spChg>
        <pc:grpChg chg="mod">
          <ac:chgData name="My Luong Vuong" userId="3a095926-c094-4dc5-9520-da494b4df4d0" providerId="ADAL" clId="{F83B6EEB-E61D-4AE8-9B2E-094559C59749}" dt="2024-06-10T09:47:39.052" v="114" actId="207"/>
          <ac:grpSpMkLst>
            <pc:docMk/>
            <pc:sldMk cId="2179507415" sldId="256"/>
            <ac:grpSpMk id="2" creationId="{F20DF50A-0C42-5644-C22E-A3C2AAA3ABD3}"/>
          </ac:grpSpMkLst>
        </pc:grpChg>
        <pc:grpChg chg="del mod">
          <ac:chgData name="My Luong Vuong" userId="3a095926-c094-4dc5-9520-da494b4df4d0" providerId="ADAL" clId="{F83B6EEB-E61D-4AE8-9B2E-094559C59749}" dt="2024-06-10T09:39:23.848" v="41" actId="165"/>
          <ac:grpSpMkLst>
            <pc:docMk/>
            <pc:sldMk cId="2179507415" sldId="256"/>
            <ac:grpSpMk id="8" creationId="{A2AD5F67-CC8F-277E-446B-4719EC63C8DD}"/>
          </ac:grpSpMkLst>
        </pc:grpChg>
        <pc:graphicFrameChg chg="del mod">
          <ac:chgData name="My Luong Vuong" userId="3a095926-c094-4dc5-9520-da494b4df4d0" providerId="ADAL" clId="{F83B6EEB-E61D-4AE8-9B2E-094559C59749}" dt="2024-06-10T09:39:00.318" v="39" actId="18245"/>
          <ac:graphicFrameMkLst>
            <pc:docMk/>
            <pc:sldMk cId="2179507415" sldId="256"/>
            <ac:graphicFrameMk id="5" creationId="{46161163-3B30-F3E3-8116-1016B45E2B78}"/>
          </ac:graphicFrameMkLst>
        </pc:graphicFrameChg>
        <pc:picChg chg="mod">
          <ac:chgData name="My Luong Vuong" userId="3a095926-c094-4dc5-9520-da494b4df4d0" providerId="ADAL" clId="{F83B6EEB-E61D-4AE8-9B2E-094559C59749}" dt="2024-06-10T09:37:46.629" v="8" actId="1076"/>
          <ac:picMkLst>
            <pc:docMk/>
            <pc:sldMk cId="2179507415" sldId="256"/>
            <ac:picMk id="23" creationId="{A1CB7E1D-25F2-4E70-D782-9CDC1559153B}"/>
          </ac:picMkLst>
        </pc:picChg>
        <pc:cxnChg chg="mod">
          <ac:chgData name="My Luong Vuong" userId="3a095926-c094-4dc5-9520-da494b4df4d0" providerId="ADAL" clId="{F83B6EEB-E61D-4AE8-9B2E-094559C59749}" dt="2024-06-10T09:46:29.028" v="107" actId="1076"/>
          <ac:cxnSpMkLst>
            <pc:docMk/>
            <pc:sldMk cId="2179507415" sldId="256"/>
            <ac:cxnSpMk id="9" creationId="{B505AFC3-27E4-5982-CAA9-EB91C50EC3A2}"/>
          </ac:cxnSpMkLst>
        </pc:cxnChg>
        <pc:cxnChg chg="mod">
          <ac:chgData name="My Luong Vuong" userId="3a095926-c094-4dc5-9520-da494b4df4d0" providerId="ADAL" clId="{F83B6EEB-E61D-4AE8-9B2E-094559C59749}" dt="2024-06-10T09:46:29.028" v="107" actId="1076"/>
          <ac:cxnSpMkLst>
            <pc:docMk/>
            <pc:sldMk cId="2179507415" sldId="256"/>
            <ac:cxnSpMk id="12" creationId="{7E465D49-05B9-8B4F-C203-979325080542}"/>
          </ac:cxnSpMkLst>
        </pc:cxnChg>
        <pc:cxnChg chg="mod">
          <ac:chgData name="My Luong Vuong" userId="3a095926-c094-4dc5-9520-da494b4df4d0" providerId="ADAL" clId="{F83B6EEB-E61D-4AE8-9B2E-094559C59749}" dt="2024-06-10T09:37:46.629" v="8" actId="1076"/>
          <ac:cxnSpMkLst>
            <pc:docMk/>
            <pc:sldMk cId="2179507415" sldId="256"/>
            <ac:cxnSpMk id="19" creationId="{CB68F36D-4F65-27FC-BEAF-9DF76D980C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2C6D-7719-400B-AD93-8788F48BEA5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89720-A12C-4A08-8BC7-C469C11CC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6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each combination of drug, cell line (5 cell lines – WT, S256F, EGFP, P179R, R183W), and additive drug concentration (i.e. OA, either 0 or 10) -&gt; makes one NONMEM ID</a:t>
            </a:r>
          </a:p>
          <a:p>
            <a:r>
              <a:rPr lang="en-US" dirty="0"/>
              <a:t>- The experiment is repeated 3 times per day, in 7 days -&gt; inter-day variability &amp; within day (inter-replicate) variability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89720-A12C-4A08-8BC7-C469C11CC3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630A-E73E-C791-ED2A-88BF67B1D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7CDC-AE1D-878C-00B4-A09D8721A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85C7-2504-0355-40F7-90D31EDD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ED0E-99E5-220C-62A1-84AA9683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92E8-DC91-108C-5020-4B9A248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32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B7B8-4E48-328B-97A1-E69A5059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87CD5-BE2C-F9F7-78CB-258339E7F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916D-B59E-A105-5C08-C4F57D8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000-99BD-42DA-B9A5-EF6F849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DE81-5432-18A0-FAF0-FD82461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2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85DC-BDCF-52EC-D557-7CD2CC8E8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F8967-82E4-FA43-6394-70FEA9B0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FFFA-DD45-7D2E-A68E-3B8954B7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4E3F-5076-0216-5191-7B3A149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7B77-5F60-2888-C388-55DC9D1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04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9449-94A3-3C9D-2F32-A521E333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06E1-1EC8-29A7-7192-0F2F2FB2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920F-79AA-E583-08F2-25B2971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AA72-3642-4166-6852-7D1BE21E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DE09-0D49-A256-D490-A09A075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0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CED-DC40-8C3B-2555-EBD643FF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9ED7-AF7D-5C3D-9A83-FC901715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8EAB-069C-3194-4D5A-72A8F815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DE94-76BF-29A6-F9D5-221E7F5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4763-D3D8-C25C-EE68-48B59E2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22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8ED6-BD37-F639-CE1A-330703F5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E7C5-095F-9B6F-A9AA-B8357EA5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8B58-2E19-7AB5-1E92-846AA4DE4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2E588-DD0E-1923-4ADF-BC11636C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86592-8928-922F-D541-84634FB6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CFB7-2B44-85E9-4C70-0AC7C84B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491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3BD9-0147-A1FB-5A16-01E99D88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5B99-4423-C99F-5343-BC1FC89C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291E7-003A-3B46-5FAE-63EEAC493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A5A88-3ED8-8ED8-F259-638E632F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045D-DA18-13D7-F9C6-FA0F6F965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C9544-AEA3-733C-3199-07A451A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29373-FA56-40D8-29FE-9D1E2A2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1F5AB-91FB-016F-BF22-0EF6902A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45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939E-5466-496D-93AA-4BEB2BE8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02578-6E8A-1B78-7038-06D15765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8B4E-B4DE-5084-EC36-41FBD77F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50AF-8E83-CDB6-6DB2-6BBB19B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88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56860-5D78-8583-ED98-590DDCD7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14C41-DB72-7C0F-47FD-9684D1E4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38335-FCFF-6215-8A4C-F74FDB74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95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D95C-A018-3BA3-DC41-15C38100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CA35-DC38-1DFE-3EDF-CA7294D1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8C1B-A21D-D937-7854-150F164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CDC5-7039-B532-AF30-63AA23D2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079B-9577-7AB7-23ED-167CF306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DDDB-09F5-D80E-4164-285FF514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9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999A-D4C9-0F63-F259-77327F91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A465-435E-2E52-E809-B37598D1E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90DA-47A9-84E7-CC10-8CC5D23F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C4A7-B9AD-1EF3-6C50-A0F8E13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7865A-10A9-E7F6-007D-7DA6F213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95FC6-B002-A387-44EF-08C0CE4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94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C7958-6124-EF56-901E-0F3E5AD2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83B-295B-510C-C344-2F42622E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1B32-7A4C-44D5-8A4E-6BB733BAB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8C4E-2426-0448-AE53-8DE960343027}" type="datetimeFigureOut">
              <a:rPr lang="en-CN" smtClean="0"/>
              <a:t>06/10/2024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0EF-50C7-E723-F904-48774ABA5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67A2-40AF-CFC6-4901-F24E66DF8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5775-64EA-8943-A41B-D95A906C2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507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ADFBCE-C80C-B581-E627-641A85C72023}"/>
              </a:ext>
            </a:extLst>
          </p:cNvPr>
          <p:cNvSpPr/>
          <p:nvPr/>
        </p:nvSpPr>
        <p:spPr>
          <a:xfrm>
            <a:off x="7112175" y="2439204"/>
            <a:ext cx="143247" cy="17953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363"/>
                </a:lnTo>
                <a:lnTo>
                  <a:pt x="143247" y="179536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E3AE59-043C-8ED7-E141-7350E45E8A6A}"/>
              </a:ext>
            </a:extLst>
          </p:cNvPr>
          <p:cNvSpPr/>
          <p:nvPr/>
        </p:nvSpPr>
        <p:spPr>
          <a:xfrm>
            <a:off x="7112175" y="2439204"/>
            <a:ext cx="143247" cy="11173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327"/>
                </a:lnTo>
                <a:lnTo>
                  <a:pt x="143247" y="111732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9924B6-05B6-D35E-0005-5940B3CA1E86}"/>
              </a:ext>
            </a:extLst>
          </p:cNvPr>
          <p:cNvSpPr/>
          <p:nvPr/>
        </p:nvSpPr>
        <p:spPr>
          <a:xfrm>
            <a:off x="7112175" y="2439204"/>
            <a:ext cx="143247" cy="4392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9291"/>
                </a:lnTo>
                <a:lnTo>
                  <a:pt x="143247" y="43929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399C71C-3EE7-A196-68A1-CF2F1DEBF79A}"/>
              </a:ext>
            </a:extLst>
          </p:cNvPr>
          <p:cNvSpPr/>
          <p:nvPr/>
        </p:nvSpPr>
        <p:spPr>
          <a:xfrm>
            <a:off x="2300872" y="2439204"/>
            <a:ext cx="143247" cy="17953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363"/>
                </a:lnTo>
                <a:lnTo>
                  <a:pt x="143247" y="179536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663490-652B-6127-1D0D-110ED897AAA7}"/>
              </a:ext>
            </a:extLst>
          </p:cNvPr>
          <p:cNvSpPr/>
          <p:nvPr/>
        </p:nvSpPr>
        <p:spPr>
          <a:xfrm>
            <a:off x="2300872" y="2439204"/>
            <a:ext cx="143247" cy="11173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327"/>
                </a:lnTo>
                <a:lnTo>
                  <a:pt x="143247" y="111732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32ACF4-1173-F6BC-D7D0-2F32747F0877}"/>
              </a:ext>
            </a:extLst>
          </p:cNvPr>
          <p:cNvSpPr/>
          <p:nvPr/>
        </p:nvSpPr>
        <p:spPr>
          <a:xfrm>
            <a:off x="2300872" y="2439204"/>
            <a:ext cx="143247" cy="4392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9291"/>
                </a:lnTo>
                <a:lnTo>
                  <a:pt x="143247" y="43929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7C522B-9DF1-B246-F6E7-7EB0DCBED837}"/>
              </a:ext>
            </a:extLst>
          </p:cNvPr>
          <p:cNvSpPr/>
          <p:nvPr/>
        </p:nvSpPr>
        <p:spPr>
          <a:xfrm>
            <a:off x="3799079" y="605642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WT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6863F2-7098-87D1-18CE-2B3A785EBCE1}"/>
              </a:ext>
            </a:extLst>
          </p:cNvPr>
          <p:cNvSpPr/>
          <p:nvPr/>
        </p:nvSpPr>
        <p:spPr>
          <a:xfrm>
            <a:off x="4938752" y="605642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R183W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C544FC-B3C8-527E-7385-6071F6115E54}"/>
              </a:ext>
            </a:extLst>
          </p:cNvPr>
          <p:cNvSpPr/>
          <p:nvPr/>
        </p:nvSpPr>
        <p:spPr>
          <a:xfrm>
            <a:off x="3111234" y="1283678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ATUX=0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7FD3154-DCF5-C0C8-6D23-3F12240EDC80}"/>
              </a:ext>
            </a:extLst>
          </p:cNvPr>
          <p:cNvSpPr/>
          <p:nvPr/>
        </p:nvSpPr>
        <p:spPr>
          <a:xfrm>
            <a:off x="2969321" y="1961714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day 1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0E57BF-57A8-02C9-CD84-6601058A25E4}"/>
              </a:ext>
            </a:extLst>
          </p:cNvPr>
          <p:cNvSpPr/>
          <p:nvPr/>
        </p:nvSpPr>
        <p:spPr>
          <a:xfrm>
            <a:off x="2444119" y="2639750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1E5030-7862-D532-8E30-3EBB71F3FC9D}"/>
              </a:ext>
            </a:extLst>
          </p:cNvPr>
          <p:cNvSpPr/>
          <p:nvPr/>
        </p:nvSpPr>
        <p:spPr>
          <a:xfrm>
            <a:off x="2444119" y="3317786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6CDD7F3-834F-1C3A-0362-AFC6F74A2336}"/>
              </a:ext>
            </a:extLst>
          </p:cNvPr>
          <p:cNvSpPr/>
          <p:nvPr/>
        </p:nvSpPr>
        <p:spPr>
          <a:xfrm>
            <a:off x="2444119" y="3995822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3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B28346-B1AB-9760-9FFA-19912EBE6C80}"/>
              </a:ext>
            </a:extLst>
          </p:cNvPr>
          <p:cNvSpPr/>
          <p:nvPr/>
        </p:nvSpPr>
        <p:spPr>
          <a:xfrm>
            <a:off x="4124847" y="1961714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day 2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DE79E10-6754-A802-D794-7ECAD433117B}"/>
              </a:ext>
            </a:extLst>
          </p:cNvPr>
          <p:cNvSpPr/>
          <p:nvPr/>
        </p:nvSpPr>
        <p:spPr>
          <a:xfrm>
            <a:off x="5280373" y="1961714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day 3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373AC07-B703-2F14-7420-68169E9B03A3}"/>
              </a:ext>
            </a:extLst>
          </p:cNvPr>
          <p:cNvSpPr/>
          <p:nvPr/>
        </p:nvSpPr>
        <p:spPr>
          <a:xfrm>
            <a:off x="6435900" y="1961714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rgbClr val="FF0000"/>
                </a:solidFill>
              </a:rPr>
              <a:t>day 4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DE6067F-B5AC-5109-CDD2-5C6BCBE646E5}"/>
              </a:ext>
            </a:extLst>
          </p:cNvPr>
          <p:cNvSpPr/>
          <p:nvPr/>
        </p:nvSpPr>
        <p:spPr>
          <a:xfrm>
            <a:off x="7255422" y="2639750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1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30CAB88-6FAD-28F1-31A7-DBA3E4BF6A0C}"/>
              </a:ext>
            </a:extLst>
          </p:cNvPr>
          <p:cNvSpPr/>
          <p:nvPr/>
        </p:nvSpPr>
        <p:spPr>
          <a:xfrm>
            <a:off x="7255422" y="3317786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2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3F08ACC-A196-9F14-F56B-4941F5BC4A12}"/>
              </a:ext>
            </a:extLst>
          </p:cNvPr>
          <p:cNvSpPr/>
          <p:nvPr/>
        </p:nvSpPr>
        <p:spPr>
          <a:xfrm>
            <a:off x="7255422" y="3995822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replicate 3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9256584-CB6F-55BD-F257-880D865257B0}"/>
              </a:ext>
            </a:extLst>
          </p:cNvPr>
          <p:cNvSpPr/>
          <p:nvPr/>
        </p:nvSpPr>
        <p:spPr>
          <a:xfrm>
            <a:off x="4296077" y="1283678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ATUX=3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DB09649-D301-986A-03A9-32E942627FDB}"/>
              </a:ext>
            </a:extLst>
          </p:cNvPr>
          <p:cNvSpPr/>
          <p:nvPr/>
        </p:nvSpPr>
        <p:spPr>
          <a:xfrm rot="10800000">
            <a:off x="10472954" y="922776"/>
            <a:ext cx="231228" cy="6838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A74AF-0567-B069-7CA5-30289FA22626}"/>
              </a:ext>
            </a:extLst>
          </p:cNvPr>
          <p:cNvSpPr txBox="1"/>
          <p:nvPr/>
        </p:nvSpPr>
        <p:spPr>
          <a:xfrm>
            <a:off x="10797066" y="9227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NONMEM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05AFC3-27E4-5982-CAA9-EB91C50EC3A2}"/>
              </a:ext>
            </a:extLst>
          </p:cNvPr>
          <p:cNvCxnSpPr>
            <a:cxnSpLocks/>
          </p:cNvCxnSpPr>
          <p:nvPr/>
        </p:nvCxnSpPr>
        <p:spPr>
          <a:xfrm>
            <a:off x="8351099" y="2232050"/>
            <a:ext cx="4414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C6AC76-0FEB-EDE0-6620-1939E316A9F1}"/>
              </a:ext>
            </a:extLst>
          </p:cNvPr>
          <p:cNvSpPr txBox="1"/>
          <p:nvPr/>
        </p:nvSpPr>
        <p:spPr>
          <a:xfrm>
            <a:off x="8849393" y="204738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IOV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65D49-05B9-8B4F-C203-979325080542}"/>
              </a:ext>
            </a:extLst>
          </p:cNvPr>
          <p:cNvCxnSpPr>
            <a:cxnSpLocks/>
          </p:cNvCxnSpPr>
          <p:nvPr/>
        </p:nvCxnSpPr>
        <p:spPr>
          <a:xfrm>
            <a:off x="8361610" y="2857415"/>
            <a:ext cx="4414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D0F03D-DC30-0E2E-2B6E-69D845415FDE}"/>
              </a:ext>
            </a:extLst>
          </p:cNvPr>
          <p:cNvSpPr txBox="1"/>
          <p:nvPr/>
        </p:nvSpPr>
        <p:spPr>
          <a:xfrm>
            <a:off x="8895271" y="26780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IIV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36C7-F6D5-E1B8-6269-501401021D7E}"/>
              </a:ext>
            </a:extLst>
          </p:cNvPr>
          <p:cNvSpPr txBox="1"/>
          <p:nvPr/>
        </p:nvSpPr>
        <p:spPr>
          <a:xfrm>
            <a:off x="5939482" y="32376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1ABA433-9B4B-05C1-23B0-33751A13AF71}"/>
              </a:ext>
            </a:extLst>
          </p:cNvPr>
          <p:cNvSpPr/>
          <p:nvPr/>
        </p:nvSpPr>
        <p:spPr>
          <a:xfrm>
            <a:off x="1658278" y="922777"/>
            <a:ext cx="231228" cy="6891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934A4-AE35-22EE-2D99-37AB2E0A99CF}"/>
              </a:ext>
            </a:extLst>
          </p:cNvPr>
          <p:cNvSpPr txBox="1"/>
          <p:nvPr/>
        </p:nvSpPr>
        <p:spPr>
          <a:xfrm>
            <a:off x="53961" y="1080059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TV_parameters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F36D-4F65-27FC-BEAF-9DF76D980CD4}"/>
              </a:ext>
            </a:extLst>
          </p:cNvPr>
          <p:cNvCxnSpPr>
            <a:cxnSpLocks/>
          </p:cNvCxnSpPr>
          <p:nvPr/>
        </p:nvCxnSpPr>
        <p:spPr>
          <a:xfrm flipH="1">
            <a:off x="2089974" y="2867926"/>
            <a:ext cx="4309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D4293E-35A4-115B-F34F-5463BC37E344}"/>
              </a:ext>
            </a:extLst>
          </p:cNvPr>
          <p:cNvSpPr txBox="1"/>
          <p:nvPr/>
        </p:nvSpPr>
        <p:spPr>
          <a:xfrm>
            <a:off x="53961" y="2539477"/>
            <a:ext cx="2347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parameter=TV*IOV*IIV</a:t>
            </a:r>
          </a:p>
          <a:p>
            <a:r>
              <a:rPr lang="en-CN" dirty="0"/>
              <a:t>IPRED</a:t>
            </a:r>
          </a:p>
        </p:txBody>
      </p:sp>
      <p:pic>
        <p:nvPicPr>
          <p:cNvPr id="23" name="Picture 22" descr="A picture containing text, receipt, algebra&#10;&#10;Description automatically generated">
            <a:extLst>
              <a:ext uri="{FF2B5EF4-FFF2-40B4-BE49-F238E27FC236}">
                <a16:creationId xmlns:a16="http://schemas.microsoft.com/office/drawing/2014/main" id="{A1CB7E1D-25F2-4E70-D782-9CDC155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9" y="4783327"/>
            <a:ext cx="10003356" cy="25672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E7CC13-73D9-7A89-1F5D-2CAC7BEA9A5C}"/>
              </a:ext>
            </a:extLst>
          </p:cNvPr>
          <p:cNvSpPr txBox="1"/>
          <p:nvPr/>
        </p:nvSpPr>
        <p:spPr>
          <a:xfrm>
            <a:off x="4285026" y="4412631"/>
            <a:ext cx="694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The individual parameter estimate should be different in each replicate?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0DF50A-0C42-5644-C22E-A3C2AAA3ABD3}"/>
              </a:ext>
            </a:extLst>
          </p:cNvPr>
          <p:cNvGrpSpPr/>
          <p:nvPr/>
        </p:nvGrpSpPr>
        <p:grpSpPr>
          <a:xfrm>
            <a:off x="3799079" y="74343"/>
            <a:ext cx="2193434" cy="445244"/>
            <a:chOff x="5599" y="906094"/>
            <a:chExt cx="890488" cy="445244"/>
          </a:xfrm>
          <a:solidFill>
            <a:srgbClr val="00B0F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95AD82-8B7D-9F00-3768-FE2875791D2B}"/>
                </a:ext>
              </a:extLst>
            </p:cNvPr>
            <p:cNvSpPr/>
            <p:nvPr/>
          </p:nvSpPr>
          <p:spPr>
            <a:xfrm>
              <a:off x="5599" y="906094"/>
              <a:ext cx="890488" cy="44524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447A33-B7D7-1303-A764-0A0931C9D0A9}"/>
                </a:ext>
              </a:extLst>
            </p:cNvPr>
            <p:cNvSpPr txBox="1"/>
            <p:nvPr/>
          </p:nvSpPr>
          <p:spPr>
            <a:xfrm>
              <a:off x="5599" y="906094"/>
              <a:ext cx="890488" cy="445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 err="1">
                  <a:solidFill>
                    <a:srgbClr val="C00000"/>
                  </a:solidFill>
                </a:rPr>
                <a:t>Dactolisib</a:t>
              </a:r>
              <a:r>
                <a:rPr lang="en-US" sz="1600" dirty="0"/>
                <a:t>/Erlotinib</a:t>
              </a:r>
              <a:endParaRPr lang="en-US" sz="1600" kern="1200" dirty="0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82DAC6-284C-DA74-C439-41378A288EB3}"/>
              </a:ext>
            </a:extLst>
          </p:cNvPr>
          <p:cNvSpPr/>
          <p:nvPr/>
        </p:nvSpPr>
        <p:spPr>
          <a:xfrm>
            <a:off x="5480920" y="1283677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ATUX=4.5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52BBDD-6275-5072-B629-7D476AA52F8C}"/>
              </a:ext>
            </a:extLst>
          </p:cNvPr>
          <p:cNvSpPr/>
          <p:nvPr/>
        </p:nvSpPr>
        <p:spPr>
          <a:xfrm>
            <a:off x="6665764" y="1285431"/>
            <a:ext cx="954980" cy="477490"/>
          </a:xfrm>
          <a:custGeom>
            <a:avLst/>
            <a:gdLst>
              <a:gd name="connsiteX0" fmla="*/ 0 w 954980"/>
              <a:gd name="connsiteY0" fmla="*/ 0 h 477490"/>
              <a:gd name="connsiteX1" fmla="*/ 954980 w 954980"/>
              <a:gd name="connsiteY1" fmla="*/ 0 h 477490"/>
              <a:gd name="connsiteX2" fmla="*/ 954980 w 954980"/>
              <a:gd name="connsiteY2" fmla="*/ 477490 h 477490"/>
              <a:gd name="connsiteX3" fmla="*/ 0 w 954980"/>
              <a:gd name="connsiteY3" fmla="*/ 477490 h 477490"/>
              <a:gd name="connsiteX4" fmla="*/ 0 w 954980"/>
              <a:gd name="connsiteY4" fmla="*/ 0 h 47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980" h="477490">
                <a:moveTo>
                  <a:pt x="0" y="0"/>
                </a:moveTo>
                <a:lnTo>
                  <a:pt x="954980" y="0"/>
                </a:lnTo>
                <a:lnTo>
                  <a:pt x="954980" y="477490"/>
                </a:lnTo>
                <a:lnTo>
                  <a:pt x="0" y="47749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ATUX=6</a:t>
            </a:r>
          </a:p>
        </p:txBody>
      </p:sp>
    </p:spTree>
    <p:extLst>
      <p:ext uri="{BB962C8B-B14F-4D97-AF65-F5344CB8AC3E}">
        <p14:creationId xmlns:p14="http://schemas.microsoft.com/office/powerpoint/2010/main" val="21795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rectangle, screenshot, pattern, stitch&#10;&#10;Description automatically generated">
            <a:extLst>
              <a:ext uri="{FF2B5EF4-FFF2-40B4-BE49-F238E27FC236}">
                <a16:creationId xmlns:a16="http://schemas.microsoft.com/office/drawing/2014/main" id="{17668AB9-EB97-7A36-D66D-5DE126D86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4" y="127900"/>
            <a:ext cx="11930577" cy="45553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AFE964-481B-F5EF-E4AB-BE256982BFC4}"/>
              </a:ext>
            </a:extLst>
          </p:cNvPr>
          <p:cNvSpPr/>
          <p:nvPr/>
        </p:nvSpPr>
        <p:spPr>
          <a:xfrm>
            <a:off x="3212276" y="4221678"/>
            <a:ext cx="142504" cy="29688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6F43F-5529-A515-63AB-098FEAB6938F}"/>
              </a:ext>
            </a:extLst>
          </p:cNvPr>
          <p:cNvSpPr/>
          <p:nvPr/>
        </p:nvSpPr>
        <p:spPr>
          <a:xfrm>
            <a:off x="7206343" y="4219699"/>
            <a:ext cx="2240478" cy="29688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D3A4A-14B6-38E1-D2B1-C213A9CD7891}"/>
              </a:ext>
            </a:extLst>
          </p:cNvPr>
          <p:cNvSpPr txBox="1"/>
          <p:nvPr/>
        </p:nvSpPr>
        <p:spPr>
          <a:xfrm>
            <a:off x="170934" y="4839194"/>
            <a:ext cx="11270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N" dirty="0"/>
              <a:t>The model only had IIV on TOP, why individual prediction of BOTTOM,IC50 and GAMMA varies between days?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N" dirty="0"/>
              <a:t>Why different replicates have the same invididual parameters?</a:t>
            </a:r>
          </a:p>
        </p:txBody>
      </p:sp>
    </p:spTree>
    <p:extLst>
      <p:ext uri="{BB962C8B-B14F-4D97-AF65-F5344CB8AC3E}">
        <p14:creationId xmlns:p14="http://schemas.microsoft.com/office/powerpoint/2010/main" val="114391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Zhigang Wang</dc:creator>
  <cp:lastModifiedBy>My Luong Vuong</cp:lastModifiedBy>
  <cp:revision>1</cp:revision>
  <dcterms:created xsi:type="dcterms:W3CDTF">2023-06-20T08:19:27Z</dcterms:created>
  <dcterms:modified xsi:type="dcterms:W3CDTF">2024-06-10T09:48:00Z</dcterms:modified>
</cp:coreProperties>
</file>