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赵志宾</a:t>
            </a:r>
            <a:endParaRPr lang="en-US" altLang="zh-CN" dirty="0" smtClean="0"/>
          </a:p>
          <a:p>
            <a:r>
              <a:rPr lang="en-US" altLang="zh-CN" dirty="0" smtClean="0"/>
              <a:t>18070050538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34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服务器上放置文件的位置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、基本文件管理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、使用索引界面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60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在不涉及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服务器的情况下分发内容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、本地发布内容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、博客发布内容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9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关于测试网页内容的提示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6237"/>
            <a:ext cx="7848872" cy="491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95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HTML</a:t>
            </a:r>
            <a:r>
              <a:rPr lang="zh-CN" altLang="en-US" dirty="0"/>
              <a:t>文档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272808" cy="491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4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电脑</a:t>
            </a:r>
            <a:endParaRPr lang="en-US" altLang="zh-CN" dirty="0" smtClean="0"/>
          </a:p>
          <a:p>
            <a:r>
              <a:rPr lang="zh-CN" altLang="en-US" dirty="0" smtClean="0"/>
              <a:t>联网</a:t>
            </a:r>
            <a:endParaRPr lang="en-US" altLang="zh-CN" dirty="0" smtClean="0"/>
          </a:p>
          <a:p>
            <a:r>
              <a:rPr lang="zh-CN" altLang="en-US" dirty="0"/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266191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从简单的</a:t>
            </a:r>
            <a:r>
              <a:rPr lang="en-US" altLang="zh-CN" dirty="0" smtClean="0"/>
              <a:t>WEB</a:t>
            </a:r>
            <a:r>
              <a:rPr lang="zh-CN" altLang="en-US" dirty="0"/>
              <a:t>页面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57696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756084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91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0246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8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页面都必须具有的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700808"/>
            <a:ext cx="376299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2278"/>
            <a:ext cx="7844293" cy="281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63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利用段落和换行符组织页面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6696744" cy="513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73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利用标题组织内容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704856" cy="529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44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的工作方式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249683" cy="401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1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理解语义元素</a:t>
            </a:r>
            <a:endParaRPr lang="zh-CN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78995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51494"/>
            <a:ext cx="7671955" cy="271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42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理解语义元素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625434"/>
            <a:ext cx="8074949" cy="151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8" y="3284984"/>
            <a:ext cx="806462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5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43259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97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7992888" cy="659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55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6264696" cy="663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070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7848872" cy="670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945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以多种方式使用</a:t>
            </a:r>
            <a:r>
              <a:rPr lang="en-US" altLang="zh-CN" dirty="0" smtClean="0"/>
              <a:t>&lt;header&gt;</a:t>
            </a:r>
            <a:endParaRPr lang="zh-CN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296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46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&lt;section&gt;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256584" cy="510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894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&lt;article&gt;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86725" cy="323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595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064896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3"/>
            <a:ext cx="7992888" cy="371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6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WWW</a:t>
            </a:r>
            <a:r>
              <a:rPr lang="zh-CN" altLang="en-US" dirty="0" smtClean="0"/>
              <a:t>简史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76256" y="1646237"/>
            <a:ext cx="1810544" cy="452628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NeXTcube</a:t>
            </a:r>
            <a:r>
              <a:rPr lang="en-US" altLang="zh-CN" dirty="0"/>
              <a:t> used by Tim Berners-Lee at CERN became the first Web serve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6264696" cy="469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820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&lt;aside&gt;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70" y="1646237"/>
            <a:ext cx="4347885" cy="48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158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footer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11264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24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50191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56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6440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11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2296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13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内容递送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5" y="1844824"/>
            <a:ext cx="837668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05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托管提供商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70668"/>
            <a:ext cx="8064896" cy="494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75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利用多种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浏览器执行测试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90" y="1556792"/>
            <a:ext cx="7416825" cy="263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437112"/>
            <a:ext cx="872016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41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创建一个示例文件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3"/>
            <a:ext cx="7848872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74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传输文件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39932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0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53</TotalTime>
  <Words>168</Words>
  <Application>Microsoft Office PowerPoint</Application>
  <PresentationFormat>全屏显示(4:3)</PresentationFormat>
  <Paragraphs>36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沉稳</vt:lpstr>
      <vt:lpstr>WEB开发</vt:lpstr>
      <vt:lpstr>理解WEB的工作方式</vt:lpstr>
      <vt:lpstr>HTML和WWW简史</vt:lpstr>
      <vt:lpstr>创建WEB 内容</vt:lpstr>
      <vt:lpstr>理解WEB内容递送</vt:lpstr>
      <vt:lpstr>选择WEB托管提供商</vt:lpstr>
      <vt:lpstr>利用多种WEB浏览器执行测试</vt:lpstr>
      <vt:lpstr>创建一个示例文件</vt:lpstr>
      <vt:lpstr>使用FTP传输文件</vt:lpstr>
      <vt:lpstr>了解WEB服务器上放置文件的位置</vt:lpstr>
      <vt:lpstr>在不涉及WEB服务器的情况下分发内容</vt:lpstr>
      <vt:lpstr>关于测试网页内容的提示</vt:lpstr>
      <vt:lpstr>构造HTML文档</vt:lpstr>
      <vt:lpstr>准备工作</vt:lpstr>
      <vt:lpstr>从简单的WEB页面开始</vt:lpstr>
      <vt:lpstr>PowerPoint 演示文稿</vt:lpstr>
      <vt:lpstr>每个web页面都必须具有的HTML标签</vt:lpstr>
      <vt:lpstr>利用段落和换行符组织页面</vt:lpstr>
      <vt:lpstr>利用标题组织内容</vt:lpstr>
      <vt:lpstr>理解语义元素</vt:lpstr>
      <vt:lpstr>理解语义元素</vt:lpstr>
      <vt:lpstr>PowerPoint 演示文稿</vt:lpstr>
      <vt:lpstr>PowerPoint 演示文稿</vt:lpstr>
      <vt:lpstr>PowerPoint 演示文稿</vt:lpstr>
      <vt:lpstr>PowerPoint 演示文稿</vt:lpstr>
      <vt:lpstr>以多种方式使用&lt;header&gt;</vt:lpstr>
      <vt:lpstr>理解&lt;section&gt;元素</vt:lpstr>
      <vt:lpstr>使用&lt;article&gt;元素</vt:lpstr>
      <vt:lpstr>实现&lt;nav&gt;元素</vt:lpstr>
      <vt:lpstr>使用&lt;aside&gt;元素</vt:lpstr>
      <vt:lpstr>使用footer元素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</dc:title>
  <dc:creator>Eric zhao</dc:creator>
  <cp:lastModifiedBy>Eric zhao</cp:lastModifiedBy>
  <cp:revision>12</cp:revision>
  <dcterms:created xsi:type="dcterms:W3CDTF">2016-09-12T14:22:00Z</dcterms:created>
  <dcterms:modified xsi:type="dcterms:W3CDTF">2016-09-12T15:18:36Z</dcterms:modified>
</cp:coreProperties>
</file>