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75" r:id="rId5"/>
    <p:sldId id="266" r:id="rId6"/>
    <p:sldId id="276" r:id="rId7"/>
    <p:sldId id="260" r:id="rId8"/>
    <p:sldId id="277" r:id="rId9"/>
    <p:sldId id="261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82" r:id="rId18"/>
    <p:sldId id="262" r:id="rId19"/>
    <p:sldId id="279" r:id="rId20"/>
    <p:sldId id="280" r:id="rId21"/>
    <p:sldId id="281" r:id="rId22"/>
    <p:sldId id="283" r:id="rId23"/>
    <p:sldId id="285" r:id="rId24"/>
    <p:sldId id="263" r:id="rId25"/>
    <p:sldId id="289" r:id="rId26"/>
    <p:sldId id="284" r:id="rId27"/>
    <p:sldId id="290" r:id="rId28"/>
    <p:sldId id="291" r:id="rId29"/>
    <p:sldId id="292" r:id="rId30"/>
    <p:sldId id="286" r:id="rId31"/>
    <p:sldId id="288" r:id="rId32"/>
    <p:sldId id="293" r:id="rId33"/>
    <p:sldId id="287" r:id="rId34"/>
    <p:sldId id="264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F7DD93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40A46-39F3-4E1B-922E-217DED63B691}" v="461" dt="2024-04-09T18:55:44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909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eguetti Barbosa, Leonardo" userId="82aa6449-032d-4318-bad8-18a9abc4c367" providerId="ADAL" clId="{9FD40A46-39F3-4E1B-922E-217DED63B691}"/>
    <pc:docChg chg="undo custSel addSld delSld modSld sldOrd">
      <pc:chgData name="Meneguetti Barbosa, Leonardo" userId="82aa6449-032d-4318-bad8-18a9abc4c367" providerId="ADAL" clId="{9FD40A46-39F3-4E1B-922E-217DED63B691}" dt="2024-04-09T18:58:19.511" v="4630" actId="47"/>
      <pc:docMkLst>
        <pc:docMk/>
      </pc:docMkLst>
      <pc:sldChg chg="modSp mod">
        <pc:chgData name="Meneguetti Barbosa, Leonardo" userId="82aa6449-032d-4318-bad8-18a9abc4c367" providerId="ADAL" clId="{9FD40A46-39F3-4E1B-922E-217DED63B691}" dt="2024-04-09T17:57:17.413" v="3764" actId="20577"/>
        <pc:sldMkLst>
          <pc:docMk/>
          <pc:sldMk cId="4058000676" sldId="256"/>
        </pc:sldMkLst>
        <pc:spChg chg="mod">
          <ac:chgData name="Meneguetti Barbosa, Leonardo" userId="82aa6449-032d-4318-bad8-18a9abc4c367" providerId="ADAL" clId="{9FD40A46-39F3-4E1B-922E-217DED63B691}" dt="2024-04-09T17:57:17.413" v="3764" actId="20577"/>
          <ac:spMkLst>
            <pc:docMk/>
            <pc:sldMk cId="4058000676" sldId="256"/>
            <ac:spMk id="4" creationId="{1CCA7EB7-DC99-C707-543C-ECA2826D73EE}"/>
          </ac:spMkLst>
        </pc:spChg>
      </pc:sldChg>
      <pc:sldChg chg="modSp del mod">
        <pc:chgData name="Meneguetti Barbosa, Leonardo" userId="82aa6449-032d-4318-bad8-18a9abc4c367" providerId="ADAL" clId="{9FD40A46-39F3-4E1B-922E-217DED63B691}" dt="2024-04-09T18:54:58.473" v="4577" actId="47"/>
        <pc:sldMkLst>
          <pc:docMk/>
          <pc:sldMk cId="3719599656" sldId="257"/>
        </pc:sldMkLst>
        <pc:spChg chg="mod">
          <ac:chgData name="Meneguetti Barbosa, Leonardo" userId="82aa6449-032d-4318-bad8-18a9abc4c367" providerId="ADAL" clId="{9FD40A46-39F3-4E1B-922E-217DED63B691}" dt="2024-04-09T18:36:18.462" v="4261" actId="1076"/>
          <ac:spMkLst>
            <pc:docMk/>
            <pc:sldMk cId="3719599656" sldId="257"/>
            <ac:spMk id="5" creationId="{1A95E2B2-297C-FC85-EECB-BD74A1BB4B8C}"/>
          </ac:spMkLst>
        </pc:spChg>
      </pc:sldChg>
      <pc:sldChg chg="addSp delSp modSp mod modNotesTx">
        <pc:chgData name="Meneguetti Barbosa, Leonardo" userId="82aa6449-032d-4318-bad8-18a9abc4c367" providerId="ADAL" clId="{9FD40A46-39F3-4E1B-922E-217DED63B691}" dt="2024-04-09T18:52:46.006" v="4576" actId="14100"/>
        <pc:sldMkLst>
          <pc:docMk/>
          <pc:sldMk cId="1756305017" sldId="258"/>
        </pc:sldMkLst>
        <pc:spChg chg="mod">
          <ac:chgData name="Meneguetti Barbosa, Leonardo" userId="82aa6449-032d-4318-bad8-18a9abc4c367" providerId="ADAL" clId="{9FD40A46-39F3-4E1B-922E-217DED63B691}" dt="2024-04-09T17:09:15.138" v="3405" actId="6549"/>
          <ac:spMkLst>
            <pc:docMk/>
            <pc:sldMk cId="1756305017" sldId="258"/>
            <ac:spMk id="3" creationId="{EEAD9BCD-8496-8283-45EB-D145323D4A1E}"/>
          </ac:spMkLst>
        </pc:spChg>
        <pc:spChg chg="add mod">
          <ac:chgData name="Meneguetti Barbosa, Leonardo" userId="82aa6449-032d-4318-bad8-18a9abc4c367" providerId="ADAL" clId="{9FD40A46-39F3-4E1B-922E-217DED63B691}" dt="2024-04-09T18:52:46.006" v="4576" actId="14100"/>
          <ac:spMkLst>
            <pc:docMk/>
            <pc:sldMk cId="1756305017" sldId="258"/>
            <ac:spMk id="4" creationId="{5C65C39E-6358-9EBA-D4E2-958A93179341}"/>
          </ac:spMkLst>
        </pc:spChg>
        <pc:picChg chg="add del">
          <ac:chgData name="Meneguetti Barbosa, Leonardo" userId="82aa6449-032d-4318-bad8-18a9abc4c367" providerId="ADAL" clId="{9FD40A46-39F3-4E1B-922E-217DED63B691}" dt="2024-04-09T18:51:15.342" v="4488" actId="478"/>
          <ac:picMkLst>
            <pc:docMk/>
            <pc:sldMk cId="1756305017" sldId="258"/>
            <ac:picMk id="2" creationId="{E07F5CEB-69F8-4072-42C8-852ACF58E2E7}"/>
          </ac:picMkLst>
        </pc:picChg>
      </pc:sldChg>
      <pc:sldChg chg="modNotesTx">
        <pc:chgData name="Meneguetti Barbosa, Leonardo" userId="82aa6449-032d-4318-bad8-18a9abc4c367" providerId="ADAL" clId="{9FD40A46-39F3-4E1B-922E-217DED63B691}" dt="2024-04-07T15:57:46.500" v="1203" actId="20577"/>
        <pc:sldMkLst>
          <pc:docMk/>
          <pc:sldMk cId="1596571891" sldId="260"/>
        </pc:sldMkLst>
      </pc:sldChg>
      <pc:sldChg chg="addSp delSp modSp mod delAnim modAnim modNotesTx">
        <pc:chgData name="Meneguetti Barbosa, Leonardo" userId="82aa6449-032d-4318-bad8-18a9abc4c367" providerId="ADAL" clId="{9FD40A46-39F3-4E1B-922E-217DED63B691}" dt="2024-04-08T18:31:43.018" v="2930"/>
        <pc:sldMkLst>
          <pc:docMk/>
          <pc:sldMk cId="1025851416" sldId="262"/>
        </pc:sldMkLst>
        <pc:spChg chg="add mod">
          <ac:chgData name="Meneguetti Barbosa, Leonardo" userId="82aa6449-032d-4318-bad8-18a9abc4c367" providerId="ADAL" clId="{9FD40A46-39F3-4E1B-922E-217DED63B691}" dt="2024-04-07T17:27:48.884" v="1599" actId="164"/>
          <ac:spMkLst>
            <pc:docMk/>
            <pc:sldMk cId="1025851416" sldId="262"/>
            <ac:spMk id="10" creationId="{9954E80C-2E5C-B0AB-F249-3BEAD1B07E73}"/>
          </ac:spMkLst>
        </pc:spChg>
        <pc:spChg chg="mod">
          <ac:chgData name="Meneguetti Barbosa, Leonardo" userId="82aa6449-032d-4318-bad8-18a9abc4c367" providerId="ADAL" clId="{9FD40A46-39F3-4E1B-922E-217DED63B691}" dt="2024-04-07T17:28:27.106" v="1649"/>
          <ac:spMkLst>
            <pc:docMk/>
            <pc:sldMk cId="1025851416" sldId="262"/>
            <ac:spMk id="29" creationId="{E2D06ACA-0ABC-4F47-B469-C7012BC1AB46}"/>
          </ac:spMkLst>
        </pc:spChg>
        <pc:spChg chg="mod">
          <ac:chgData name="Meneguetti Barbosa, Leonardo" userId="82aa6449-032d-4318-bad8-18a9abc4c367" providerId="ADAL" clId="{9FD40A46-39F3-4E1B-922E-217DED63B691}" dt="2024-04-07T17:28:40.737" v="1656"/>
          <ac:spMkLst>
            <pc:docMk/>
            <pc:sldMk cId="1025851416" sldId="262"/>
            <ac:spMk id="34" creationId="{F0FCAA3F-3653-7CD5-5B01-2BE5F94A94F0}"/>
          </ac:spMkLst>
        </pc:spChg>
        <pc:spChg chg="add del">
          <ac:chgData name="Meneguetti Barbosa, Leonardo" userId="82aa6449-032d-4318-bad8-18a9abc4c367" providerId="ADAL" clId="{9FD40A46-39F3-4E1B-922E-217DED63B691}" dt="2024-04-07T17:32:51.736" v="1723" actId="478"/>
          <ac:spMkLst>
            <pc:docMk/>
            <pc:sldMk cId="1025851416" sldId="262"/>
            <ac:spMk id="44" creationId="{D51A8433-228D-0E01-E2BF-BDAAE92E9340}"/>
          </ac:spMkLst>
        </pc:spChg>
        <pc:spChg chg="add del mod">
          <ac:chgData name="Meneguetti Barbosa, Leonardo" userId="82aa6449-032d-4318-bad8-18a9abc4c367" providerId="ADAL" clId="{9FD40A46-39F3-4E1B-922E-217DED63B691}" dt="2024-04-07T17:35:21.806" v="1756"/>
          <ac:spMkLst>
            <pc:docMk/>
            <pc:sldMk cId="1025851416" sldId="262"/>
            <ac:spMk id="46" creationId="{BEB57A0C-4C82-9F90-7AF0-E9BF7C0F3E5C}"/>
          </ac:spMkLst>
        </pc:spChg>
        <pc:spChg chg="add del mod">
          <ac:chgData name="Meneguetti Barbosa, Leonardo" userId="82aa6449-032d-4318-bad8-18a9abc4c367" providerId="ADAL" clId="{9FD40A46-39F3-4E1B-922E-217DED63B691}" dt="2024-04-07T17:46:49.628" v="1969" actId="478"/>
          <ac:spMkLst>
            <pc:docMk/>
            <pc:sldMk cId="1025851416" sldId="262"/>
            <ac:spMk id="48" creationId="{15347578-8629-8D59-BAB0-CFE5442B40F9}"/>
          </ac:spMkLst>
        </pc:spChg>
        <pc:spChg chg="add del mod">
          <ac:chgData name="Meneguetti Barbosa, Leonardo" userId="82aa6449-032d-4318-bad8-18a9abc4c367" providerId="ADAL" clId="{9FD40A46-39F3-4E1B-922E-217DED63B691}" dt="2024-04-07T17:46:48.663" v="1968" actId="478"/>
          <ac:spMkLst>
            <pc:docMk/>
            <pc:sldMk cId="1025851416" sldId="262"/>
            <ac:spMk id="49" creationId="{B993604E-DF80-D1A8-289E-B6D33943DCC5}"/>
          </ac:spMkLst>
        </pc:spChg>
        <pc:spChg chg="add del mod">
          <ac:chgData name="Meneguetti Barbosa, Leonardo" userId="82aa6449-032d-4318-bad8-18a9abc4c367" providerId="ADAL" clId="{9FD40A46-39F3-4E1B-922E-217DED63B691}" dt="2024-04-07T17:46:47.068" v="1967" actId="478"/>
          <ac:spMkLst>
            <pc:docMk/>
            <pc:sldMk cId="1025851416" sldId="262"/>
            <ac:spMk id="50" creationId="{1B58EE69-6E8F-1E5C-ADF5-89BE17B61119}"/>
          </ac:spMkLst>
        </pc:spChg>
        <pc:spChg chg="add del mod">
          <ac:chgData name="Meneguetti Barbosa, Leonardo" userId="82aa6449-032d-4318-bad8-18a9abc4c367" providerId="ADAL" clId="{9FD40A46-39F3-4E1B-922E-217DED63B691}" dt="2024-04-07T17:46:45.886" v="1966" actId="478"/>
          <ac:spMkLst>
            <pc:docMk/>
            <pc:sldMk cId="1025851416" sldId="262"/>
            <ac:spMk id="52" creationId="{8CFF8035-E36D-B10F-5D6D-2E53F68DC5D3}"/>
          </ac:spMkLst>
        </pc:spChg>
        <pc:spChg chg="add mod">
          <ac:chgData name="Meneguetti Barbosa, Leonardo" userId="82aa6449-032d-4318-bad8-18a9abc4c367" providerId="ADAL" clId="{9FD40A46-39F3-4E1B-922E-217DED63B691}" dt="2024-04-07T18:17:17.648" v="2222" actId="164"/>
          <ac:spMkLst>
            <pc:docMk/>
            <pc:sldMk cId="1025851416" sldId="262"/>
            <ac:spMk id="64" creationId="{7CF5C8B3-80E5-F7FC-2743-170B039C6417}"/>
          </ac:spMkLst>
        </pc:spChg>
        <pc:spChg chg="add mod">
          <ac:chgData name="Meneguetti Barbosa, Leonardo" userId="82aa6449-032d-4318-bad8-18a9abc4c367" providerId="ADAL" clId="{9FD40A46-39F3-4E1B-922E-217DED63B691}" dt="2024-04-07T18:23:29.534" v="2339" actId="1582"/>
          <ac:spMkLst>
            <pc:docMk/>
            <pc:sldMk cId="1025851416" sldId="262"/>
            <ac:spMk id="67" creationId="{603BC1BE-5A73-5372-B752-DC63E13DFAD9}"/>
          </ac:spMkLst>
        </pc:spChg>
        <pc:spChg chg="add mod">
          <ac:chgData name="Meneguetti Barbosa, Leonardo" userId="82aa6449-032d-4318-bad8-18a9abc4c367" providerId="ADAL" clId="{9FD40A46-39F3-4E1B-922E-217DED63B691}" dt="2024-04-07T18:28:39.889" v="2477" actId="1076"/>
          <ac:spMkLst>
            <pc:docMk/>
            <pc:sldMk cId="1025851416" sldId="262"/>
            <ac:spMk id="72" creationId="{84A7082C-886C-B8D3-454D-8F7E8480E71C}"/>
          </ac:spMkLst>
        </pc:spChg>
        <pc:grpChg chg="add mod">
          <ac:chgData name="Meneguetti Barbosa, Leonardo" userId="82aa6449-032d-4318-bad8-18a9abc4c367" providerId="ADAL" clId="{9FD40A46-39F3-4E1B-922E-217DED63B691}" dt="2024-04-07T17:28:51.171" v="1658" actId="164"/>
          <ac:grpSpMkLst>
            <pc:docMk/>
            <pc:sldMk cId="1025851416" sldId="262"/>
            <ac:grpSpMk id="27" creationId="{60434602-A5C6-11A6-3EC2-A4C47B2EFC79}"/>
          </ac:grpSpMkLst>
        </pc:grpChg>
        <pc:grpChg chg="add mod">
          <ac:chgData name="Meneguetti Barbosa, Leonardo" userId="82aa6449-032d-4318-bad8-18a9abc4c367" providerId="ADAL" clId="{9FD40A46-39F3-4E1B-922E-217DED63B691}" dt="2024-04-07T17:28:56.102" v="1659" actId="164"/>
          <ac:grpSpMkLst>
            <pc:docMk/>
            <pc:sldMk cId="1025851416" sldId="262"/>
            <ac:grpSpMk id="28" creationId="{DF34B3C1-D0F9-B139-BC98-99483345E334}"/>
          </ac:grpSpMkLst>
        </pc:grpChg>
        <pc:grpChg chg="add mod">
          <ac:chgData name="Meneguetti Barbosa, Leonardo" userId="82aa6449-032d-4318-bad8-18a9abc4c367" providerId="ADAL" clId="{9FD40A46-39F3-4E1B-922E-217DED63B691}" dt="2024-04-07T17:29:24.771" v="1676" actId="164"/>
          <ac:grpSpMkLst>
            <pc:docMk/>
            <pc:sldMk cId="1025851416" sldId="262"/>
            <ac:grpSpMk id="33" creationId="{934B3134-B1E1-53F7-2B15-8826FCC37454}"/>
          </ac:grpSpMkLst>
        </pc:grpChg>
        <pc:grpChg chg="add mod">
          <ac:chgData name="Meneguetti Barbosa, Leonardo" userId="82aa6449-032d-4318-bad8-18a9abc4c367" providerId="ADAL" clId="{9FD40A46-39F3-4E1B-922E-217DED63B691}" dt="2024-04-07T17:29:47.978" v="1679" actId="164"/>
          <ac:grpSpMkLst>
            <pc:docMk/>
            <pc:sldMk cId="1025851416" sldId="262"/>
            <ac:grpSpMk id="38" creationId="{3165EBEA-1804-AF6E-0B37-3BF39D9515F6}"/>
          </ac:grpSpMkLst>
        </pc:grpChg>
        <pc:grpChg chg="add mod">
          <ac:chgData name="Meneguetti Barbosa, Leonardo" userId="82aa6449-032d-4318-bad8-18a9abc4c367" providerId="ADAL" clId="{9FD40A46-39F3-4E1B-922E-217DED63B691}" dt="2024-04-07T17:29:47.978" v="1679" actId="164"/>
          <ac:grpSpMkLst>
            <pc:docMk/>
            <pc:sldMk cId="1025851416" sldId="262"/>
            <ac:grpSpMk id="39" creationId="{5B29CBBA-A4B4-7CC8-FC4C-8652A80CBF4A}"/>
          </ac:grpSpMkLst>
        </pc:grpChg>
        <pc:grpChg chg="add mod">
          <ac:chgData name="Meneguetti Barbosa, Leonardo" userId="82aa6449-032d-4318-bad8-18a9abc4c367" providerId="ADAL" clId="{9FD40A46-39F3-4E1B-922E-217DED63B691}" dt="2024-04-07T17:29:47.978" v="1679" actId="164"/>
          <ac:grpSpMkLst>
            <pc:docMk/>
            <pc:sldMk cId="1025851416" sldId="262"/>
            <ac:grpSpMk id="40" creationId="{C42BB653-1C3E-AA0C-D6F1-A77156065A5C}"/>
          </ac:grpSpMkLst>
        </pc:grpChg>
        <pc:grpChg chg="add del mod">
          <ac:chgData name="Meneguetti Barbosa, Leonardo" userId="82aa6449-032d-4318-bad8-18a9abc4c367" providerId="ADAL" clId="{9FD40A46-39F3-4E1B-922E-217DED63B691}" dt="2024-04-07T17:31:17.773" v="1683" actId="478"/>
          <ac:grpSpMkLst>
            <pc:docMk/>
            <pc:sldMk cId="1025851416" sldId="262"/>
            <ac:grpSpMk id="41" creationId="{3F5EC476-0D6F-61F4-F31E-F1FC9A9E5DFA}"/>
          </ac:grpSpMkLst>
        </pc:grpChg>
        <pc:grpChg chg="add mod">
          <ac:chgData name="Meneguetti Barbosa, Leonardo" userId="82aa6449-032d-4318-bad8-18a9abc4c367" providerId="ADAL" clId="{9FD40A46-39F3-4E1B-922E-217DED63B691}" dt="2024-04-07T18:24:20.428" v="2404" actId="1038"/>
          <ac:grpSpMkLst>
            <pc:docMk/>
            <pc:sldMk cId="1025851416" sldId="262"/>
            <ac:grpSpMk id="65" creationId="{62424482-8DDA-3F3D-1179-922673AE533F}"/>
          </ac:grpSpMkLst>
        </pc:grpChg>
        <pc:grpChg chg="add mod">
          <ac:chgData name="Meneguetti Barbosa, Leonardo" userId="82aa6449-032d-4318-bad8-18a9abc4c367" providerId="ADAL" clId="{9FD40A46-39F3-4E1B-922E-217DED63B691}" dt="2024-04-07T18:24:20.428" v="2404" actId="1038"/>
          <ac:grpSpMkLst>
            <pc:docMk/>
            <pc:sldMk cId="1025851416" sldId="262"/>
            <ac:grpSpMk id="71" creationId="{9BD3FC71-8B8D-E039-A05E-D5A293AD9978}"/>
          </ac:grpSpMkLst>
        </pc:grpChg>
        <pc:graphicFrameChg chg="add mod modGraphic">
          <ac:chgData name="Meneguetti Barbosa, Leonardo" userId="82aa6449-032d-4318-bad8-18a9abc4c367" providerId="ADAL" clId="{9FD40A46-39F3-4E1B-922E-217DED63B691}" dt="2024-04-07T17:28:51.171" v="1658" actId="164"/>
          <ac:graphicFrameMkLst>
            <pc:docMk/>
            <pc:sldMk cId="1025851416" sldId="262"/>
            <ac:graphicFrameMk id="3" creationId="{D44F7709-70BF-F6C3-2303-C91E57DFB620}"/>
          </ac:graphicFrameMkLst>
        </pc:graphicFrameChg>
        <pc:graphicFrameChg chg="add del mod">
          <ac:chgData name="Meneguetti Barbosa, Leonardo" userId="82aa6449-032d-4318-bad8-18a9abc4c367" providerId="ADAL" clId="{9FD40A46-39F3-4E1B-922E-217DED63B691}" dt="2024-04-07T16:11:33.561" v="1397" actId="478"/>
          <ac:graphicFrameMkLst>
            <pc:docMk/>
            <pc:sldMk cId="1025851416" sldId="262"/>
            <ac:graphicFrameMk id="5" creationId="{77E6ACBC-6C6C-E89E-F810-805EB911B033}"/>
          </ac:graphicFrameMkLst>
        </pc:graphicFrameChg>
        <pc:graphicFrameChg chg="add del mod">
          <ac:chgData name="Meneguetti Barbosa, Leonardo" userId="82aa6449-032d-4318-bad8-18a9abc4c367" providerId="ADAL" clId="{9FD40A46-39F3-4E1B-922E-217DED63B691}" dt="2024-04-07T16:11:35.462" v="1398" actId="478"/>
          <ac:graphicFrameMkLst>
            <pc:docMk/>
            <pc:sldMk cId="1025851416" sldId="262"/>
            <ac:graphicFrameMk id="7" creationId="{9A9367F2-FFD9-1947-2160-82F6BA70D744}"/>
          </ac:graphicFrameMkLst>
        </pc:graphicFrameChg>
        <pc:graphicFrameChg chg="add mod">
          <ac:chgData name="Meneguetti Barbosa, Leonardo" userId="82aa6449-032d-4318-bad8-18a9abc4c367" providerId="ADAL" clId="{9FD40A46-39F3-4E1B-922E-217DED63B691}" dt="2024-04-07T17:28:56.102" v="1659" actId="164"/>
          <ac:graphicFrameMkLst>
            <pc:docMk/>
            <pc:sldMk cId="1025851416" sldId="262"/>
            <ac:graphicFrameMk id="8" creationId="{ED129979-1E5E-7D78-4FC7-84389EF621CA}"/>
          </ac:graphicFrameMkLst>
        </pc:graphicFrameChg>
        <pc:graphicFrameChg chg="add mod">
          <ac:chgData name="Meneguetti Barbosa, Leonardo" userId="82aa6449-032d-4318-bad8-18a9abc4c367" providerId="ADAL" clId="{9FD40A46-39F3-4E1B-922E-217DED63B691}" dt="2024-04-07T17:29:24.771" v="1676" actId="164"/>
          <ac:graphicFrameMkLst>
            <pc:docMk/>
            <pc:sldMk cId="1025851416" sldId="262"/>
            <ac:graphicFrameMk id="9" creationId="{EE7FF0A7-2DDC-8D2C-FA4F-F814FC4CB41B}"/>
          </ac:graphicFrameMkLst>
        </pc:graphicFrameChg>
        <pc:graphicFrameChg chg="add del mod modGraphic">
          <ac:chgData name="Meneguetti Barbosa, Leonardo" userId="82aa6449-032d-4318-bad8-18a9abc4c367" providerId="ADAL" clId="{9FD40A46-39F3-4E1B-922E-217DED63B691}" dt="2024-04-07T17:37:31.229" v="1775" actId="478"/>
          <ac:graphicFrameMkLst>
            <pc:docMk/>
            <pc:sldMk cId="1025851416" sldId="262"/>
            <ac:graphicFrameMk id="45" creationId="{88ECDDA4-81FA-20F0-7C94-B8D926629C9F}"/>
          </ac:graphicFrameMkLst>
        </pc:graphicFrameChg>
        <pc:picChg chg="add mod">
          <ac:chgData name="Meneguetti Barbosa, Leonardo" userId="82aa6449-032d-4318-bad8-18a9abc4c367" providerId="ADAL" clId="{9FD40A46-39F3-4E1B-922E-217DED63B691}" dt="2024-04-08T18:31:43.018" v="2930"/>
          <ac:picMkLst>
            <pc:docMk/>
            <pc:sldMk cId="1025851416" sldId="262"/>
            <ac:picMk id="3" creationId="{A38B5147-F8CC-DD55-E32C-2BFA363BCA3E}"/>
          </ac:picMkLst>
        </pc:picChg>
        <pc:picChg chg="add del mod modCrop">
          <ac:chgData name="Meneguetti Barbosa, Leonardo" userId="82aa6449-032d-4318-bad8-18a9abc4c367" providerId="ADAL" clId="{9FD40A46-39F3-4E1B-922E-217DED63B691}" dt="2024-04-07T17:56:46.392" v="1974" actId="478"/>
          <ac:picMkLst>
            <pc:docMk/>
            <pc:sldMk cId="1025851416" sldId="262"/>
            <ac:picMk id="42" creationId="{B0FBC311-2021-1847-1DE1-9358EDDF2EA8}"/>
          </ac:picMkLst>
        </pc:picChg>
        <pc:picChg chg="add mod">
          <ac:chgData name="Meneguetti Barbosa, Leonardo" userId="82aa6449-032d-4318-bad8-18a9abc4c367" providerId="ADAL" clId="{9FD40A46-39F3-4E1B-922E-217DED63B691}" dt="2024-04-07T17:56:18.985" v="1970" actId="1076"/>
          <ac:picMkLst>
            <pc:docMk/>
            <pc:sldMk cId="1025851416" sldId="262"/>
            <ac:picMk id="47" creationId="{D15FCBD4-8E66-9FD1-B3EB-D57D9BF77276}"/>
          </ac:picMkLst>
        </pc:picChg>
        <pc:picChg chg="add mod modCrop">
          <ac:chgData name="Meneguetti Barbosa, Leonardo" userId="82aa6449-032d-4318-bad8-18a9abc4c367" providerId="ADAL" clId="{9FD40A46-39F3-4E1B-922E-217DED63B691}" dt="2024-04-07T18:05:02.578" v="2035" actId="1076"/>
          <ac:picMkLst>
            <pc:docMk/>
            <pc:sldMk cId="1025851416" sldId="262"/>
            <ac:picMk id="53" creationId="{1F0FFF74-9B35-AC0F-35DF-D75E9161DC28}"/>
          </ac:picMkLst>
        </pc:picChg>
        <pc:picChg chg="add mod modCrop">
          <ac:chgData name="Meneguetti Barbosa, Leonardo" userId="82aa6449-032d-4318-bad8-18a9abc4c367" providerId="ADAL" clId="{9FD40A46-39F3-4E1B-922E-217DED63B691}" dt="2024-04-07T18:05:07.863" v="2037" actId="1076"/>
          <ac:picMkLst>
            <pc:docMk/>
            <pc:sldMk cId="1025851416" sldId="262"/>
            <ac:picMk id="54" creationId="{838AE88B-392A-5FAA-F1D9-7A6BB56F1717}"/>
          </ac:picMkLst>
        </pc:picChg>
        <pc:picChg chg="add mod modCrop">
          <ac:chgData name="Meneguetti Barbosa, Leonardo" userId="82aa6449-032d-4318-bad8-18a9abc4c367" providerId="ADAL" clId="{9FD40A46-39F3-4E1B-922E-217DED63B691}" dt="2024-04-07T18:08:06.607" v="2155" actId="1036"/>
          <ac:picMkLst>
            <pc:docMk/>
            <pc:sldMk cId="1025851416" sldId="262"/>
            <ac:picMk id="55" creationId="{37B64D8A-ED3A-4E29-B907-3CFAC76FF3CF}"/>
          </ac:picMkLst>
        </pc:picChg>
        <pc:picChg chg="add mod modCrop">
          <ac:chgData name="Meneguetti Barbosa, Leonardo" userId="82aa6449-032d-4318-bad8-18a9abc4c367" providerId="ADAL" clId="{9FD40A46-39F3-4E1B-922E-217DED63B691}" dt="2024-04-07T18:13:55.178" v="2190" actId="1036"/>
          <ac:picMkLst>
            <pc:docMk/>
            <pc:sldMk cId="1025851416" sldId="262"/>
            <ac:picMk id="56" creationId="{638E5763-0F70-5E29-D3B3-E42413655E65}"/>
          </ac:picMkLst>
        </pc:picChg>
        <pc:picChg chg="add del mod modCrop">
          <ac:chgData name="Meneguetti Barbosa, Leonardo" userId="82aa6449-032d-4318-bad8-18a9abc4c367" providerId="ADAL" clId="{9FD40A46-39F3-4E1B-922E-217DED63B691}" dt="2024-04-07T18:18:03.575" v="2225" actId="478"/>
          <ac:picMkLst>
            <pc:docMk/>
            <pc:sldMk cId="1025851416" sldId="262"/>
            <ac:picMk id="57" creationId="{76F28949-2D01-20DF-1CA3-AA9FAD608DCF}"/>
          </ac:picMkLst>
        </pc:picChg>
        <pc:picChg chg="add del mod modCrop">
          <ac:chgData name="Meneguetti Barbosa, Leonardo" userId="82aa6449-032d-4318-bad8-18a9abc4c367" providerId="ADAL" clId="{9FD40A46-39F3-4E1B-922E-217DED63B691}" dt="2024-04-07T18:17:17.648" v="2222" actId="164"/>
          <ac:picMkLst>
            <pc:docMk/>
            <pc:sldMk cId="1025851416" sldId="262"/>
            <ac:picMk id="58" creationId="{B3ECD7EA-B8EF-FA11-F145-E61ACDD68904}"/>
          </ac:picMkLst>
        </pc:picChg>
        <pc:picChg chg="add del mod">
          <ac:chgData name="Meneguetti Barbosa, Leonardo" userId="82aa6449-032d-4318-bad8-18a9abc4c367" providerId="ADAL" clId="{9FD40A46-39F3-4E1B-922E-217DED63B691}" dt="2024-04-07T18:06:25.600" v="2112" actId="478"/>
          <ac:picMkLst>
            <pc:docMk/>
            <pc:sldMk cId="1025851416" sldId="262"/>
            <ac:picMk id="59" creationId="{488409C0-6D6B-BB74-F393-78A662B8D253}"/>
          </ac:picMkLst>
        </pc:picChg>
        <pc:picChg chg="add mod">
          <ac:chgData name="Meneguetti Barbosa, Leonardo" userId="82aa6449-032d-4318-bad8-18a9abc4c367" providerId="ADAL" clId="{9FD40A46-39F3-4E1B-922E-217DED63B691}" dt="2024-04-07T18:07:04.745" v="2131" actId="1038"/>
          <ac:picMkLst>
            <pc:docMk/>
            <pc:sldMk cId="1025851416" sldId="262"/>
            <ac:picMk id="60" creationId="{3D849F6D-04B5-D6FB-4B2F-087E5AED4251}"/>
          </ac:picMkLst>
        </pc:picChg>
        <pc:picChg chg="add mod">
          <ac:chgData name="Meneguetti Barbosa, Leonardo" userId="82aa6449-032d-4318-bad8-18a9abc4c367" providerId="ADAL" clId="{9FD40A46-39F3-4E1B-922E-217DED63B691}" dt="2024-04-07T18:13:55.178" v="2190" actId="1036"/>
          <ac:picMkLst>
            <pc:docMk/>
            <pc:sldMk cId="1025851416" sldId="262"/>
            <ac:picMk id="61" creationId="{FF5F4CF2-BF3F-769E-689F-12EBF31306C6}"/>
          </ac:picMkLst>
        </pc:picChg>
        <pc:picChg chg="add del mod">
          <ac:chgData name="Meneguetti Barbosa, Leonardo" userId="82aa6449-032d-4318-bad8-18a9abc4c367" providerId="ADAL" clId="{9FD40A46-39F3-4E1B-922E-217DED63B691}" dt="2024-04-07T18:18:06.724" v="2227" actId="478"/>
          <ac:picMkLst>
            <pc:docMk/>
            <pc:sldMk cId="1025851416" sldId="262"/>
            <ac:picMk id="62" creationId="{0EF246A6-414D-3673-0422-CCACB1EB2649}"/>
          </ac:picMkLst>
        </pc:picChg>
        <pc:picChg chg="add del">
          <ac:chgData name="Meneguetti Barbosa, Leonardo" userId="82aa6449-032d-4318-bad8-18a9abc4c367" providerId="ADAL" clId="{9FD40A46-39F3-4E1B-922E-217DED63B691}" dt="2024-04-07T18:10:07.299" v="2174" actId="478"/>
          <ac:picMkLst>
            <pc:docMk/>
            <pc:sldMk cId="1025851416" sldId="262"/>
            <ac:picMk id="63" creationId="{6CF920AA-D6F4-50D3-57C4-C04471809263}"/>
          </ac:picMkLst>
        </pc:picChg>
        <pc:picChg chg="add mod modCrop">
          <ac:chgData name="Meneguetti Barbosa, Leonardo" userId="82aa6449-032d-4318-bad8-18a9abc4c367" providerId="ADAL" clId="{9FD40A46-39F3-4E1B-922E-217DED63B691}" dt="2024-04-07T18:24:20.428" v="2404" actId="1038"/>
          <ac:picMkLst>
            <pc:docMk/>
            <pc:sldMk cId="1025851416" sldId="262"/>
            <ac:picMk id="66" creationId="{E7E43E32-8ABE-0B0A-8835-D4F634A30A78}"/>
          </ac:picMkLst>
        </pc:picChg>
        <pc:cxnChg chg="add del">
          <ac:chgData name="Meneguetti Barbosa, Leonardo" userId="82aa6449-032d-4318-bad8-18a9abc4c367" providerId="ADAL" clId="{9FD40A46-39F3-4E1B-922E-217DED63B691}" dt="2024-04-07T17:25:10.225" v="1532" actId="478"/>
          <ac:cxnSpMkLst>
            <pc:docMk/>
            <pc:sldMk cId="1025851416" sldId="262"/>
            <ac:cxnSpMk id="12" creationId="{EA3071CE-814E-C1DF-A97F-82AFC811EF8E}"/>
          </ac:cxnSpMkLst>
        </pc:cxnChg>
        <pc:cxnChg chg="add del mod">
          <ac:chgData name="Meneguetti Barbosa, Leonardo" userId="82aa6449-032d-4318-bad8-18a9abc4c367" providerId="ADAL" clId="{9FD40A46-39F3-4E1B-922E-217DED63B691}" dt="2024-04-07T17:25:41.921" v="1535" actId="478"/>
          <ac:cxnSpMkLst>
            <pc:docMk/>
            <pc:sldMk cId="1025851416" sldId="262"/>
            <ac:cxnSpMk id="14" creationId="{5826B624-D764-4A85-BECE-65C9D5C7A60C}"/>
          </ac:cxnSpMkLst>
        </pc:cxnChg>
        <pc:cxnChg chg="add del">
          <ac:chgData name="Meneguetti Barbosa, Leonardo" userId="82aa6449-032d-4318-bad8-18a9abc4c367" providerId="ADAL" clId="{9FD40A46-39F3-4E1B-922E-217DED63B691}" dt="2024-04-07T17:26:02.531" v="1537" actId="478"/>
          <ac:cxnSpMkLst>
            <pc:docMk/>
            <pc:sldMk cId="1025851416" sldId="262"/>
            <ac:cxnSpMk id="16" creationId="{EDFA1AB7-276C-4E5E-94C8-34E9A814E39C}"/>
          </ac:cxnSpMkLst>
        </pc:cxnChg>
        <pc:cxnChg chg="add del mod">
          <ac:chgData name="Meneguetti Barbosa, Leonardo" userId="82aa6449-032d-4318-bad8-18a9abc4c367" providerId="ADAL" clId="{9FD40A46-39F3-4E1B-922E-217DED63B691}" dt="2024-04-07T17:26:31.015" v="1549" actId="478"/>
          <ac:cxnSpMkLst>
            <pc:docMk/>
            <pc:sldMk cId="1025851416" sldId="262"/>
            <ac:cxnSpMk id="18" creationId="{D5977C3A-342F-DE0D-9846-DC47DECA063B}"/>
          </ac:cxnSpMkLst>
        </pc:cxnChg>
        <pc:cxnChg chg="add mod">
          <ac:chgData name="Meneguetti Barbosa, Leonardo" userId="82aa6449-032d-4318-bad8-18a9abc4c367" providerId="ADAL" clId="{9FD40A46-39F3-4E1B-922E-217DED63B691}" dt="2024-04-07T17:27:48.884" v="1599" actId="164"/>
          <ac:cxnSpMkLst>
            <pc:docMk/>
            <pc:sldMk cId="1025851416" sldId="262"/>
            <ac:cxnSpMk id="22" creationId="{7534CB99-BCB8-BC60-8CBD-628CA295D98D}"/>
          </ac:cxnSpMkLst>
        </pc:cxnChg>
        <pc:cxnChg chg="add mod">
          <ac:chgData name="Meneguetti Barbosa, Leonardo" userId="82aa6449-032d-4318-bad8-18a9abc4c367" providerId="ADAL" clId="{9FD40A46-39F3-4E1B-922E-217DED63B691}" dt="2024-04-07T17:27:48.884" v="1599" actId="164"/>
          <ac:cxnSpMkLst>
            <pc:docMk/>
            <pc:sldMk cId="1025851416" sldId="262"/>
            <ac:cxnSpMk id="23" creationId="{2EFB1CBA-2CC3-35B4-AD09-6ACB79474E3B}"/>
          </ac:cxnSpMkLst>
        </pc:cxnChg>
        <pc:cxnChg chg="add mod">
          <ac:chgData name="Meneguetti Barbosa, Leonardo" userId="82aa6449-032d-4318-bad8-18a9abc4c367" providerId="ADAL" clId="{9FD40A46-39F3-4E1B-922E-217DED63B691}" dt="2024-04-07T17:27:48.884" v="1599" actId="164"/>
          <ac:cxnSpMkLst>
            <pc:docMk/>
            <pc:sldMk cId="1025851416" sldId="262"/>
            <ac:cxnSpMk id="26" creationId="{CDF80927-8A13-BCA2-5F3A-9E980B82E830}"/>
          </ac:cxnSpMkLst>
        </pc:cxnChg>
        <pc:cxnChg chg="mod">
          <ac:chgData name="Meneguetti Barbosa, Leonardo" userId="82aa6449-032d-4318-bad8-18a9abc4c367" providerId="ADAL" clId="{9FD40A46-39F3-4E1B-922E-217DED63B691}" dt="2024-04-07T17:28:27.106" v="1649"/>
          <ac:cxnSpMkLst>
            <pc:docMk/>
            <pc:sldMk cId="1025851416" sldId="262"/>
            <ac:cxnSpMk id="30" creationId="{AE3D3E13-BBB4-4B3B-C751-A27FF8EBCB03}"/>
          </ac:cxnSpMkLst>
        </pc:cxnChg>
        <pc:cxnChg chg="mod">
          <ac:chgData name="Meneguetti Barbosa, Leonardo" userId="82aa6449-032d-4318-bad8-18a9abc4c367" providerId="ADAL" clId="{9FD40A46-39F3-4E1B-922E-217DED63B691}" dt="2024-04-07T17:28:27.106" v="1649"/>
          <ac:cxnSpMkLst>
            <pc:docMk/>
            <pc:sldMk cId="1025851416" sldId="262"/>
            <ac:cxnSpMk id="31" creationId="{73061B06-412E-13DE-7A26-F50F48004685}"/>
          </ac:cxnSpMkLst>
        </pc:cxnChg>
        <pc:cxnChg chg="mod">
          <ac:chgData name="Meneguetti Barbosa, Leonardo" userId="82aa6449-032d-4318-bad8-18a9abc4c367" providerId="ADAL" clId="{9FD40A46-39F3-4E1B-922E-217DED63B691}" dt="2024-04-07T17:28:27.106" v="1649"/>
          <ac:cxnSpMkLst>
            <pc:docMk/>
            <pc:sldMk cId="1025851416" sldId="262"/>
            <ac:cxnSpMk id="32" creationId="{5361B699-10E5-5362-21B3-9901A98877C7}"/>
          </ac:cxnSpMkLst>
        </pc:cxnChg>
        <pc:cxnChg chg="mod">
          <ac:chgData name="Meneguetti Barbosa, Leonardo" userId="82aa6449-032d-4318-bad8-18a9abc4c367" providerId="ADAL" clId="{9FD40A46-39F3-4E1B-922E-217DED63B691}" dt="2024-04-07T17:28:40.737" v="1656"/>
          <ac:cxnSpMkLst>
            <pc:docMk/>
            <pc:sldMk cId="1025851416" sldId="262"/>
            <ac:cxnSpMk id="35" creationId="{D671B018-78C2-41AF-898D-F0F5482040A2}"/>
          </ac:cxnSpMkLst>
        </pc:cxnChg>
        <pc:cxnChg chg="mod">
          <ac:chgData name="Meneguetti Barbosa, Leonardo" userId="82aa6449-032d-4318-bad8-18a9abc4c367" providerId="ADAL" clId="{9FD40A46-39F3-4E1B-922E-217DED63B691}" dt="2024-04-07T17:28:40.737" v="1656"/>
          <ac:cxnSpMkLst>
            <pc:docMk/>
            <pc:sldMk cId="1025851416" sldId="262"/>
            <ac:cxnSpMk id="36" creationId="{9245755A-8B8A-EFCE-688D-C74AB168BC4A}"/>
          </ac:cxnSpMkLst>
        </pc:cxnChg>
        <pc:cxnChg chg="mod">
          <ac:chgData name="Meneguetti Barbosa, Leonardo" userId="82aa6449-032d-4318-bad8-18a9abc4c367" providerId="ADAL" clId="{9FD40A46-39F3-4E1B-922E-217DED63B691}" dt="2024-04-07T17:28:40.737" v="1656"/>
          <ac:cxnSpMkLst>
            <pc:docMk/>
            <pc:sldMk cId="1025851416" sldId="262"/>
            <ac:cxnSpMk id="37" creationId="{07303619-50D3-FAA2-0130-CC6DE73133C4}"/>
          </ac:cxnSpMkLst>
        </pc:cxnChg>
        <pc:cxnChg chg="add mod">
          <ac:chgData name="Meneguetti Barbosa, Leonardo" userId="82aa6449-032d-4318-bad8-18a9abc4c367" providerId="ADAL" clId="{9FD40A46-39F3-4E1B-922E-217DED63B691}" dt="2024-04-07T18:23:29.534" v="2339" actId="1582"/>
          <ac:cxnSpMkLst>
            <pc:docMk/>
            <pc:sldMk cId="1025851416" sldId="262"/>
            <ac:cxnSpMk id="68" creationId="{91410D54-81AD-F33E-7E25-59EB0D5A3161}"/>
          </ac:cxnSpMkLst>
        </pc:cxnChg>
        <pc:cxnChg chg="add mod">
          <ac:chgData name="Meneguetti Barbosa, Leonardo" userId="82aa6449-032d-4318-bad8-18a9abc4c367" providerId="ADAL" clId="{9FD40A46-39F3-4E1B-922E-217DED63B691}" dt="2024-04-07T18:23:29.534" v="2339" actId="1582"/>
          <ac:cxnSpMkLst>
            <pc:docMk/>
            <pc:sldMk cId="1025851416" sldId="262"/>
            <ac:cxnSpMk id="69" creationId="{614AA12F-8D32-B5EF-B083-92021BB07E47}"/>
          </ac:cxnSpMkLst>
        </pc:cxnChg>
        <pc:cxnChg chg="add mod">
          <ac:chgData name="Meneguetti Barbosa, Leonardo" userId="82aa6449-032d-4318-bad8-18a9abc4c367" providerId="ADAL" clId="{9FD40A46-39F3-4E1B-922E-217DED63B691}" dt="2024-04-07T18:23:29.534" v="2339" actId="1582"/>
          <ac:cxnSpMkLst>
            <pc:docMk/>
            <pc:sldMk cId="1025851416" sldId="262"/>
            <ac:cxnSpMk id="70" creationId="{1D3E0C69-8183-16B2-208A-12800D1A8F3F}"/>
          </ac:cxnSpMkLst>
        </pc:cxnChg>
      </pc:sldChg>
      <pc:sldChg chg="addSp delSp modSp mod">
        <pc:chgData name="Meneguetti Barbosa, Leonardo" userId="82aa6449-032d-4318-bad8-18a9abc4c367" providerId="ADAL" clId="{9FD40A46-39F3-4E1B-922E-217DED63B691}" dt="2024-04-09T18:06:26.136" v="3787" actId="1076"/>
        <pc:sldMkLst>
          <pc:docMk/>
          <pc:sldMk cId="3099150614" sldId="263"/>
        </pc:sldMkLst>
        <pc:picChg chg="add del">
          <ac:chgData name="Meneguetti Barbosa, Leonardo" userId="82aa6449-032d-4318-bad8-18a9abc4c367" providerId="ADAL" clId="{9FD40A46-39F3-4E1B-922E-217DED63B691}" dt="2024-04-08T16:54:40.950" v="2567" actId="478"/>
          <ac:picMkLst>
            <pc:docMk/>
            <pc:sldMk cId="3099150614" sldId="263"/>
            <ac:picMk id="5" creationId="{188E462E-FB3A-4409-C44A-A5D542A12044}"/>
          </ac:picMkLst>
        </pc:picChg>
        <pc:picChg chg="add mod">
          <ac:chgData name="Meneguetti Barbosa, Leonardo" userId="82aa6449-032d-4318-bad8-18a9abc4c367" providerId="ADAL" clId="{9FD40A46-39F3-4E1B-922E-217DED63B691}" dt="2024-04-09T18:06:26.136" v="3787" actId="1076"/>
          <ac:picMkLst>
            <pc:docMk/>
            <pc:sldMk cId="3099150614" sldId="263"/>
            <ac:picMk id="5" creationId="{DC6E791E-A529-851F-C82E-0AF1F581A4BC}"/>
          </ac:picMkLst>
        </pc:picChg>
      </pc:sldChg>
      <pc:sldChg chg="modSp mod">
        <pc:chgData name="Meneguetti Barbosa, Leonardo" userId="82aa6449-032d-4318-bad8-18a9abc4c367" providerId="ADAL" clId="{9FD40A46-39F3-4E1B-922E-217DED63B691}" dt="2024-04-09T18:50:31.756" v="4486" actId="1076"/>
        <pc:sldMkLst>
          <pc:docMk/>
          <pc:sldMk cId="3775612321" sldId="264"/>
        </pc:sldMkLst>
        <pc:spChg chg="mod">
          <ac:chgData name="Meneguetti Barbosa, Leonardo" userId="82aa6449-032d-4318-bad8-18a9abc4c367" providerId="ADAL" clId="{9FD40A46-39F3-4E1B-922E-217DED63B691}" dt="2024-04-09T18:50:31.756" v="4486" actId="1076"/>
          <ac:spMkLst>
            <pc:docMk/>
            <pc:sldMk cId="3775612321" sldId="264"/>
            <ac:spMk id="3" creationId="{D4A1669D-2FF9-2799-FF62-685074F3040E}"/>
          </ac:spMkLst>
        </pc:spChg>
      </pc:sldChg>
      <pc:sldChg chg="del">
        <pc:chgData name="Meneguetti Barbosa, Leonardo" userId="82aa6449-032d-4318-bad8-18a9abc4c367" providerId="ADAL" clId="{9FD40A46-39F3-4E1B-922E-217DED63B691}" dt="2024-04-09T18:37:39.643" v="4262" actId="47"/>
        <pc:sldMkLst>
          <pc:docMk/>
          <pc:sldMk cId="1281628609" sldId="265"/>
        </pc:sldMkLst>
      </pc:sldChg>
      <pc:sldChg chg="modNotesTx">
        <pc:chgData name="Meneguetti Barbosa, Leonardo" userId="82aa6449-032d-4318-bad8-18a9abc4c367" providerId="ADAL" clId="{9FD40A46-39F3-4E1B-922E-217DED63B691}" dt="2024-04-09T16:36:31.857" v="3273" actId="20577"/>
        <pc:sldMkLst>
          <pc:docMk/>
          <pc:sldMk cId="1810657333" sldId="266"/>
        </pc:sldMkLst>
      </pc:sldChg>
      <pc:sldChg chg="delSp mod">
        <pc:chgData name="Meneguetti Barbosa, Leonardo" userId="82aa6449-032d-4318-bad8-18a9abc4c367" providerId="ADAL" clId="{9FD40A46-39F3-4E1B-922E-217DED63B691}" dt="2024-04-08T18:31:07.712" v="2923" actId="478"/>
        <pc:sldMkLst>
          <pc:docMk/>
          <pc:sldMk cId="3912663057" sldId="267"/>
        </pc:sldMkLst>
        <pc:picChg chg="del">
          <ac:chgData name="Meneguetti Barbosa, Leonardo" userId="82aa6449-032d-4318-bad8-18a9abc4c367" providerId="ADAL" clId="{9FD40A46-39F3-4E1B-922E-217DED63B691}" dt="2024-04-08T18:31:07.712" v="2923" actId="478"/>
          <ac:picMkLst>
            <pc:docMk/>
            <pc:sldMk cId="3912663057" sldId="267"/>
            <ac:picMk id="6" creationId="{1113F037-3CB2-3AB6-4BEC-68589FD2DA26}"/>
          </ac:picMkLst>
        </pc:picChg>
      </pc:sldChg>
      <pc:sldChg chg="delSp mod">
        <pc:chgData name="Meneguetti Barbosa, Leonardo" userId="82aa6449-032d-4318-bad8-18a9abc4c367" providerId="ADAL" clId="{9FD40A46-39F3-4E1B-922E-217DED63B691}" dt="2024-04-08T18:31:12.135" v="2924" actId="478"/>
        <pc:sldMkLst>
          <pc:docMk/>
          <pc:sldMk cId="3715582715" sldId="268"/>
        </pc:sldMkLst>
        <pc:picChg chg="del">
          <ac:chgData name="Meneguetti Barbosa, Leonardo" userId="82aa6449-032d-4318-bad8-18a9abc4c367" providerId="ADAL" clId="{9FD40A46-39F3-4E1B-922E-217DED63B691}" dt="2024-04-08T18:31:12.135" v="2924" actId="478"/>
          <ac:picMkLst>
            <pc:docMk/>
            <pc:sldMk cId="3715582715" sldId="268"/>
            <ac:picMk id="6" creationId="{1113F037-3CB2-3AB6-4BEC-68589FD2DA26}"/>
          </ac:picMkLst>
        </pc:picChg>
      </pc:sldChg>
      <pc:sldChg chg="delSp mod">
        <pc:chgData name="Meneguetti Barbosa, Leonardo" userId="82aa6449-032d-4318-bad8-18a9abc4c367" providerId="ADAL" clId="{9FD40A46-39F3-4E1B-922E-217DED63B691}" dt="2024-04-08T18:31:14.585" v="2925" actId="478"/>
        <pc:sldMkLst>
          <pc:docMk/>
          <pc:sldMk cId="584074541" sldId="270"/>
        </pc:sldMkLst>
        <pc:picChg chg="del">
          <ac:chgData name="Meneguetti Barbosa, Leonardo" userId="82aa6449-032d-4318-bad8-18a9abc4c367" providerId="ADAL" clId="{9FD40A46-39F3-4E1B-922E-217DED63B691}" dt="2024-04-08T18:31:14.585" v="2925" actId="478"/>
          <ac:picMkLst>
            <pc:docMk/>
            <pc:sldMk cId="584074541" sldId="270"/>
            <ac:picMk id="6" creationId="{1113F037-3CB2-3AB6-4BEC-68589FD2DA26}"/>
          </ac:picMkLst>
        </pc:picChg>
      </pc:sldChg>
      <pc:sldChg chg="delSp modSp mod">
        <pc:chgData name="Meneguetti Barbosa, Leonardo" userId="82aa6449-032d-4318-bad8-18a9abc4c367" providerId="ADAL" clId="{9FD40A46-39F3-4E1B-922E-217DED63B691}" dt="2024-04-09T16:38:38.451" v="3275" actId="20577"/>
        <pc:sldMkLst>
          <pc:docMk/>
          <pc:sldMk cId="284643500" sldId="271"/>
        </pc:sldMkLst>
        <pc:spChg chg="mod">
          <ac:chgData name="Meneguetti Barbosa, Leonardo" userId="82aa6449-032d-4318-bad8-18a9abc4c367" providerId="ADAL" clId="{9FD40A46-39F3-4E1B-922E-217DED63B691}" dt="2024-04-09T16:38:38.451" v="3275" actId="20577"/>
          <ac:spMkLst>
            <pc:docMk/>
            <pc:sldMk cId="284643500" sldId="271"/>
            <ac:spMk id="8" creationId="{CACBCEE7-A6C8-36AB-8C9B-ECE131E6B168}"/>
          </ac:spMkLst>
        </pc:spChg>
        <pc:picChg chg="del">
          <ac:chgData name="Meneguetti Barbosa, Leonardo" userId="82aa6449-032d-4318-bad8-18a9abc4c367" providerId="ADAL" clId="{9FD40A46-39F3-4E1B-922E-217DED63B691}" dt="2024-04-08T18:31:16.629" v="2926" actId="478"/>
          <ac:picMkLst>
            <pc:docMk/>
            <pc:sldMk cId="284643500" sldId="271"/>
            <ac:picMk id="6" creationId="{1113F037-3CB2-3AB6-4BEC-68589FD2DA26}"/>
          </ac:picMkLst>
        </pc:picChg>
      </pc:sldChg>
      <pc:sldChg chg="delSp mod">
        <pc:chgData name="Meneguetti Barbosa, Leonardo" userId="82aa6449-032d-4318-bad8-18a9abc4c367" providerId="ADAL" clId="{9FD40A46-39F3-4E1B-922E-217DED63B691}" dt="2024-04-08T18:31:19.841" v="2927" actId="478"/>
        <pc:sldMkLst>
          <pc:docMk/>
          <pc:sldMk cId="872130849" sldId="272"/>
        </pc:sldMkLst>
        <pc:picChg chg="del">
          <ac:chgData name="Meneguetti Barbosa, Leonardo" userId="82aa6449-032d-4318-bad8-18a9abc4c367" providerId="ADAL" clId="{9FD40A46-39F3-4E1B-922E-217DED63B691}" dt="2024-04-08T18:31:19.841" v="2927" actId="478"/>
          <ac:picMkLst>
            <pc:docMk/>
            <pc:sldMk cId="872130849" sldId="272"/>
            <ac:picMk id="6" creationId="{1113F037-3CB2-3AB6-4BEC-68589FD2DA26}"/>
          </ac:picMkLst>
        </pc:picChg>
      </pc:sldChg>
      <pc:sldChg chg="delSp mod">
        <pc:chgData name="Meneguetti Barbosa, Leonardo" userId="82aa6449-032d-4318-bad8-18a9abc4c367" providerId="ADAL" clId="{9FD40A46-39F3-4E1B-922E-217DED63B691}" dt="2024-04-08T18:31:22.418" v="2928" actId="478"/>
        <pc:sldMkLst>
          <pc:docMk/>
          <pc:sldMk cId="250590860" sldId="273"/>
        </pc:sldMkLst>
        <pc:picChg chg="del">
          <ac:chgData name="Meneguetti Barbosa, Leonardo" userId="82aa6449-032d-4318-bad8-18a9abc4c367" providerId="ADAL" clId="{9FD40A46-39F3-4E1B-922E-217DED63B691}" dt="2024-04-08T18:31:22.418" v="2928" actId="478"/>
          <ac:picMkLst>
            <pc:docMk/>
            <pc:sldMk cId="250590860" sldId="273"/>
            <ac:picMk id="6" creationId="{1113F037-3CB2-3AB6-4BEC-68589FD2DA26}"/>
          </ac:picMkLst>
        </pc:picChg>
      </pc:sldChg>
      <pc:sldChg chg="addSp delSp modSp mod">
        <pc:chgData name="Meneguetti Barbosa, Leonardo" userId="82aa6449-032d-4318-bad8-18a9abc4c367" providerId="ADAL" clId="{9FD40A46-39F3-4E1B-922E-217DED63B691}" dt="2024-04-09T18:05:19.100" v="3784" actId="1076"/>
        <pc:sldMkLst>
          <pc:docMk/>
          <pc:sldMk cId="1357571701" sldId="274"/>
        </pc:sldMkLst>
        <pc:spChg chg="add mod">
          <ac:chgData name="Meneguetti Barbosa, Leonardo" userId="82aa6449-032d-4318-bad8-18a9abc4c367" providerId="ADAL" clId="{9FD40A46-39F3-4E1B-922E-217DED63B691}" dt="2024-04-09T18:01:08.608" v="3781" actId="13822"/>
          <ac:spMkLst>
            <pc:docMk/>
            <pc:sldMk cId="1357571701" sldId="274"/>
            <ac:spMk id="6" creationId="{0F6096BD-D158-73DA-5BC9-BCDECCCA3109}"/>
          </ac:spMkLst>
        </pc:spChg>
        <pc:picChg chg="add del mod">
          <ac:chgData name="Meneguetti Barbosa, Leonardo" userId="82aa6449-032d-4318-bad8-18a9abc4c367" providerId="ADAL" clId="{9FD40A46-39F3-4E1B-922E-217DED63B691}" dt="2024-04-09T18:04:30.321" v="3782" actId="478"/>
          <ac:picMkLst>
            <pc:docMk/>
            <pc:sldMk cId="1357571701" sldId="274"/>
            <ac:picMk id="3" creationId="{A2C64694-0518-5ACD-7E85-5A585AF962A9}"/>
          </ac:picMkLst>
        </pc:picChg>
        <pc:picChg chg="mod">
          <ac:chgData name="Meneguetti Barbosa, Leonardo" userId="82aa6449-032d-4318-bad8-18a9abc4c367" providerId="ADAL" clId="{9FD40A46-39F3-4E1B-922E-217DED63B691}" dt="2024-04-09T18:00:33.803" v="3776" actId="1076"/>
          <ac:picMkLst>
            <pc:docMk/>
            <pc:sldMk cId="1357571701" sldId="274"/>
            <ac:picMk id="5" creationId="{1E8C45BC-A7D3-95ED-21BC-8027C3B20951}"/>
          </ac:picMkLst>
        </pc:picChg>
        <pc:picChg chg="del">
          <ac:chgData name="Meneguetti Barbosa, Leonardo" userId="82aa6449-032d-4318-bad8-18a9abc4c367" providerId="ADAL" clId="{9FD40A46-39F3-4E1B-922E-217DED63B691}" dt="2024-04-08T18:31:29.214" v="2929" actId="478"/>
          <ac:picMkLst>
            <pc:docMk/>
            <pc:sldMk cId="1357571701" sldId="274"/>
            <ac:picMk id="6" creationId="{1113F037-3CB2-3AB6-4BEC-68589FD2DA26}"/>
          </ac:picMkLst>
        </pc:picChg>
        <pc:picChg chg="mod">
          <ac:chgData name="Meneguetti Barbosa, Leonardo" userId="82aa6449-032d-4318-bad8-18a9abc4c367" providerId="ADAL" clId="{9FD40A46-39F3-4E1B-922E-217DED63B691}" dt="2024-04-09T18:00:33.803" v="3776" actId="1076"/>
          <ac:picMkLst>
            <pc:docMk/>
            <pc:sldMk cId="1357571701" sldId="274"/>
            <ac:picMk id="8" creationId="{D22A8FEA-FB0D-BA45-3878-BCEB0446CFA0}"/>
          </ac:picMkLst>
        </pc:picChg>
        <pc:picChg chg="add mod">
          <ac:chgData name="Meneguetti Barbosa, Leonardo" userId="82aa6449-032d-4318-bad8-18a9abc4c367" providerId="ADAL" clId="{9FD40A46-39F3-4E1B-922E-217DED63B691}" dt="2024-04-09T18:05:19.100" v="3784" actId="1076"/>
          <ac:picMkLst>
            <pc:docMk/>
            <pc:sldMk cId="1357571701" sldId="274"/>
            <ac:picMk id="10" creationId="{EBD74444-1FB8-1F6B-0FEC-550CA4255D08}"/>
          </ac:picMkLst>
        </pc:picChg>
        <pc:picChg chg="mod">
          <ac:chgData name="Meneguetti Barbosa, Leonardo" userId="82aa6449-032d-4318-bad8-18a9abc4c367" providerId="ADAL" clId="{9FD40A46-39F3-4E1B-922E-217DED63B691}" dt="2024-04-09T18:00:37.550" v="3777" actId="1076"/>
          <ac:picMkLst>
            <pc:docMk/>
            <pc:sldMk cId="1357571701" sldId="274"/>
            <ac:picMk id="13" creationId="{9043099E-CB7F-BD0C-C9AF-F8603D86FC03}"/>
          </ac:picMkLst>
        </pc:picChg>
      </pc:sldChg>
      <pc:sldChg chg="modNotesTx">
        <pc:chgData name="Meneguetti Barbosa, Leonardo" userId="82aa6449-032d-4318-bad8-18a9abc4c367" providerId="ADAL" clId="{9FD40A46-39F3-4E1B-922E-217DED63B691}" dt="2024-04-09T16:36:17.642" v="3266" actId="20577"/>
        <pc:sldMkLst>
          <pc:docMk/>
          <pc:sldMk cId="3970742277" sldId="275"/>
        </pc:sldMkLst>
      </pc:sldChg>
      <pc:sldChg chg="addSp modSp add del mod">
        <pc:chgData name="Meneguetti Barbosa, Leonardo" userId="82aa6449-032d-4318-bad8-18a9abc4c367" providerId="ADAL" clId="{9FD40A46-39F3-4E1B-922E-217DED63B691}" dt="2024-04-09T18:37:40.619" v="4263" actId="47"/>
        <pc:sldMkLst>
          <pc:docMk/>
          <pc:sldMk cId="1360063347" sldId="278"/>
        </pc:sldMkLst>
        <pc:grpChg chg="mod">
          <ac:chgData name="Meneguetti Barbosa, Leonardo" userId="82aa6449-032d-4318-bad8-18a9abc4c367" providerId="ADAL" clId="{9FD40A46-39F3-4E1B-922E-217DED63B691}" dt="2024-04-07T18:18:42.460" v="2234" actId="1076"/>
          <ac:grpSpMkLst>
            <pc:docMk/>
            <pc:sldMk cId="1360063347" sldId="278"/>
            <ac:grpSpMk id="41" creationId="{3F5EC476-0D6F-61F4-F31E-F1FC9A9E5DFA}"/>
          </ac:grpSpMkLst>
        </pc:grpChg>
        <pc:graphicFrameChg chg="add mod">
          <ac:chgData name="Meneguetti Barbosa, Leonardo" userId="82aa6449-032d-4318-bad8-18a9abc4c367" providerId="ADAL" clId="{9FD40A46-39F3-4E1B-922E-217DED63B691}" dt="2024-04-07T17:37:23.478" v="1774" actId="1076"/>
          <ac:graphicFrameMkLst>
            <pc:docMk/>
            <pc:sldMk cId="1360063347" sldId="278"/>
            <ac:graphicFrameMk id="5" creationId="{A4552A9D-546B-A4A6-8569-6341689B4F1C}"/>
          </ac:graphicFrameMkLst>
        </pc:graphicFrameChg>
        <pc:graphicFrameChg chg="mod">
          <ac:chgData name="Meneguetti Barbosa, Leonardo" userId="82aa6449-032d-4318-bad8-18a9abc4c367" providerId="ADAL" clId="{9FD40A46-39F3-4E1B-922E-217DED63B691}" dt="2024-04-07T18:18:26.946" v="2233" actId="20577"/>
          <ac:graphicFrameMkLst>
            <pc:docMk/>
            <pc:sldMk cId="1360063347" sldId="278"/>
            <ac:graphicFrameMk id="9" creationId="{EE7FF0A7-2DDC-8D2C-FA4F-F814FC4CB41B}"/>
          </ac:graphicFrameMkLst>
        </pc:graphicFrameChg>
      </pc:sldChg>
      <pc:sldChg chg="addSp delSp modSp add mod ord">
        <pc:chgData name="Meneguetti Barbosa, Leonardo" userId="82aa6449-032d-4318-bad8-18a9abc4c367" providerId="ADAL" clId="{9FD40A46-39F3-4E1B-922E-217DED63B691}" dt="2024-04-09T16:41:12.067" v="3333" actId="1076"/>
        <pc:sldMkLst>
          <pc:docMk/>
          <pc:sldMk cId="1077693114" sldId="279"/>
        </pc:sldMkLst>
        <pc:spChg chg="del">
          <ac:chgData name="Meneguetti Barbosa, Leonardo" userId="82aa6449-032d-4318-bad8-18a9abc4c367" providerId="ADAL" clId="{9FD40A46-39F3-4E1B-922E-217DED63B691}" dt="2024-04-07T18:36:44.274" v="2508" actId="478"/>
          <ac:spMkLst>
            <pc:docMk/>
            <pc:sldMk cId="1077693114" sldId="279"/>
            <ac:spMk id="6" creationId="{FCDE577C-D6EF-05E6-5750-4766232F53AF}"/>
          </ac:spMkLst>
        </pc:spChg>
        <pc:spChg chg="add mod">
          <ac:chgData name="Meneguetti Barbosa, Leonardo" userId="82aa6449-032d-4318-bad8-18a9abc4c367" providerId="ADAL" clId="{9FD40A46-39F3-4E1B-922E-217DED63B691}" dt="2024-04-09T16:40:43.914" v="3330" actId="1076"/>
          <ac:spMkLst>
            <pc:docMk/>
            <pc:sldMk cId="1077693114" sldId="279"/>
            <ac:spMk id="10" creationId="{E52AF4C1-75F7-652D-AA1F-95C6DA8A2C79}"/>
          </ac:spMkLst>
        </pc:spChg>
        <pc:spChg chg="add mod">
          <ac:chgData name="Meneguetti Barbosa, Leonardo" userId="82aa6449-032d-4318-bad8-18a9abc4c367" providerId="ADAL" clId="{9FD40A46-39F3-4E1B-922E-217DED63B691}" dt="2024-04-09T16:40:40.553" v="3329" actId="1076"/>
          <ac:spMkLst>
            <pc:docMk/>
            <pc:sldMk cId="1077693114" sldId="279"/>
            <ac:spMk id="11" creationId="{997C6656-B43B-368F-2089-794A036EE58F}"/>
          </ac:spMkLst>
        </pc:spChg>
        <pc:spChg chg="add del mod">
          <ac:chgData name="Meneguetti Barbosa, Leonardo" userId="82aa6449-032d-4318-bad8-18a9abc4c367" providerId="ADAL" clId="{9FD40A46-39F3-4E1B-922E-217DED63B691}" dt="2024-04-08T17:45:53.848" v="2744" actId="478"/>
          <ac:spMkLst>
            <pc:docMk/>
            <pc:sldMk cId="1077693114" sldId="279"/>
            <ac:spMk id="12" creationId="{E1727A3C-6D7D-C56E-81B5-703CAB0FC2F1}"/>
          </ac:spMkLst>
        </pc:spChg>
        <pc:grpChg chg="del">
          <ac:chgData name="Meneguetti Barbosa, Leonardo" userId="82aa6449-032d-4318-bad8-18a9abc4c367" providerId="ADAL" clId="{9FD40A46-39F3-4E1B-922E-217DED63B691}" dt="2024-04-07T18:35:48.743" v="2505" actId="478"/>
          <ac:grpSpMkLst>
            <pc:docMk/>
            <pc:sldMk cId="1077693114" sldId="279"/>
            <ac:grpSpMk id="41" creationId="{3F5EC476-0D6F-61F4-F31E-F1FC9A9E5DFA}"/>
          </ac:grpSpMkLst>
        </pc:grpChg>
        <pc:graphicFrameChg chg="del">
          <ac:chgData name="Meneguetti Barbosa, Leonardo" userId="82aa6449-032d-4318-bad8-18a9abc4c367" providerId="ADAL" clId="{9FD40A46-39F3-4E1B-922E-217DED63B691}" dt="2024-04-07T18:35:49.449" v="2506" actId="478"/>
          <ac:graphicFrameMkLst>
            <pc:docMk/>
            <pc:sldMk cId="1077693114" sldId="279"/>
            <ac:graphicFrameMk id="5" creationId="{A4552A9D-546B-A4A6-8569-6341689B4F1C}"/>
          </ac:graphicFrameMkLst>
        </pc:graphicFrameChg>
        <pc:picChg chg="add mod modCrop">
          <ac:chgData name="Meneguetti Barbosa, Leonardo" userId="82aa6449-032d-4318-bad8-18a9abc4c367" providerId="ADAL" clId="{9FD40A46-39F3-4E1B-922E-217DED63B691}" dt="2024-04-09T16:40:34.818" v="3328" actId="1036"/>
          <ac:picMkLst>
            <pc:docMk/>
            <pc:sldMk cId="1077693114" sldId="279"/>
            <ac:picMk id="5" creationId="{59939CD8-E9DF-ECAC-C61E-E3D210F666C9}"/>
          </ac:picMkLst>
        </pc:picChg>
        <pc:picChg chg="add mod">
          <ac:chgData name="Meneguetti Barbosa, Leonardo" userId="82aa6449-032d-4318-bad8-18a9abc4c367" providerId="ADAL" clId="{9FD40A46-39F3-4E1B-922E-217DED63B691}" dt="2024-04-09T16:41:12.067" v="3333" actId="1076"/>
          <ac:picMkLst>
            <pc:docMk/>
            <pc:sldMk cId="1077693114" sldId="279"/>
            <ac:picMk id="6" creationId="{1D943D91-62D1-0323-A66C-AB89FB06D81E}"/>
          </ac:picMkLst>
        </pc:picChg>
        <pc:picChg chg="add del mod">
          <ac:chgData name="Meneguetti Barbosa, Leonardo" userId="82aa6449-032d-4318-bad8-18a9abc4c367" providerId="ADAL" clId="{9FD40A46-39F3-4E1B-922E-217DED63B691}" dt="2024-04-08T17:38:27.350" v="2637" actId="478"/>
          <ac:picMkLst>
            <pc:docMk/>
            <pc:sldMk cId="1077693114" sldId="279"/>
            <ac:picMk id="7" creationId="{1A4D77B9-6275-B89E-DB34-9804E0BC9DD6}"/>
          </ac:picMkLst>
        </pc:picChg>
        <pc:picChg chg="add del mod">
          <ac:chgData name="Meneguetti Barbosa, Leonardo" userId="82aa6449-032d-4318-bad8-18a9abc4c367" providerId="ADAL" clId="{9FD40A46-39F3-4E1B-922E-217DED63B691}" dt="2024-04-08T18:35:35.473" v="2945" actId="478"/>
          <ac:picMkLst>
            <pc:docMk/>
            <pc:sldMk cId="1077693114" sldId="279"/>
            <ac:picMk id="9" creationId="{6DF1BC66-750E-64A5-12DB-7396DE2E6BF1}"/>
          </ac:picMkLst>
        </pc:picChg>
        <pc:picChg chg="add del">
          <ac:chgData name="Meneguetti Barbosa, Leonardo" userId="82aa6449-032d-4318-bad8-18a9abc4c367" providerId="ADAL" clId="{9FD40A46-39F3-4E1B-922E-217DED63B691}" dt="2024-04-07T18:57:33.719" v="2530" actId="478"/>
          <ac:picMkLst>
            <pc:docMk/>
            <pc:sldMk cId="1077693114" sldId="279"/>
            <ac:picMk id="11" creationId="{A4C9FED1-000E-E0DB-95C4-EF1E4B1461E3}"/>
          </ac:picMkLst>
        </pc:picChg>
        <pc:picChg chg="add del mod">
          <ac:chgData name="Meneguetti Barbosa, Leonardo" userId="82aa6449-032d-4318-bad8-18a9abc4c367" providerId="ADAL" clId="{9FD40A46-39F3-4E1B-922E-217DED63B691}" dt="2024-04-07T18:58:41.621" v="2533" actId="478"/>
          <ac:picMkLst>
            <pc:docMk/>
            <pc:sldMk cId="1077693114" sldId="279"/>
            <ac:picMk id="14" creationId="{9B0995F6-FB9E-2516-9ED2-D9291D4D60D1}"/>
          </ac:picMkLst>
        </pc:picChg>
        <pc:picChg chg="add del mod">
          <ac:chgData name="Meneguetti Barbosa, Leonardo" userId="82aa6449-032d-4318-bad8-18a9abc4c367" providerId="ADAL" clId="{9FD40A46-39F3-4E1B-922E-217DED63B691}" dt="2024-04-08T18:34:39.237" v="2943" actId="478"/>
          <ac:picMkLst>
            <pc:docMk/>
            <pc:sldMk cId="1077693114" sldId="279"/>
            <ac:picMk id="14" creationId="{BF29ABBF-EB20-4B61-66F6-E0C78BABE831}"/>
          </ac:picMkLst>
        </pc:picChg>
        <pc:picChg chg="add del mod modCrop">
          <ac:chgData name="Meneguetti Barbosa, Leonardo" userId="82aa6449-032d-4318-bad8-18a9abc4c367" providerId="ADAL" clId="{9FD40A46-39F3-4E1B-922E-217DED63B691}" dt="2024-04-08T18:33:28.834" v="2940" actId="478"/>
          <ac:picMkLst>
            <pc:docMk/>
            <pc:sldMk cId="1077693114" sldId="279"/>
            <ac:picMk id="16" creationId="{53D39F90-0B04-550D-2D12-2060BA34C0C5}"/>
          </ac:picMkLst>
        </pc:picChg>
        <pc:picChg chg="add del mod">
          <ac:chgData name="Meneguetti Barbosa, Leonardo" userId="82aa6449-032d-4318-bad8-18a9abc4c367" providerId="ADAL" clId="{9FD40A46-39F3-4E1B-922E-217DED63B691}" dt="2024-04-08T17:37:46.190" v="2634" actId="478"/>
          <ac:picMkLst>
            <pc:docMk/>
            <pc:sldMk cId="1077693114" sldId="279"/>
            <ac:picMk id="18" creationId="{BCA16F7A-F9C3-67C1-0759-B4E9873ECC35}"/>
          </ac:picMkLst>
        </pc:picChg>
        <pc:picChg chg="add del mod">
          <ac:chgData name="Meneguetti Barbosa, Leonardo" userId="82aa6449-032d-4318-bad8-18a9abc4c367" providerId="ADAL" clId="{9FD40A46-39F3-4E1B-922E-217DED63B691}" dt="2024-04-08T18:04:57.924" v="2817" actId="21"/>
          <ac:picMkLst>
            <pc:docMk/>
            <pc:sldMk cId="1077693114" sldId="279"/>
            <ac:picMk id="21" creationId="{BE1696C5-233D-93A1-ADA7-58FFC10DFFBB}"/>
          </ac:picMkLst>
        </pc:picChg>
        <pc:picChg chg="add del mod">
          <ac:chgData name="Meneguetti Barbosa, Leonardo" userId="82aa6449-032d-4318-bad8-18a9abc4c367" providerId="ADAL" clId="{9FD40A46-39F3-4E1B-922E-217DED63B691}" dt="2024-04-08T18:17:25.608" v="2834" actId="478"/>
          <ac:picMkLst>
            <pc:docMk/>
            <pc:sldMk cId="1077693114" sldId="279"/>
            <ac:picMk id="23" creationId="{F676E8C1-7A4A-09A3-668D-380AA4121FB0}"/>
          </ac:picMkLst>
        </pc:picChg>
        <pc:picChg chg="add mod modCrop">
          <ac:chgData name="Meneguetti Barbosa, Leonardo" userId="82aa6449-032d-4318-bad8-18a9abc4c367" providerId="ADAL" clId="{9FD40A46-39F3-4E1B-922E-217DED63B691}" dt="2024-04-08T18:37:45.470" v="2954" actId="1076"/>
          <ac:picMkLst>
            <pc:docMk/>
            <pc:sldMk cId="1077693114" sldId="279"/>
            <ac:picMk id="25" creationId="{F756A54A-0FD1-73BD-C59B-AFE3C5307FB9}"/>
          </ac:picMkLst>
        </pc:picChg>
        <pc:picChg chg="add del mod">
          <ac:chgData name="Meneguetti Barbosa, Leonardo" userId="82aa6449-032d-4318-bad8-18a9abc4c367" providerId="ADAL" clId="{9FD40A46-39F3-4E1B-922E-217DED63B691}" dt="2024-04-08T18:30:53.503" v="2922" actId="478"/>
          <ac:picMkLst>
            <pc:docMk/>
            <pc:sldMk cId="1077693114" sldId="279"/>
            <ac:picMk id="26" creationId="{177C543E-8E1E-474B-8BAC-2DDAEBCDBE1C}"/>
          </ac:picMkLst>
        </pc:picChg>
        <pc:picChg chg="add mod">
          <ac:chgData name="Meneguetti Barbosa, Leonardo" userId="82aa6449-032d-4318-bad8-18a9abc4c367" providerId="ADAL" clId="{9FD40A46-39F3-4E1B-922E-217DED63B691}" dt="2024-04-09T16:40:46.959" v="3331" actId="1076"/>
          <ac:picMkLst>
            <pc:docMk/>
            <pc:sldMk cId="1077693114" sldId="279"/>
            <ac:picMk id="28" creationId="{0DBB3B0B-55B1-956E-3CB0-AD2BC48EC92D}"/>
          </ac:picMkLst>
        </pc:picChg>
        <pc:picChg chg="add mod ord">
          <ac:chgData name="Meneguetti Barbosa, Leonardo" userId="82aa6449-032d-4318-bad8-18a9abc4c367" providerId="ADAL" clId="{9FD40A46-39F3-4E1B-922E-217DED63B691}" dt="2024-04-09T16:40:25.778" v="3297" actId="1035"/>
          <ac:picMkLst>
            <pc:docMk/>
            <pc:sldMk cId="1077693114" sldId="279"/>
            <ac:picMk id="30" creationId="{D947F2D3-6ABE-FF8E-038D-D0FE90C13E2A}"/>
          </ac:picMkLst>
        </pc:picChg>
        <pc:picChg chg="add mod">
          <ac:chgData name="Meneguetti Barbosa, Leonardo" userId="82aa6449-032d-4318-bad8-18a9abc4c367" providerId="ADAL" clId="{9FD40A46-39F3-4E1B-922E-217DED63B691}" dt="2024-04-08T18:37:41.171" v="2953" actId="1076"/>
          <ac:picMkLst>
            <pc:docMk/>
            <pc:sldMk cId="1077693114" sldId="279"/>
            <ac:picMk id="32" creationId="{EE4EDF13-E6C8-351B-FB39-4E83D5FB37AE}"/>
          </ac:picMkLst>
        </pc:picChg>
        <pc:cxnChg chg="add del mod">
          <ac:chgData name="Meneguetti Barbosa, Leonardo" userId="82aa6449-032d-4318-bad8-18a9abc4c367" providerId="ADAL" clId="{9FD40A46-39F3-4E1B-922E-217DED63B691}" dt="2024-04-08T17:47:08.583" v="2753" actId="478"/>
          <ac:cxnSpMkLst>
            <pc:docMk/>
            <pc:sldMk cId="1077693114" sldId="279"/>
            <ac:cxnSpMk id="17" creationId="{F6830DC3-2EC6-7B5E-C40D-D14C644F8B32}"/>
          </ac:cxnSpMkLst>
        </pc:cxnChg>
      </pc:sldChg>
      <pc:sldChg chg="addSp delSp modSp add mod ord">
        <pc:chgData name="Meneguetti Barbosa, Leonardo" userId="82aa6449-032d-4318-bad8-18a9abc4c367" providerId="ADAL" clId="{9FD40A46-39F3-4E1B-922E-217DED63B691}" dt="2024-04-08T18:53:02.172" v="3152" actId="1076"/>
        <pc:sldMkLst>
          <pc:docMk/>
          <pc:sldMk cId="2643821436" sldId="280"/>
        </pc:sldMkLst>
        <pc:spChg chg="add mod">
          <ac:chgData name="Meneguetti Barbosa, Leonardo" userId="82aa6449-032d-4318-bad8-18a9abc4c367" providerId="ADAL" clId="{9FD40A46-39F3-4E1B-922E-217DED63B691}" dt="2024-04-08T18:44:35.115" v="2960" actId="1076"/>
          <ac:spMkLst>
            <pc:docMk/>
            <pc:sldMk cId="2643821436" sldId="280"/>
            <ac:spMk id="7" creationId="{B76AF8EA-BE4C-E55E-5F0F-C3FBB9F7AA24}"/>
          </ac:spMkLst>
        </pc:spChg>
        <pc:spChg chg="add del mod">
          <ac:chgData name="Meneguetti Barbosa, Leonardo" userId="82aa6449-032d-4318-bad8-18a9abc4c367" providerId="ADAL" clId="{9FD40A46-39F3-4E1B-922E-217DED63B691}" dt="2024-04-08T17:51:37.008" v="2769" actId="478"/>
          <ac:spMkLst>
            <pc:docMk/>
            <pc:sldMk cId="2643821436" sldId="280"/>
            <ac:spMk id="9" creationId="{AFD8CA46-CF39-3BC0-8D89-F7D31D8BA2B2}"/>
          </ac:spMkLst>
        </pc:spChg>
        <pc:spChg chg="add del mod">
          <ac:chgData name="Meneguetti Barbosa, Leonardo" userId="82aa6449-032d-4318-bad8-18a9abc4c367" providerId="ADAL" clId="{9FD40A46-39F3-4E1B-922E-217DED63B691}" dt="2024-04-08T18:06:01.556" v="2833"/>
          <ac:spMkLst>
            <pc:docMk/>
            <pc:sldMk cId="2643821436" sldId="280"/>
            <ac:spMk id="10" creationId="{6D0E7FD3-FB63-462F-35B9-39E9257EBE43}"/>
          </ac:spMkLst>
        </pc:spChg>
        <pc:spChg chg="del mod">
          <ac:chgData name="Meneguetti Barbosa, Leonardo" userId="82aa6449-032d-4318-bad8-18a9abc4c367" providerId="ADAL" clId="{9FD40A46-39F3-4E1B-922E-217DED63B691}" dt="2024-04-08T17:45:41.969" v="2741" actId="478"/>
          <ac:spMkLst>
            <pc:docMk/>
            <pc:sldMk cId="2643821436" sldId="280"/>
            <ac:spMk id="12" creationId="{E1727A3C-6D7D-C56E-81B5-703CAB0FC2F1}"/>
          </ac:spMkLst>
        </pc:spChg>
        <pc:spChg chg="add mod">
          <ac:chgData name="Meneguetti Barbosa, Leonardo" userId="82aa6449-032d-4318-bad8-18a9abc4c367" providerId="ADAL" clId="{9FD40A46-39F3-4E1B-922E-217DED63B691}" dt="2024-04-08T18:44:33.239" v="2959" actId="1076"/>
          <ac:spMkLst>
            <pc:docMk/>
            <pc:sldMk cId="2643821436" sldId="280"/>
            <ac:spMk id="16" creationId="{42D136B8-9FA0-BE54-7B50-21C8F887FA5B}"/>
          </ac:spMkLst>
        </pc:spChg>
        <pc:spChg chg="add mod">
          <ac:chgData name="Meneguetti Barbosa, Leonardo" userId="82aa6449-032d-4318-bad8-18a9abc4c367" providerId="ADAL" clId="{9FD40A46-39F3-4E1B-922E-217DED63B691}" dt="2024-04-08T18:53:02.172" v="3152" actId="1076"/>
          <ac:spMkLst>
            <pc:docMk/>
            <pc:sldMk cId="2643821436" sldId="280"/>
            <ac:spMk id="23" creationId="{6C97A8FF-CED2-7CED-22CD-EBBF96828674}"/>
          </ac:spMkLst>
        </pc:spChg>
        <pc:picChg chg="add del mod">
          <ac:chgData name="Meneguetti Barbosa, Leonardo" userId="82aa6449-032d-4318-bad8-18a9abc4c367" providerId="ADAL" clId="{9FD40A46-39F3-4E1B-922E-217DED63B691}" dt="2024-04-08T17:45:35.623" v="2740" actId="478"/>
          <ac:picMkLst>
            <pc:docMk/>
            <pc:sldMk cId="2643821436" sldId="280"/>
            <ac:picMk id="5" creationId="{830AC854-49D0-6DDE-AA39-2DD52A19EF30}"/>
          </ac:picMkLst>
        </pc:picChg>
        <pc:picChg chg="add del mod">
          <ac:chgData name="Meneguetti Barbosa, Leonardo" userId="82aa6449-032d-4318-bad8-18a9abc4c367" providerId="ADAL" clId="{9FD40A46-39F3-4E1B-922E-217DED63B691}" dt="2024-04-08T18:22:31.743" v="2852" actId="478"/>
          <ac:picMkLst>
            <pc:docMk/>
            <pc:sldMk cId="2643821436" sldId="280"/>
            <ac:picMk id="6" creationId="{C26F51C3-5BFA-70B2-EA15-90C0F556EED1}"/>
          </ac:picMkLst>
        </pc:picChg>
        <pc:picChg chg="add del mod">
          <ac:chgData name="Meneguetti Barbosa, Leonardo" userId="82aa6449-032d-4318-bad8-18a9abc4c367" providerId="ADAL" clId="{9FD40A46-39F3-4E1B-922E-217DED63B691}" dt="2024-04-08T17:51:24.550" v="2765" actId="478"/>
          <ac:picMkLst>
            <pc:docMk/>
            <pc:sldMk cId="2643821436" sldId="280"/>
            <ac:picMk id="8" creationId="{5BB16E30-44BF-B970-F348-B5854C2E639C}"/>
          </ac:picMkLst>
        </pc:picChg>
        <pc:picChg chg="del">
          <ac:chgData name="Meneguetti Barbosa, Leonardo" userId="82aa6449-032d-4318-bad8-18a9abc4c367" providerId="ADAL" clId="{9FD40A46-39F3-4E1B-922E-217DED63B691}" dt="2024-04-07T18:37:54.513" v="2526" actId="478"/>
          <ac:picMkLst>
            <pc:docMk/>
            <pc:sldMk cId="2643821436" sldId="280"/>
            <ac:picMk id="11" creationId="{A4C9FED1-000E-E0DB-95C4-EF1E4B1461E3}"/>
          </ac:picMkLst>
        </pc:picChg>
        <pc:picChg chg="add mod">
          <ac:chgData name="Meneguetti Barbosa, Leonardo" userId="82aa6449-032d-4318-bad8-18a9abc4c367" providerId="ADAL" clId="{9FD40A46-39F3-4E1B-922E-217DED63B691}" dt="2024-04-08T18:21:55.675" v="2851" actId="1076"/>
          <ac:picMkLst>
            <pc:docMk/>
            <pc:sldMk cId="2643821436" sldId="280"/>
            <ac:picMk id="13" creationId="{4DA3C941-3325-5F0B-6309-3B7DBE07476F}"/>
          </ac:picMkLst>
        </pc:picChg>
        <pc:picChg chg="add mod ord">
          <ac:chgData name="Meneguetti Barbosa, Leonardo" userId="82aa6449-032d-4318-bad8-18a9abc4c367" providerId="ADAL" clId="{9FD40A46-39F3-4E1B-922E-217DED63B691}" dt="2024-04-08T18:44:30.549" v="2958" actId="1076"/>
          <ac:picMkLst>
            <pc:docMk/>
            <pc:sldMk cId="2643821436" sldId="280"/>
            <ac:picMk id="15" creationId="{E961AAA8-0866-FD86-B0AC-1E3CC14E8607}"/>
          </ac:picMkLst>
        </pc:picChg>
        <pc:picChg chg="add mod">
          <ac:chgData name="Meneguetti Barbosa, Leonardo" userId="82aa6449-032d-4318-bad8-18a9abc4c367" providerId="ADAL" clId="{9FD40A46-39F3-4E1B-922E-217DED63B691}" dt="2024-04-08T18:30:48.344" v="2921"/>
          <ac:picMkLst>
            <pc:docMk/>
            <pc:sldMk cId="2643821436" sldId="280"/>
            <ac:picMk id="17" creationId="{0DBE16F2-F3B5-0850-C85D-0DA1842CE3BF}"/>
          </ac:picMkLst>
        </pc:picChg>
        <pc:picChg chg="add del mod">
          <ac:chgData name="Meneguetti Barbosa, Leonardo" userId="82aa6449-032d-4318-bad8-18a9abc4c367" providerId="ADAL" clId="{9FD40A46-39F3-4E1B-922E-217DED63B691}" dt="2024-04-08T18:45:20.329" v="2963" actId="478"/>
          <ac:picMkLst>
            <pc:docMk/>
            <pc:sldMk cId="2643821436" sldId="280"/>
            <ac:picMk id="19" creationId="{D4A01826-EB97-03E1-F47B-6CF5DB56C46E}"/>
          </ac:picMkLst>
        </pc:picChg>
        <pc:picChg chg="add mod">
          <ac:chgData name="Meneguetti Barbosa, Leonardo" userId="82aa6449-032d-4318-bad8-18a9abc4c367" providerId="ADAL" clId="{9FD40A46-39F3-4E1B-922E-217DED63B691}" dt="2024-04-08T18:21:52.765" v="2850" actId="1076"/>
          <ac:picMkLst>
            <pc:docMk/>
            <pc:sldMk cId="2643821436" sldId="280"/>
            <ac:picMk id="21" creationId="{BE1696C5-233D-93A1-ADA7-58FFC10DFFBB}"/>
          </ac:picMkLst>
        </pc:picChg>
        <pc:picChg chg="add mod modCrop">
          <ac:chgData name="Meneguetti Barbosa, Leonardo" userId="82aa6449-032d-4318-bad8-18a9abc4c367" providerId="ADAL" clId="{9FD40A46-39F3-4E1B-922E-217DED63B691}" dt="2024-04-08T18:50:16.495" v="3143" actId="732"/>
          <ac:picMkLst>
            <pc:docMk/>
            <pc:sldMk cId="2643821436" sldId="280"/>
            <ac:picMk id="22" creationId="{BFA27C4E-625F-8E6E-596C-E544C79D2669}"/>
          </ac:picMkLst>
        </pc:picChg>
      </pc:sldChg>
      <pc:sldChg chg="addSp delSp modSp add mod">
        <pc:chgData name="Meneguetti Barbosa, Leonardo" userId="82aa6449-032d-4318-bad8-18a9abc4c367" providerId="ADAL" clId="{9FD40A46-39F3-4E1B-922E-217DED63B691}" dt="2024-04-09T17:14:43.798" v="3718" actId="478"/>
        <pc:sldMkLst>
          <pc:docMk/>
          <pc:sldMk cId="3480688568" sldId="281"/>
        </pc:sldMkLst>
        <pc:spChg chg="add del mod">
          <ac:chgData name="Meneguetti Barbosa, Leonardo" userId="82aa6449-032d-4318-bad8-18a9abc4c367" providerId="ADAL" clId="{9FD40A46-39F3-4E1B-922E-217DED63B691}" dt="2024-04-09T17:14:43.798" v="3718" actId="478"/>
          <ac:spMkLst>
            <pc:docMk/>
            <pc:sldMk cId="3480688568" sldId="281"/>
            <ac:spMk id="10" creationId="{1E9C6217-4D69-0F7F-C48A-72DC6E43566A}"/>
          </ac:spMkLst>
        </pc:spChg>
        <pc:spChg chg="del">
          <ac:chgData name="Meneguetti Barbosa, Leonardo" userId="82aa6449-032d-4318-bad8-18a9abc4c367" providerId="ADAL" clId="{9FD40A46-39F3-4E1B-922E-217DED63B691}" dt="2024-04-08T17:45:48.110" v="2743" actId="478"/>
          <ac:spMkLst>
            <pc:docMk/>
            <pc:sldMk cId="3480688568" sldId="281"/>
            <ac:spMk id="12" creationId="{E1727A3C-6D7D-C56E-81B5-703CAB0FC2F1}"/>
          </ac:spMkLst>
        </pc:spChg>
        <pc:picChg chg="add del mod">
          <ac:chgData name="Meneguetti Barbosa, Leonardo" userId="82aa6449-032d-4318-bad8-18a9abc4c367" providerId="ADAL" clId="{9FD40A46-39F3-4E1B-922E-217DED63B691}" dt="2024-04-08T17:45:46.879" v="2742" actId="478"/>
          <ac:picMkLst>
            <pc:docMk/>
            <pc:sldMk cId="3480688568" sldId="281"/>
            <ac:picMk id="3" creationId="{8FE48119-8205-7C73-3F32-A9F4F8C4D901}"/>
          </ac:picMkLst>
        </pc:picChg>
        <pc:picChg chg="del">
          <ac:chgData name="Meneguetti Barbosa, Leonardo" userId="82aa6449-032d-4318-bad8-18a9abc4c367" providerId="ADAL" clId="{9FD40A46-39F3-4E1B-922E-217DED63B691}" dt="2024-04-08T16:54:33.304" v="2564" actId="478"/>
          <ac:picMkLst>
            <pc:docMk/>
            <pc:sldMk cId="3480688568" sldId="281"/>
            <ac:picMk id="5" creationId="{830AC854-49D0-6DDE-AA39-2DD52A19EF30}"/>
          </ac:picMkLst>
        </pc:picChg>
        <pc:picChg chg="add mod">
          <ac:chgData name="Meneguetti Barbosa, Leonardo" userId="82aa6449-032d-4318-bad8-18a9abc4c367" providerId="ADAL" clId="{9FD40A46-39F3-4E1B-922E-217DED63B691}" dt="2024-04-09T16:42:31.171" v="3335" actId="1076"/>
          <ac:picMkLst>
            <pc:docMk/>
            <pc:sldMk cId="3480688568" sldId="281"/>
            <ac:picMk id="5" creationId="{83266E79-2318-C42B-3BB4-69AA9EE92880}"/>
          </ac:picMkLst>
        </pc:picChg>
        <pc:picChg chg="add mod">
          <ac:chgData name="Meneguetti Barbosa, Leonardo" userId="82aa6449-032d-4318-bad8-18a9abc4c367" providerId="ADAL" clId="{9FD40A46-39F3-4E1B-922E-217DED63B691}" dt="2024-04-09T16:56:36.939" v="3341" actId="1076"/>
          <ac:picMkLst>
            <pc:docMk/>
            <pc:sldMk cId="3480688568" sldId="281"/>
            <ac:picMk id="7" creationId="{4B4DE201-4805-3604-7F8A-DDEDC61657AA}"/>
          </ac:picMkLst>
        </pc:picChg>
        <pc:picChg chg="add mod">
          <ac:chgData name="Meneguetti Barbosa, Leonardo" userId="82aa6449-032d-4318-bad8-18a9abc4c367" providerId="ADAL" clId="{9FD40A46-39F3-4E1B-922E-217DED63B691}" dt="2024-04-09T16:56:38.648" v="3342" actId="1076"/>
          <ac:picMkLst>
            <pc:docMk/>
            <pc:sldMk cId="3480688568" sldId="281"/>
            <ac:picMk id="9" creationId="{F0C582E5-93AF-845C-60FC-7FEC562E59C5}"/>
          </ac:picMkLst>
        </pc:picChg>
      </pc:sldChg>
      <pc:sldChg chg="modSp add mod">
        <pc:chgData name="Meneguetti Barbosa, Leonardo" userId="82aa6449-032d-4318-bad8-18a9abc4c367" providerId="ADAL" clId="{9FD40A46-39F3-4E1B-922E-217DED63B691}" dt="2024-04-08T18:32:37.223" v="2939" actId="1076"/>
        <pc:sldMkLst>
          <pc:docMk/>
          <pc:sldMk cId="2424388173" sldId="282"/>
        </pc:sldMkLst>
        <pc:spChg chg="mod">
          <ac:chgData name="Meneguetti Barbosa, Leonardo" userId="82aa6449-032d-4318-bad8-18a9abc4c367" providerId="ADAL" clId="{9FD40A46-39F3-4E1B-922E-217DED63B691}" dt="2024-04-08T18:32:37.223" v="2939" actId="1076"/>
          <ac:spMkLst>
            <pc:docMk/>
            <pc:sldMk cId="2424388173" sldId="282"/>
            <ac:spMk id="2" creationId="{038BA16E-A3F6-986B-7C2D-59DE76F42811}"/>
          </ac:spMkLst>
        </pc:spChg>
      </pc:sldChg>
      <pc:sldChg chg="addSp delSp modSp add mod">
        <pc:chgData name="Meneguetti Barbosa, Leonardo" userId="82aa6449-032d-4318-bad8-18a9abc4c367" providerId="ADAL" clId="{9FD40A46-39F3-4E1B-922E-217DED63B691}" dt="2024-04-09T17:37:58.963" v="3762" actId="1076"/>
        <pc:sldMkLst>
          <pc:docMk/>
          <pc:sldMk cId="240984799" sldId="283"/>
        </pc:sldMkLst>
        <pc:spChg chg="del">
          <ac:chgData name="Meneguetti Barbosa, Leonardo" userId="82aa6449-032d-4318-bad8-18a9abc4c367" providerId="ADAL" clId="{9FD40A46-39F3-4E1B-922E-217DED63B691}" dt="2024-04-09T16:58:13.115" v="3354" actId="478"/>
          <ac:spMkLst>
            <pc:docMk/>
            <pc:sldMk cId="240984799" sldId="283"/>
            <ac:spMk id="10" creationId="{1E9C6217-4D69-0F7F-C48A-72DC6E43566A}"/>
          </ac:spMkLst>
        </pc:spChg>
        <pc:picChg chg="del">
          <ac:chgData name="Meneguetti Barbosa, Leonardo" userId="82aa6449-032d-4318-bad8-18a9abc4c367" providerId="ADAL" clId="{9FD40A46-39F3-4E1B-922E-217DED63B691}" dt="2024-04-09T16:58:11.204" v="3352" actId="478"/>
          <ac:picMkLst>
            <pc:docMk/>
            <pc:sldMk cId="240984799" sldId="283"/>
            <ac:picMk id="5" creationId="{83266E79-2318-C42B-3BB4-69AA9EE92880}"/>
          </ac:picMkLst>
        </pc:picChg>
        <pc:picChg chg="add mod">
          <ac:chgData name="Meneguetti Barbosa, Leonardo" userId="82aa6449-032d-4318-bad8-18a9abc4c367" providerId="ADAL" clId="{9FD40A46-39F3-4E1B-922E-217DED63B691}" dt="2024-04-09T17:37:58.963" v="3762" actId="1076"/>
          <ac:picMkLst>
            <pc:docMk/>
            <pc:sldMk cId="240984799" sldId="283"/>
            <ac:picMk id="6" creationId="{637A9F3B-0D9F-0F67-C218-80E98DB516EC}"/>
          </ac:picMkLst>
        </pc:picChg>
        <pc:picChg chg="del">
          <ac:chgData name="Meneguetti Barbosa, Leonardo" userId="82aa6449-032d-4318-bad8-18a9abc4c367" providerId="ADAL" clId="{9FD40A46-39F3-4E1B-922E-217DED63B691}" dt="2024-04-09T16:58:10.556" v="3351" actId="478"/>
          <ac:picMkLst>
            <pc:docMk/>
            <pc:sldMk cId="240984799" sldId="283"/>
            <ac:picMk id="7" creationId="{4B4DE201-4805-3604-7F8A-DDEDC61657AA}"/>
          </ac:picMkLst>
        </pc:picChg>
        <pc:picChg chg="del">
          <ac:chgData name="Meneguetti Barbosa, Leonardo" userId="82aa6449-032d-4318-bad8-18a9abc4c367" providerId="ADAL" clId="{9FD40A46-39F3-4E1B-922E-217DED63B691}" dt="2024-04-09T16:58:11.715" v="3353" actId="478"/>
          <ac:picMkLst>
            <pc:docMk/>
            <pc:sldMk cId="240984799" sldId="283"/>
            <ac:picMk id="9" creationId="{F0C582E5-93AF-845C-60FC-7FEC562E59C5}"/>
          </ac:picMkLst>
        </pc:picChg>
        <pc:picChg chg="add del mod ord">
          <ac:chgData name="Meneguetti Barbosa, Leonardo" userId="82aa6449-032d-4318-bad8-18a9abc4c367" providerId="ADAL" clId="{9FD40A46-39F3-4E1B-922E-217DED63B691}" dt="2024-04-09T17:35:14.449" v="3733" actId="478"/>
          <ac:picMkLst>
            <pc:docMk/>
            <pc:sldMk cId="240984799" sldId="283"/>
            <ac:picMk id="11" creationId="{A83CB734-0D38-4806-4D9A-FAB19BA5E949}"/>
          </ac:picMkLst>
        </pc:picChg>
        <pc:picChg chg="add mod modCrop">
          <ac:chgData name="Meneguetti Barbosa, Leonardo" userId="82aa6449-032d-4318-bad8-18a9abc4c367" providerId="ADAL" clId="{9FD40A46-39F3-4E1B-922E-217DED63B691}" dt="2024-04-09T17:36:22.676" v="3746" actId="1076"/>
          <ac:picMkLst>
            <pc:docMk/>
            <pc:sldMk cId="240984799" sldId="283"/>
            <ac:picMk id="13" creationId="{F1D7EABC-4505-A8A2-5D16-F837440CA9AC}"/>
          </ac:picMkLst>
        </pc:picChg>
        <pc:picChg chg="add del mod">
          <ac:chgData name="Meneguetti Barbosa, Leonardo" userId="82aa6449-032d-4318-bad8-18a9abc4c367" providerId="ADAL" clId="{9FD40A46-39F3-4E1B-922E-217DED63B691}" dt="2024-04-09T17:01:30.721" v="3371" actId="478"/>
          <ac:picMkLst>
            <pc:docMk/>
            <pc:sldMk cId="240984799" sldId="283"/>
            <ac:picMk id="15" creationId="{D8847F2E-BEC7-A66D-3FE8-D22554D8E3F7}"/>
          </ac:picMkLst>
        </pc:picChg>
        <pc:picChg chg="add del mod modCrop">
          <ac:chgData name="Meneguetti Barbosa, Leonardo" userId="82aa6449-032d-4318-bad8-18a9abc4c367" providerId="ADAL" clId="{9FD40A46-39F3-4E1B-922E-217DED63B691}" dt="2024-04-09T17:35:22.435" v="3735" actId="478"/>
          <ac:picMkLst>
            <pc:docMk/>
            <pc:sldMk cId="240984799" sldId="283"/>
            <ac:picMk id="17" creationId="{83073A04-275B-DCCF-FDD6-2F2FF57CFE69}"/>
          </ac:picMkLst>
        </pc:picChg>
        <pc:picChg chg="add del mod">
          <ac:chgData name="Meneguetti Barbosa, Leonardo" userId="82aa6449-032d-4318-bad8-18a9abc4c367" providerId="ADAL" clId="{9FD40A46-39F3-4E1B-922E-217DED63B691}" dt="2024-04-09T17:29:54.858" v="3722" actId="478"/>
          <ac:picMkLst>
            <pc:docMk/>
            <pc:sldMk cId="240984799" sldId="283"/>
            <ac:picMk id="19" creationId="{9CB841A4-D812-3C0B-5AE9-EC90764053FC}"/>
          </ac:picMkLst>
        </pc:picChg>
        <pc:picChg chg="add del mod">
          <ac:chgData name="Meneguetti Barbosa, Leonardo" userId="82aa6449-032d-4318-bad8-18a9abc4c367" providerId="ADAL" clId="{9FD40A46-39F3-4E1B-922E-217DED63B691}" dt="2024-04-09T17:37:25.403" v="3755" actId="478"/>
          <ac:picMkLst>
            <pc:docMk/>
            <pc:sldMk cId="240984799" sldId="283"/>
            <ac:picMk id="21" creationId="{477F328E-CDE1-8118-8975-C6462ADAC2CD}"/>
          </ac:picMkLst>
        </pc:picChg>
        <pc:picChg chg="add del mod">
          <ac:chgData name="Meneguetti Barbosa, Leonardo" userId="82aa6449-032d-4318-bad8-18a9abc4c367" providerId="ADAL" clId="{9FD40A46-39F3-4E1B-922E-217DED63B691}" dt="2024-04-09T17:37:49.642" v="3758" actId="478"/>
          <ac:picMkLst>
            <pc:docMk/>
            <pc:sldMk cId="240984799" sldId="283"/>
            <ac:picMk id="23" creationId="{BCDDC1C5-CC6A-6CEC-56C4-C43248777BE5}"/>
          </ac:picMkLst>
        </pc:picChg>
        <pc:picChg chg="add del mod">
          <ac:chgData name="Meneguetti Barbosa, Leonardo" userId="82aa6449-032d-4318-bad8-18a9abc4c367" providerId="ADAL" clId="{9FD40A46-39F3-4E1B-922E-217DED63B691}" dt="2024-04-09T17:36:17.161" v="3744" actId="478"/>
          <ac:picMkLst>
            <pc:docMk/>
            <pc:sldMk cId="240984799" sldId="283"/>
            <ac:picMk id="25" creationId="{4CC47A86-35E1-A30C-6AEE-A682B77BA22A}"/>
          </ac:picMkLst>
        </pc:picChg>
        <pc:picChg chg="add mod">
          <ac:chgData name="Meneguetti Barbosa, Leonardo" userId="82aa6449-032d-4318-bad8-18a9abc4c367" providerId="ADAL" clId="{9FD40A46-39F3-4E1B-922E-217DED63B691}" dt="2024-04-09T17:37:56.050" v="3761" actId="1076"/>
          <ac:picMkLst>
            <pc:docMk/>
            <pc:sldMk cId="240984799" sldId="283"/>
            <ac:picMk id="27" creationId="{F11798DF-A922-8FEE-C4E2-8E5DEC232226}"/>
          </ac:picMkLst>
        </pc:picChg>
        <pc:picChg chg="add mod">
          <ac:chgData name="Meneguetti Barbosa, Leonardo" userId="82aa6449-032d-4318-bad8-18a9abc4c367" providerId="ADAL" clId="{9FD40A46-39F3-4E1B-922E-217DED63B691}" dt="2024-04-09T17:37:53.207" v="3760" actId="1076"/>
          <ac:picMkLst>
            <pc:docMk/>
            <pc:sldMk cId="240984799" sldId="283"/>
            <ac:picMk id="29" creationId="{74024F98-6650-3BA6-1DFE-830A4FA526BA}"/>
          </ac:picMkLst>
        </pc:picChg>
      </pc:sldChg>
      <pc:sldChg chg="addSp delSp modSp add mod">
        <pc:chgData name="Meneguetti Barbosa, Leonardo" userId="82aa6449-032d-4318-bad8-18a9abc4c367" providerId="ADAL" clId="{9FD40A46-39F3-4E1B-922E-217DED63B691}" dt="2024-04-09T18:16:02.398" v="3811" actId="21"/>
        <pc:sldMkLst>
          <pc:docMk/>
          <pc:sldMk cId="1744449554" sldId="284"/>
        </pc:sldMkLst>
        <pc:spChg chg="add del">
          <ac:chgData name="Meneguetti Barbosa, Leonardo" userId="82aa6449-032d-4318-bad8-18a9abc4c367" providerId="ADAL" clId="{9FD40A46-39F3-4E1B-922E-217DED63B691}" dt="2024-04-09T17:09:53.133" v="3409" actId="22"/>
          <ac:spMkLst>
            <pc:docMk/>
            <pc:sldMk cId="1744449554" sldId="284"/>
            <ac:spMk id="5" creationId="{251C3CFF-502A-9F3F-257B-090F2A5F0C4B}"/>
          </ac:spMkLst>
        </pc:spChg>
        <pc:picChg chg="add mod">
          <ac:chgData name="Meneguetti Barbosa, Leonardo" userId="82aa6449-032d-4318-bad8-18a9abc4c367" providerId="ADAL" clId="{9FD40A46-39F3-4E1B-922E-217DED63B691}" dt="2024-04-09T18:13:42.662" v="3794" actId="1076"/>
          <ac:picMkLst>
            <pc:docMk/>
            <pc:sldMk cId="1744449554" sldId="284"/>
            <ac:picMk id="7" creationId="{FA6E4AD3-8BC7-76C1-AFEA-79D2BC3EB14A}"/>
          </ac:picMkLst>
        </pc:picChg>
        <pc:picChg chg="add del mod">
          <ac:chgData name="Meneguetti Barbosa, Leonardo" userId="82aa6449-032d-4318-bad8-18a9abc4c367" providerId="ADAL" clId="{9FD40A46-39F3-4E1B-922E-217DED63B691}" dt="2024-04-09T18:16:02.398" v="3811" actId="21"/>
          <ac:picMkLst>
            <pc:docMk/>
            <pc:sldMk cId="1744449554" sldId="284"/>
            <ac:picMk id="9" creationId="{21DAFC70-2A5C-689E-47EE-CFCA182F78AD}"/>
          </ac:picMkLst>
        </pc:picChg>
      </pc:sldChg>
      <pc:sldChg chg="modSp add mod">
        <pc:chgData name="Meneguetti Barbosa, Leonardo" userId="82aa6449-032d-4318-bad8-18a9abc4c367" providerId="ADAL" clId="{9FD40A46-39F3-4E1B-922E-217DED63B691}" dt="2024-04-09T17:09:41.622" v="3407"/>
        <pc:sldMkLst>
          <pc:docMk/>
          <pc:sldMk cId="143355846" sldId="285"/>
        </pc:sldMkLst>
        <pc:spChg chg="mod">
          <ac:chgData name="Meneguetti Barbosa, Leonardo" userId="82aa6449-032d-4318-bad8-18a9abc4c367" providerId="ADAL" clId="{9FD40A46-39F3-4E1B-922E-217DED63B691}" dt="2024-04-09T17:09:41.622" v="3407"/>
          <ac:spMkLst>
            <pc:docMk/>
            <pc:sldMk cId="143355846" sldId="285"/>
            <ac:spMk id="2" creationId="{038BA16E-A3F6-986B-7C2D-59DE76F42811}"/>
          </ac:spMkLst>
        </pc:spChg>
      </pc:sldChg>
      <pc:sldChg chg="modSp add mod">
        <pc:chgData name="Meneguetti Barbosa, Leonardo" userId="82aa6449-032d-4318-bad8-18a9abc4c367" providerId="ADAL" clId="{9FD40A46-39F3-4E1B-922E-217DED63B691}" dt="2024-04-09T17:10:03.236" v="3420" actId="20577"/>
        <pc:sldMkLst>
          <pc:docMk/>
          <pc:sldMk cId="483400593" sldId="286"/>
        </pc:sldMkLst>
        <pc:spChg chg="mod">
          <ac:chgData name="Meneguetti Barbosa, Leonardo" userId="82aa6449-032d-4318-bad8-18a9abc4c367" providerId="ADAL" clId="{9FD40A46-39F3-4E1B-922E-217DED63B691}" dt="2024-04-09T17:10:03.236" v="3420" actId="20577"/>
          <ac:spMkLst>
            <pc:docMk/>
            <pc:sldMk cId="483400593" sldId="286"/>
            <ac:spMk id="2" creationId="{038BA16E-A3F6-986B-7C2D-59DE76F42811}"/>
          </ac:spMkLst>
        </pc:spChg>
      </pc:sldChg>
      <pc:sldChg chg="modSp add mod">
        <pc:chgData name="Meneguetti Barbosa, Leonardo" userId="82aa6449-032d-4318-bad8-18a9abc4c367" providerId="ADAL" clId="{9FD40A46-39F3-4E1B-922E-217DED63B691}" dt="2024-04-09T17:10:14.685" v="3433" actId="20577"/>
        <pc:sldMkLst>
          <pc:docMk/>
          <pc:sldMk cId="3088089393" sldId="287"/>
        </pc:sldMkLst>
        <pc:spChg chg="mod">
          <ac:chgData name="Meneguetti Barbosa, Leonardo" userId="82aa6449-032d-4318-bad8-18a9abc4c367" providerId="ADAL" clId="{9FD40A46-39F3-4E1B-922E-217DED63B691}" dt="2024-04-09T17:10:14.685" v="3433" actId="20577"/>
          <ac:spMkLst>
            <pc:docMk/>
            <pc:sldMk cId="3088089393" sldId="287"/>
            <ac:spMk id="2" creationId="{038BA16E-A3F6-986B-7C2D-59DE76F42811}"/>
          </ac:spMkLst>
        </pc:spChg>
      </pc:sldChg>
      <pc:sldChg chg="addSp delSp modSp add mod">
        <pc:chgData name="Meneguetti Barbosa, Leonardo" userId="82aa6449-032d-4318-bad8-18a9abc4c367" providerId="ADAL" clId="{9FD40A46-39F3-4E1B-922E-217DED63B691}" dt="2024-04-09T18:57:39.379" v="4629" actId="478"/>
        <pc:sldMkLst>
          <pc:docMk/>
          <pc:sldMk cId="864264969" sldId="288"/>
        </pc:sldMkLst>
        <pc:spChg chg="mod">
          <ac:chgData name="Meneguetti Barbosa, Leonardo" userId="82aa6449-032d-4318-bad8-18a9abc4c367" providerId="ADAL" clId="{9FD40A46-39F3-4E1B-922E-217DED63B691}" dt="2024-04-09T17:11:14.210" v="3444" actId="20577"/>
          <ac:spMkLst>
            <pc:docMk/>
            <pc:sldMk cId="864264969" sldId="288"/>
            <ac:spMk id="2" creationId="{038BA16E-A3F6-986B-7C2D-59DE76F42811}"/>
          </ac:spMkLst>
        </pc:spChg>
        <pc:spChg chg="del mod">
          <ac:chgData name="Meneguetti Barbosa, Leonardo" userId="82aa6449-032d-4318-bad8-18a9abc4c367" providerId="ADAL" clId="{9FD40A46-39F3-4E1B-922E-217DED63B691}" dt="2024-04-09T18:22:09.505" v="3857" actId="478"/>
          <ac:spMkLst>
            <pc:docMk/>
            <pc:sldMk cId="864264969" sldId="288"/>
            <ac:spMk id="12" creationId="{324B0249-9D7A-2CC6-7736-3DD48D963EC1}"/>
          </ac:spMkLst>
        </pc:spChg>
        <pc:spChg chg="add mod">
          <ac:chgData name="Meneguetti Barbosa, Leonardo" userId="82aa6449-032d-4318-bad8-18a9abc4c367" providerId="ADAL" clId="{9FD40A46-39F3-4E1B-922E-217DED63B691}" dt="2024-04-09T18:35:21.570" v="4260" actId="1076"/>
          <ac:spMkLst>
            <pc:docMk/>
            <pc:sldMk cId="864264969" sldId="288"/>
            <ac:spMk id="29" creationId="{6E005AB8-4F26-4E0B-58DF-7D9CBC0E23C8}"/>
          </ac:spMkLst>
        </pc:spChg>
        <pc:spChg chg="add mod">
          <ac:chgData name="Meneguetti Barbosa, Leonardo" userId="82aa6449-032d-4318-bad8-18a9abc4c367" providerId="ADAL" clId="{9FD40A46-39F3-4E1B-922E-217DED63B691}" dt="2024-04-09T18:35:19.340" v="4259" actId="1076"/>
          <ac:spMkLst>
            <pc:docMk/>
            <pc:sldMk cId="864264969" sldId="288"/>
            <ac:spMk id="30" creationId="{8B7B1373-CE29-589C-0DF9-4D171FDCC97B}"/>
          </ac:spMkLst>
        </pc:spChg>
        <pc:spChg chg="add mod">
          <ac:chgData name="Meneguetti Barbosa, Leonardo" userId="82aa6449-032d-4318-bad8-18a9abc4c367" providerId="ADAL" clId="{9FD40A46-39F3-4E1B-922E-217DED63B691}" dt="2024-04-09T18:56:08.532" v="4621" actId="20577"/>
          <ac:spMkLst>
            <pc:docMk/>
            <pc:sldMk cId="864264969" sldId="288"/>
            <ac:spMk id="31" creationId="{7D5BD2F6-BBDE-94B2-DA01-EDBA2CF74161}"/>
          </ac:spMkLst>
        </pc:spChg>
        <pc:grpChg chg="del">
          <ac:chgData name="Meneguetti Barbosa, Leonardo" userId="82aa6449-032d-4318-bad8-18a9abc4c367" providerId="ADAL" clId="{9FD40A46-39F3-4E1B-922E-217DED63B691}" dt="2024-04-09T17:11:17.585" v="3446" actId="478"/>
          <ac:grpSpMkLst>
            <pc:docMk/>
            <pc:sldMk cId="864264969" sldId="288"/>
            <ac:grpSpMk id="14" creationId="{0341D428-A08E-7DBE-CF9D-219FEED7A48B}"/>
          </ac:grpSpMkLst>
        </pc:grpChg>
        <pc:grpChg chg="add del mod">
          <ac:chgData name="Meneguetti Barbosa, Leonardo" userId="82aa6449-032d-4318-bad8-18a9abc4c367" providerId="ADAL" clId="{9FD40A46-39F3-4E1B-922E-217DED63B691}" dt="2024-04-09T18:57:39.379" v="4629" actId="478"/>
          <ac:grpSpMkLst>
            <pc:docMk/>
            <pc:sldMk cId="864264969" sldId="288"/>
            <ac:grpSpMk id="20" creationId="{EF38CC21-A93D-BBA1-E037-B4EC4C072751}"/>
          </ac:grpSpMkLst>
        </pc:grpChg>
        <pc:grpChg chg="add del mod">
          <ac:chgData name="Meneguetti Barbosa, Leonardo" userId="82aa6449-032d-4318-bad8-18a9abc4c367" providerId="ADAL" clId="{9FD40A46-39F3-4E1B-922E-217DED63B691}" dt="2024-04-09T18:57:35.606" v="4627" actId="478"/>
          <ac:grpSpMkLst>
            <pc:docMk/>
            <pc:sldMk cId="864264969" sldId="288"/>
            <ac:grpSpMk id="21" creationId="{EECA54AC-2EF4-DE18-128D-A7551846666B}"/>
          </ac:grpSpMkLst>
        </pc:grpChg>
        <pc:grpChg chg="add del mod">
          <ac:chgData name="Meneguetti Barbosa, Leonardo" userId="82aa6449-032d-4318-bad8-18a9abc4c367" providerId="ADAL" clId="{9FD40A46-39F3-4E1B-922E-217DED63B691}" dt="2024-04-09T18:55:22.116" v="4579" actId="478"/>
          <ac:grpSpMkLst>
            <pc:docMk/>
            <pc:sldMk cId="864264969" sldId="288"/>
            <ac:grpSpMk id="26" creationId="{19CE895E-049F-0A6C-6FCA-C0E9844ECC45}"/>
          </ac:grpSpMkLst>
        </pc:grpChg>
        <pc:grpChg chg="add del mod">
          <ac:chgData name="Meneguetti Barbosa, Leonardo" userId="82aa6449-032d-4318-bad8-18a9abc4c367" providerId="ADAL" clId="{9FD40A46-39F3-4E1B-922E-217DED63B691}" dt="2024-04-09T18:55:20.419" v="4578" actId="478"/>
          <ac:grpSpMkLst>
            <pc:docMk/>
            <pc:sldMk cId="864264969" sldId="288"/>
            <ac:grpSpMk id="27" creationId="{0092BDC1-A5B5-B0DA-BAD4-628251FE0107}"/>
          </ac:grpSpMkLst>
        </pc:grpChg>
        <pc:picChg chg="add del mod modCrop">
          <ac:chgData name="Meneguetti Barbosa, Leonardo" userId="82aa6449-032d-4318-bad8-18a9abc4c367" providerId="ADAL" clId="{9FD40A46-39F3-4E1B-922E-217DED63B691}" dt="2024-04-09T18:30:40.446" v="4058" actId="164"/>
          <ac:picMkLst>
            <pc:docMk/>
            <pc:sldMk cId="864264969" sldId="288"/>
            <ac:picMk id="3" creationId="{70A9E56F-0422-4E4A-ED5D-61FDE68EFF2E}"/>
          </ac:picMkLst>
        </pc:picChg>
        <pc:picChg chg="del">
          <ac:chgData name="Meneguetti Barbosa, Leonardo" userId="82aa6449-032d-4318-bad8-18a9abc4c367" providerId="ADAL" clId="{9FD40A46-39F3-4E1B-922E-217DED63B691}" dt="2024-04-09T17:11:19.958" v="3449" actId="478"/>
          <ac:picMkLst>
            <pc:docMk/>
            <pc:sldMk cId="864264969" sldId="288"/>
            <ac:picMk id="4" creationId="{D78B81F6-534F-D761-3986-98050E5E98E6}"/>
          </ac:picMkLst>
        </pc:picChg>
        <pc:picChg chg="add del mod">
          <ac:chgData name="Meneguetti Barbosa, Leonardo" userId="82aa6449-032d-4318-bad8-18a9abc4c367" providerId="ADAL" clId="{9FD40A46-39F3-4E1B-922E-217DED63B691}" dt="2024-04-09T18:22:55.661" v="3871" actId="478"/>
          <ac:picMkLst>
            <pc:docMk/>
            <pc:sldMk cId="864264969" sldId="288"/>
            <ac:picMk id="5" creationId="{B94AFB91-E0AB-E550-9D57-684149F91C29}"/>
          </ac:picMkLst>
        </pc:picChg>
        <pc:picChg chg="add del mod">
          <ac:chgData name="Meneguetti Barbosa, Leonardo" userId="82aa6449-032d-4318-bad8-18a9abc4c367" providerId="ADAL" clId="{9FD40A46-39F3-4E1B-922E-217DED63B691}" dt="2024-04-09T18:23:09.450" v="3874" actId="478"/>
          <ac:picMkLst>
            <pc:docMk/>
            <pc:sldMk cId="864264969" sldId="288"/>
            <ac:picMk id="9" creationId="{EFEC080A-7414-DE58-E0ED-AFFDB7098E6D}"/>
          </ac:picMkLst>
        </pc:picChg>
        <pc:picChg chg="add mod topLvl modCrop">
          <ac:chgData name="Meneguetti Barbosa, Leonardo" userId="82aa6449-032d-4318-bad8-18a9abc4c367" providerId="ADAL" clId="{9FD40A46-39F3-4E1B-922E-217DED63B691}" dt="2024-04-09T18:57:39.379" v="4629" actId="478"/>
          <ac:picMkLst>
            <pc:docMk/>
            <pc:sldMk cId="864264969" sldId="288"/>
            <ac:picMk id="11" creationId="{F0C5EB7E-91CB-42C0-3759-96F16FD7FBDD}"/>
          </ac:picMkLst>
        </pc:picChg>
        <pc:picChg chg="add del mod topLvl modCrop">
          <ac:chgData name="Meneguetti Barbosa, Leonardo" userId="82aa6449-032d-4318-bad8-18a9abc4c367" providerId="ADAL" clId="{9FD40A46-39F3-4E1B-922E-217DED63B691}" dt="2024-04-09T18:57:39.379" v="4629" actId="478"/>
          <ac:picMkLst>
            <pc:docMk/>
            <pc:sldMk cId="864264969" sldId="288"/>
            <ac:picMk id="13" creationId="{F91E68D0-D895-D0AE-9C2B-53F96FCA9E32}"/>
          </ac:picMkLst>
        </pc:picChg>
        <pc:picChg chg="del">
          <ac:chgData name="Meneguetti Barbosa, Leonardo" userId="82aa6449-032d-4318-bad8-18a9abc4c367" providerId="ADAL" clId="{9FD40A46-39F3-4E1B-922E-217DED63B691}" dt="2024-04-09T17:11:16.922" v="3445" actId="478"/>
          <ac:picMkLst>
            <pc:docMk/>
            <pc:sldMk cId="864264969" sldId="288"/>
            <ac:picMk id="15" creationId="{C57C8E4A-0BAF-D56D-6B1C-C081D463D115}"/>
          </ac:picMkLst>
        </pc:picChg>
        <pc:picChg chg="del">
          <ac:chgData name="Meneguetti Barbosa, Leonardo" userId="82aa6449-032d-4318-bad8-18a9abc4c367" providerId="ADAL" clId="{9FD40A46-39F3-4E1B-922E-217DED63B691}" dt="2024-04-09T17:11:18.627" v="3447" actId="478"/>
          <ac:picMkLst>
            <pc:docMk/>
            <pc:sldMk cId="864264969" sldId="288"/>
            <ac:picMk id="16" creationId="{34FB9A30-E876-9003-67D5-28429F367381}"/>
          </ac:picMkLst>
        </pc:picChg>
        <pc:picChg chg="add del mod">
          <ac:chgData name="Meneguetti Barbosa, Leonardo" userId="82aa6449-032d-4318-bad8-18a9abc4c367" providerId="ADAL" clId="{9FD40A46-39F3-4E1B-922E-217DED63B691}" dt="2024-04-09T18:28:15.148" v="4034" actId="478"/>
          <ac:picMkLst>
            <pc:docMk/>
            <pc:sldMk cId="864264969" sldId="288"/>
            <ac:picMk id="17" creationId="{0751E02C-52DA-923A-7366-AD162B6AA1F8}"/>
          </ac:picMkLst>
        </pc:picChg>
        <pc:picChg chg="add mod topLvl modCrop">
          <ac:chgData name="Meneguetti Barbosa, Leonardo" userId="82aa6449-032d-4318-bad8-18a9abc4c367" providerId="ADAL" clId="{9FD40A46-39F3-4E1B-922E-217DED63B691}" dt="2024-04-09T18:57:35.606" v="4627" actId="478"/>
          <ac:picMkLst>
            <pc:docMk/>
            <pc:sldMk cId="864264969" sldId="288"/>
            <ac:picMk id="18" creationId="{F5068881-A25B-20FB-267D-C1F88A89B016}"/>
          </ac:picMkLst>
        </pc:picChg>
        <pc:picChg chg="add del mod topLvl modCrop">
          <ac:chgData name="Meneguetti Barbosa, Leonardo" userId="82aa6449-032d-4318-bad8-18a9abc4c367" providerId="ADAL" clId="{9FD40A46-39F3-4E1B-922E-217DED63B691}" dt="2024-04-09T18:57:35.606" v="4627" actId="478"/>
          <ac:picMkLst>
            <pc:docMk/>
            <pc:sldMk cId="864264969" sldId="288"/>
            <ac:picMk id="19" creationId="{F1F73E67-9962-5127-0575-4A52C590F935}"/>
          </ac:picMkLst>
        </pc:picChg>
        <pc:picChg chg="add mod modCrop">
          <ac:chgData name="Meneguetti Barbosa, Leonardo" userId="82aa6449-032d-4318-bad8-18a9abc4c367" providerId="ADAL" clId="{9FD40A46-39F3-4E1B-922E-217DED63B691}" dt="2024-04-09T18:30:44.869" v="4059" actId="164"/>
          <ac:picMkLst>
            <pc:docMk/>
            <pc:sldMk cId="864264969" sldId="288"/>
            <ac:picMk id="23" creationId="{ED5B1AE0-0B4D-03FE-2667-B65F0C6926E6}"/>
          </ac:picMkLst>
        </pc:picChg>
        <pc:picChg chg="add mod modCrop">
          <ac:chgData name="Meneguetti Barbosa, Leonardo" userId="82aa6449-032d-4318-bad8-18a9abc4c367" providerId="ADAL" clId="{9FD40A46-39F3-4E1B-922E-217DED63B691}" dt="2024-04-09T18:30:44.869" v="4059" actId="164"/>
          <ac:picMkLst>
            <pc:docMk/>
            <pc:sldMk cId="864264969" sldId="288"/>
            <ac:picMk id="24" creationId="{C655D49F-80F8-B858-E9D5-AF8D84C18A5C}"/>
          </ac:picMkLst>
        </pc:picChg>
        <pc:picChg chg="add mod">
          <ac:chgData name="Meneguetti Barbosa, Leonardo" userId="82aa6449-032d-4318-bad8-18a9abc4c367" providerId="ADAL" clId="{9FD40A46-39F3-4E1B-922E-217DED63B691}" dt="2024-04-09T18:30:40.446" v="4058" actId="164"/>
          <ac:picMkLst>
            <pc:docMk/>
            <pc:sldMk cId="864264969" sldId="288"/>
            <ac:picMk id="25" creationId="{DD7F1667-3495-3EC2-C34B-781E2FDB9C30}"/>
          </ac:picMkLst>
        </pc:picChg>
        <pc:picChg chg="add del mod">
          <ac:chgData name="Meneguetti Barbosa, Leonardo" userId="82aa6449-032d-4318-bad8-18a9abc4c367" providerId="ADAL" clId="{9FD40A46-39F3-4E1B-922E-217DED63B691}" dt="2024-04-09T18:31:40.561" v="4066" actId="478"/>
          <ac:picMkLst>
            <pc:docMk/>
            <pc:sldMk cId="864264969" sldId="288"/>
            <ac:picMk id="28" creationId="{1E7A9B6E-49A3-8CA2-0BA1-9ECD62BEC5B1}"/>
          </ac:picMkLst>
        </pc:picChg>
        <pc:cxnChg chg="del">
          <ac:chgData name="Meneguetti Barbosa, Leonardo" userId="82aa6449-032d-4318-bad8-18a9abc4c367" providerId="ADAL" clId="{9FD40A46-39F3-4E1B-922E-217DED63B691}" dt="2024-04-09T17:11:19.492" v="3448" actId="478"/>
          <ac:cxnSpMkLst>
            <pc:docMk/>
            <pc:sldMk cId="864264969" sldId="288"/>
            <ac:cxnSpMk id="10" creationId="{C06F957A-4B44-9146-7382-E9B463FC7508}"/>
          </ac:cxnSpMkLst>
        </pc:cxnChg>
      </pc:sldChg>
      <pc:sldChg chg="addSp modSp add mod">
        <pc:chgData name="Meneguetti Barbosa, Leonardo" userId="82aa6449-032d-4318-bad8-18a9abc4c367" providerId="ADAL" clId="{9FD40A46-39F3-4E1B-922E-217DED63B691}" dt="2024-04-09T18:07:22.289" v="3792" actId="1076"/>
        <pc:sldMkLst>
          <pc:docMk/>
          <pc:sldMk cId="99188281" sldId="289"/>
        </pc:sldMkLst>
        <pc:picChg chg="add mod">
          <ac:chgData name="Meneguetti Barbosa, Leonardo" userId="82aa6449-032d-4318-bad8-18a9abc4c367" providerId="ADAL" clId="{9FD40A46-39F3-4E1B-922E-217DED63B691}" dt="2024-04-09T18:07:22.289" v="3792" actId="1076"/>
          <ac:picMkLst>
            <pc:docMk/>
            <pc:sldMk cId="99188281" sldId="289"/>
            <ac:picMk id="5" creationId="{40FA52DD-396C-AF1B-E9DE-AE4622DF0B0B}"/>
          </ac:picMkLst>
        </pc:picChg>
        <pc:picChg chg="add mod">
          <ac:chgData name="Meneguetti Barbosa, Leonardo" userId="82aa6449-032d-4318-bad8-18a9abc4c367" providerId="ADAL" clId="{9FD40A46-39F3-4E1B-922E-217DED63B691}" dt="2024-04-09T18:07:20.627" v="3791" actId="1076"/>
          <ac:picMkLst>
            <pc:docMk/>
            <pc:sldMk cId="99188281" sldId="289"/>
            <ac:picMk id="7" creationId="{9AC1E4C6-426A-75DB-9382-0C8DB9EC080C}"/>
          </ac:picMkLst>
        </pc:picChg>
      </pc:sldChg>
      <pc:sldChg chg="add del">
        <pc:chgData name="Meneguetti Barbosa, Leonardo" userId="82aa6449-032d-4318-bad8-18a9abc4c367" providerId="ADAL" clId="{9FD40A46-39F3-4E1B-922E-217DED63B691}" dt="2024-04-09T17:58:32.491" v="3766" actId="47"/>
        <pc:sldMkLst>
          <pc:docMk/>
          <pc:sldMk cId="3686935644" sldId="289"/>
        </pc:sldMkLst>
      </pc:sldChg>
      <pc:sldChg chg="addSp delSp modSp add del mod">
        <pc:chgData name="Meneguetti Barbosa, Leonardo" userId="82aa6449-032d-4318-bad8-18a9abc4c367" providerId="ADAL" clId="{9FD40A46-39F3-4E1B-922E-217DED63B691}" dt="2024-04-09T18:05:25.286" v="3785" actId="47"/>
        <pc:sldMkLst>
          <pc:docMk/>
          <pc:sldMk cId="3055407036" sldId="290"/>
        </pc:sldMkLst>
        <pc:picChg chg="del">
          <ac:chgData name="Meneguetti Barbosa, Leonardo" userId="82aa6449-032d-4318-bad8-18a9abc4c367" providerId="ADAL" clId="{9FD40A46-39F3-4E1B-922E-217DED63B691}" dt="2024-04-09T18:00:19.516" v="3772" actId="478"/>
          <ac:picMkLst>
            <pc:docMk/>
            <pc:sldMk cId="3055407036" sldId="290"/>
            <ac:picMk id="5" creationId="{1E8C45BC-A7D3-95ED-21BC-8027C3B20951}"/>
          </ac:picMkLst>
        </pc:picChg>
        <pc:picChg chg="add mod">
          <ac:chgData name="Meneguetti Barbosa, Leonardo" userId="82aa6449-032d-4318-bad8-18a9abc4c367" providerId="ADAL" clId="{9FD40A46-39F3-4E1B-922E-217DED63B691}" dt="2024-04-09T18:00:22.822" v="3774" actId="1076"/>
          <ac:picMkLst>
            <pc:docMk/>
            <pc:sldMk cId="3055407036" sldId="290"/>
            <ac:picMk id="6" creationId="{CCA00189-25BD-7DE2-2520-C730822A4076}"/>
          </ac:picMkLst>
        </pc:picChg>
        <pc:picChg chg="del mod">
          <ac:chgData name="Meneguetti Barbosa, Leonardo" userId="82aa6449-032d-4318-bad8-18a9abc4c367" providerId="ADAL" clId="{9FD40A46-39F3-4E1B-922E-217DED63B691}" dt="2024-04-09T18:00:19.162" v="3771" actId="478"/>
          <ac:picMkLst>
            <pc:docMk/>
            <pc:sldMk cId="3055407036" sldId="290"/>
            <ac:picMk id="8" creationId="{D22A8FEA-FB0D-BA45-3878-BCEB0446CFA0}"/>
          </ac:picMkLst>
        </pc:picChg>
        <pc:picChg chg="del">
          <ac:chgData name="Meneguetti Barbosa, Leonardo" userId="82aa6449-032d-4318-bad8-18a9abc4c367" providerId="ADAL" clId="{9FD40A46-39F3-4E1B-922E-217DED63B691}" dt="2024-04-09T18:00:18.545" v="3770" actId="478"/>
          <ac:picMkLst>
            <pc:docMk/>
            <pc:sldMk cId="3055407036" sldId="290"/>
            <ac:picMk id="13" creationId="{9043099E-CB7F-BD0C-C9AF-F8603D86FC03}"/>
          </ac:picMkLst>
        </pc:picChg>
      </pc:sldChg>
      <pc:sldChg chg="addSp delSp modSp add mod">
        <pc:chgData name="Meneguetti Barbosa, Leonardo" userId="82aa6449-032d-4318-bad8-18a9abc4c367" providerId="ADAL" clId="{9FD40A46-39F3-4E1B-922E-217DED63B691}" dt="2024-04-09T18:16:46.163" v="3827" actId="1076"/>
        <pc:sldMkLst>
          <pc:docMk/>
          <pc:sldMk cId="3713598262" sldId="290"/>
        </pc:sldMkLst>
        <pc:picChg chg="add mod">
          <ac:chgData name="Meneguetti Barbosa, Leonardo" userId="82aa6449-032d-4318-bad8-18a9abc4c367" providerId="ADAL" clId="{9FD40A46-39F3-4E1B-922E-217DED63B691}" dt="2024-04-09T18:16:39.524" v="3825" actId="1076"/>
          <ac:picMkLst>
            <pc:docMk/>
            <pc:sldMk cId="3713598262" sldId="290"/>
            <ac:picMk id="5" creationId="{458E7957-685E-B01B-F4C9-422123071B48}"/>
          </ac:picMkLst>
        </pc:picChg>
        <pc:picChg chg="del">
          <ac:chgData name="Meneguetti Barbosa, Leonardo" userId="82aa6449-032d-4318-bad8-18a9abc4c367" providerId="ADAL" clId="{9FD40A46-39F3-4E1B-922E-217DED63B691}" dt="2024-04-09T18:14:28.945" v="3798" actId="478"/>
          <ac:picMkLst>
            <pc:docMk/>
            <pc:sldMk cId="3713598262" sldId="290"/>
            <ac:picMk id="7" creationId="{FA6E4AD3-8BC7-76C1-AFEA-79D2BC3EB14A}"/>
          </ac:picMkLst>
        </pc:picChg>
        <pc:picChg chg="add mod">
          <ac:chgData name="Meneguetti Barbosa, Leonardo" userId="82aa6449-032d-4318-bad8-18a9abc4c367" providerId="ADAL" clId="{9FD40A46-39F3-4E1B-922E-217DED63B691}" dt="2024-04-09T18:16:46.163" v="3827" actId="1076"/>
          <ac:picMkLst>
            <pc:docMk/>
            <pc:sldMk cId="3713598262" sldId="290"/>
            <ac:picMk id="8" creationId="{BF2ACD5B-AE81-61CF-A982-DEC737074019}"/>
          </ac:picMkLst>
        </pc:picChg>
        <pc:picChg chg="del">
          <ac:chgData name="Meneguetti Barbosa, Leonardo" userId="82aa6449-032d-4318-bad8-18a9abc4c367" providerId="ADAL" clId="{9FD40A46-39F3-4E1B-922E-217DED63B691}" dt="2024-04-09T18:14:29.509" v="3799" actId="478"/>
          <ac:picMkLst>
            <pc:docMk/>
            <pc:sldMk cId="3713598262" sldId="290"/>
            <ac:picMk id="9" creationId="{21DAFC70-2A5C-689E-47EE-CFCA182F78AD}"/>
          </ac:picMkLst>
        </pc:picChg>
        <pc:picChg chg="add mod">
          <ac:chgData name="Meneguetti Barbosa, Leonardo" userId="82aa6449-032d-4318-bad8-18a9abc4c367" providerId="ADAL" clId="{9FD40A46-39F3-4E1B-922E-217DED63B691}" dt="2024-04-09T18:16:46.163" v="3827" actId="1076"/>
          <ac:picMkLst>
            <pc:docMk/>
            <pc:sldMk cId="3713598262" sldId="290"/>
            <ac:picMk id="11" creationId="{0996D2B7-6504-9838-3FAB-DB4635CF6418}"/>
          </ac:picMkLst>
        </pc:picChg>
        <pc:picChg chg="add mod">
          <ac:chgData name="Meneguetti Barbosa, Leonardo" userId="82aa6449-032d-4318-bad8-18a9abc4c367" providerId="ADAL" clId="{9FD40A46-39F3-4E1B-922E-217DED63B691}" dt="2024-04-09T18:16:39.524" v="3825" actId="1076"/>
          <ac:picMkLst>
            <pc:docMk/>
            <pc:sldMk cId="3713598262" sldId="290"/>
            <ac:picMk id="12" creationId="{3B436E34-E389-1F00-7726-7C8D5A7761AD}"/>
          </ac:picMkLst>
        </pc:picChg>
      </pc:sldChg>
      <pc:sldChg chg="addSp delSp modSp add mod">
        <pc:chgData name="Meneguetti Barbosa, Leonardo" userId="82aa6449-032d-4318-bad8-18a9abc4c367" providerId="ADAL" clId="{9FD40A46-39F3-4E1B-922E-217DED63B691}" dt="2024-04-09T18:18:42.352" v="3836" actId="1076"/>
        <pc:sldMkLst>
          <pc:docMk/>
          <pc:sldMk cId="1968238334" sldId="291"/>
        </pc:sldMkLst>
        <pc:picChg chg="del">
          <ac:chgData name="Meneguetti Barbosa, Leonardo" userId="82aa6449-032d-4318-bad8-18a9abc4c367" providerId="ADAL" clId="{9FD40A46-39F3-4E1B-922E-217DED63B691}" dt="2024-04-09T18:18:04.829" v="3829" actId="478"/>
          <ac:picMkLst>
            <pc:docMk/>
            <pc:sldMk cId="1968238334" sldId="291"/>
            <ac:picMk id="5" creationId="{458E7957-685E-B01B-F4C9-422123071B48}"/>
          </ac:picMkLst>
        </pc:picChg>
        <pc:picChg chg="add mod">
          <ac:chgData name="Meneguetti Barbosa, Leonardo" userId="82aa6449-032d-4318-bad8-18a9abc4c367" providerId="ADAL" clId="{9FD40A46-39F3-4E1B-922E-217DED63B691}" dt="2024-04-09T18:18:11.674" v="3834" actId="1076"/>
          <ac:picMkLst>
            <pc:docMk/>
            <pc:sldMk cId="1968238334" sldId="291"/>
            <ac:picMk id="6" creationId="{78395F13-C17C-28F2-D0BF-7CB0DEA7F42B}"/>
          </ac:picMkLst>
        </pc:picChg>
        <pc:picChg chg="del">
          <ac:chgData name="Meneguetti Barbosa, Leonardo" userId="82aa6449-032d-4318-bad8-18a9abc4c367" providerId="ADAL" clId="{9FD40A46-39F3-4E1B-922E-217DED63B691}" dt="2024-04-09T18:18:06.402" v="3832" actId="478"/>
          <ac:picMkLst>
            <pc:docMk/>
            <pc:sldMk cId="1968238334" sldId="291"/>
            <ac:picMk id="8" creationId="{BF2ACD5B-AE81-61CF-A982-DEC737074019}"/>
          </ac:picMkLst>
        </pc:picChg>
        <pc:picChg chg="add mod">
          <ac:chgData name="Meneguetti Barbosa, Leonardo" userId="82aa6449-032d-4318-bad8-18a9abc4c367" providerId="ADAL" clId="{9FD40A46-39F3-4E1B-922E-217DED63B691}" dt="2024-04-09T18:18:42.352" v="3836" actId="1076"/>
          <ac:picMkLst>
            <pc:docMk/>
            <pc:sldMk cId="1968238334" sldId="291"/>
            <ac:picMk id="9" creationId="{DE39E757-D766-4A0A-06BB-6EEBEA2E6C06}"/>
          </ac:picMkLst>
        </pc:picChg>
        <pc:picChg chg="del">
          <ac:chgData name="Meneguetti Barbosa, Leonardo" userId="82aa6449-032d-4318-bad8-18a9abc4c367" providerId="ADAL" clId="{9FD40A46-39F3-4E1B-922E-217DED63B691}" dt="2024-04-09T18:18:05.845" v="3831" actId="478"/>
          <ac:picMkLst>
            <pc:docMk/>
            <pc:sldMk cId="1968238334" sldId="291"/>
            <ac:picMk id="11" creationId="{0996D2B7-6504-9838-3FAB-DB4635CF6418}"/>
          </ac:picMkLst>
        </pc:picChg>
        <pc:picChg chg="del">
          <ac:chgData name="Meneguetti Barbosa, Leonardo" userId="82aa6449-032d-4318-bad8-18a9abc4c367" providerId="ADAL" clId="{9FD40A46-39F3-4E1B-922E-217DED63B691}" dt="2024-04-09T18:18:05.329" v="3830" actId="478"/>
          <ac:picMkLst>
            <pc:docMk/>
            <pc:sldMk cId="1968238334" sldId="291"/>
            <ac:picMk id="12" creationId="{3B436E34-E389-1F00-7726-7C8D5A7761AD}"/>
          </ac:picMkLst>
        </pc:picChg>
      </pc:sldChg>
      <pc:sldChg chg="addSp delSp modSp add mod">
        <pc:chgData name="Meneguetti Barbosa, Leonardo" userId="82aa6449-032d-4318-bad8-18a9abc4c367" providerId="ADAL" clId="{9FD40A46-39F3-4E1B-922E-217DED63B691}" dt="2024-04-09T18:56:41.344" v="4625" actId="1076"/>
        <pc:sldMkLst>
          <pc:docMk/>
          <pc:sldMk cId="1864985670" sldId="292"/>
        </pc:sldMkLst>
        <pc:picChg chg="add mod">
          <ac:chgData name="Meneguetti Barbosa, Leonardo" userId="82aa6449-032d-4318-bad8-18a9abc4c367" providerId="ADAL" clId="{9FD40A46-39F3-4E1B-922E-217DED63B691}" dt="2024-04-09T18:56:41.344" v="4625" actId="1076"/>
          <ac:picMkLst>
            <pc:docMk/>
            <pc:sldMk cId="1864985670" sldId="292"/>
            <ac:picMk id="5" creationId="{5D2C5E54-3804-2E51-2223-E950C8D1A907}"/>
          </ac:picMkLst>
        </pc:picChg>
        <pc:picChg chg="del">
          <ac:chgData name="Meneguetti Barbosa, Leonardo" userId="82aa6449-032d-4318-bad8-18a9abc4c367" providerId="ADAL" clId="{9FD40A46-39F3-4E1B-922E-217DED63B691}" dt="2024-04-09T18:19:34.890" v="3838" actId="478"/>
          <ac:picMkLst>
            <pc:docMk/>
            <pc:sldMk cId="1864985670" sldId="292"/>
            <ac:picMk id="6" creationId="{78395F13-C17C-28F2-D0BF-7CB0DEA7F42B}"/>
          </ac:picMkLst>
        </pc:picChg>
        <pc:picChg chg="add mod">
          <ac:chgData name="Meneguetti Barbosa, Leonardo" userId="82aa6449-032d-4318-bad8-18a9abc4c367" providerId="ADAL" clId="{9FD40A46-39F3-4E1B-922E-217DED63B691}" dt="2024-04-09T18:56:38.745" v="4624" actId="1076"/>
          <ac:picMkLst>
            <pc:docMk/>
            <pc:sldMk cId="1864985670" sldId="292"/>
            <ac:picMk id="8" creationId="{75CC4863-516E-1D67-B6A6-C84C0CE5E43D}"/>
          </ac:picMkLst>
        </pc:picChg>
        <pc:picChg chg="del mod">
          <ac:chgData name="Meneguetti Barbosa, Leonardo" userId="82aa6449-032d-4318-bad8-18a9abc4c367" providerId="ADAL" clId="{9FD40A46-39F3-4E1B-922E-217DED63B691}" dt="2024-04-09T18:19:35.507" v="3840" actId="478"/>
          <ac:picMkLst>
            <pc:docMk/>
            <pc:sldMk cId="1864985670" sldId="292"/>
            <ac:picMk id="9" creationId="{DE39E757-D766-4A0A-06BB-6EEBEA2E6C06}"/>
          </ac:picMkLst>
        </pc:picChg>
        <pc:picChg chg="add del mod">
          <ac:chgData name="Meneguetti Barbosa, Leonardo" userId="82aa6449-032d-4318-bad8-18a9abc4c367" providerId="ADAL" clId="{9FD40A46-39F3-4E1B-922E-217DED63B691}" dt="2024-04-09T18:56:35.554" v="4623" actId="478"/>
          <ac:picMkLst>
            <pc:docMk/>
            <pc:sldMk cId="1864985670" sldId="292"/>
            <ac:picMk id="11" creationId="{60F506C7-A8A2-1A10-4684-AB0D56B5D0E7}"/>
          </ac:picMkLst>
        </pc:picChg>
      </pc:sldChg>
      <pc:sldChg chg="addSp delSp modSp add del mod">
        <pc:chgData name="Meneguetti Barbosa, Leonardo" userId="82aa6449-032d-4318-bad8-18a9abc4c367" providerId="ADAL" clId="{9FD40A46-39F3-4E1B-922E-217DED63B691}" dt="2024-04-09T18:58:19.511" v="4630" actId="47"/>
        <pc:sldMkLst>
          <pc:docMk/>
          <pc:sldMk cId="1298075265" sldId="293"/>
        </pc:sldMkLst>
        <pc:spChg chg="add del mod">
          <ac:chgData name="Meneguetti Barbosa, Leonardo" userId="82aa6449-032d-4318-bad8-18a9abc4c367" providerId="ADAL" clId="{9FD40A46-39F3-4E1B-922E-217DED63B691}" dt="2024-04-09T18:55:42.235" v="4584" actId="478"/>
          <ac:spMkLst>
            <pc:docMk/>
            <pc:sldMk cId="1298075265" sldId="293"/>
            <ac:spMk id="3" creationId="{5390617C-22AD-6881-BE25-4CB102880260}"/>
          </ac:spMkLst>
        </pc:spChg>
      </pc:sldChg>
      <pc:sldChg chg="add del">
        <pc:chgData name="Meneguetti Barbosa, Leonardo" userId="82aa6449-032d-4318-bad8-18a9abc4c367" providerId="ADAL" clId="{9FD40A46-39F3-4E1B-922E-217DED63B691}" dt="2024-04-09T18:21:58.585" v="3855" actId="47"/>
        <pc:sldMkLst>
          <pc:docMk/>
          <pc:sldMk cId="2129803114" sldId="293"/>
        </pc:sldMkLst>
      </pc:sldChg>
      <pc:sldChg chg="add del">
        <pc:chgData name="Meneguetti Barbosa, Leonardo" userId="82aa6449-032d-4318-bad8-18a9abc4c367" providerId="ADAL" clId="{9FD40A46-39F3-4E1B-922E-217DED63B691}" dt="2024-04-09T18:28:56.162" v="4035" actId="47"/>
        <pc:sldMkLst>
          <pc:docMk/>
          <pc:sldMk cId="1143399417" sldId="294"/>
        </pc:sldMkLst>
      </pc:sldChg>
      <pc:sldChg chg="add del">
        <pc:chgData name="Meneguetti Barbosa, Leonardo" userId="82aa6449-032d-4318-bad8-18a9abc4c367" providerId="ADAL" clId="{9FD40A46-39F3-4E1B-922E-217DED63B691}" dt="2024-04-09T18:24:36.985" v="3887" actId="47"/>
        <pc:sldMkLst>
          <pc:docMk/>
          <pc:sldMk cId="1662842707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5273E-C50E-41D1-B187-539960A3883D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18492-60A9-4978-9C50-168BA69C60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47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steps that we followed throughout the project, and we will cover them in this presentation.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8492-60A9-4978-9C50-168BA69C60F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857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8492-60A9-4978-9C50-168BA69C60F2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92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8492-60A9-4978-9C50-168BA69C60F2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31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 the first moment, the idea was to pull out tweets directly from Twitter. However, when running the code, we figured out that it is no longer possible.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Therefore, we decided to move forward with plan B and use a news dataset from Kaggle.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8492-60A9-4978-9C50-168BA69C60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66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Kaggle dataset contains general news from the BBC spanning from January 2022 to March 2024. It comprises 5 features and over 30,000 rows. It is a time series dataset. As an example, here is the first row of our dataset.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8492-60A9-4978-9C50-168BA69C60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09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BP is the company selected for the analysis of its stock price. We chose BP under the assumption that the period covering the Sentiment Analysis of BBC news (2022-2024) may contain relevant information about the Ukraine-Russia war, which could potentially aid in stock prediction. This dataset was pulled from yahoofinance.com using the ticker 'BP p.l.c. (BP)' for the period from 2022 to 2024. It contains 7 features and is also a time series dataset.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8492-60A9-4978-9C50-168BA69C60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76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Input: </a:t>
            </a:r>
            <a:r>
              <a:rPr lang="en-US" sz="1200" dirty="0"/>
              <a:t>LSTM takes in a sequence of data, in this case stock prices over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Memory: It stores information for long-term or short-term memory.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Processing: It goes through the sequence of data. It processes each piece of information while considering what it has remembered from the past.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Output: </a:t>
            </a:r>
            <a:r>
              <a:rPr lang="en-US" dirty="0"/>
              <a:t>Based on its processing and memory, it makes predictions about what might come next in the sequence.</a:t>
            </a: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8492-60A9-4978-9C50-168BA69C60F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090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8492-60A9-4978-9C50-168BA69C60F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866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8492-60A9-4978-9C50-168BA69C60F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84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8492-60A9-4978-9C50-168BA69C60F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405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8492-60A9-4978-9C50-168BA69C60F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41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59B3-E482-E142-91D0-00AA35B7F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94704-B724-9176-180A-884014A3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39C4-62C3-6110-4973-546A82CE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EADE-32AB-B24E-D124-4DB678C5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57E7-5434-0081-4690-49D2A975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35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B970-980F-B8C6-040C-88341811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5440F-FE28-A6B8-663B-F211DB731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DAAC-DBFD-FAEC-86F1-7AA792E0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06CB-0703-0D66-241D-E7F4E6E7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02E8-B4C6-7570-D29D-EB039754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04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393E4-E9CF-01E7-BE1C-C69F2017E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82B73-08D9-C61A-EBCD-25DDCBE86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835FB-6A31-8EA5-ED56-F3540F31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8E5C6-3265-17A1-BAB6-9C9A164B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6773-C6A0-6BB7-A9F0-539F161C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51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E238-8159-7AFD-DDDF-0B5E6463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43DC-147F-14A0-719F-83B5432F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52A1-37C2-B14E-C7D8-8AA2FAC0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6AAF-7730-A9CB-4050-41D7D9F6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9259-AA57-3825-5BDB-E061CC1A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48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FAAD-136C-360D-A09F-FD56ADF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1149D-C4BE-0E59-9F4F-AD043681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C858-AD0E-23FB-924D-B284D4C6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F450-728C-5695-50BD-C919406A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3F1E-0BB8-84FF-C001-71AED8CA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6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4C1-772A-6D17-F3F6-C3946D9D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2AAA-C01A-3D39-C68E-FFBBE0227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B795-F7D9-944B-B342-5D04E407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7C24B-01C3-9868-B4BF-43F99D00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CA532-AFF4-2603-F1AF-83746ADC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F34B-1D3A-A1C6-5A6F-95A1D2C6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7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8CBF-0C38-326E-5356-79994BEB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3F403-B38C-8230-16A2-2B12CF8E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8EB25-5785-1C41-CC40-C63C35B9C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FF8A9-3BB1-FD7D-3967-4B897367F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740AB-E4B7-E6B2-73B8-983F34D61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9C3F4-5053-BE6A-7CD7-710FCCDC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43A13-D2E8-17AC-3EC5-F8255824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41ADA-A6BB-49EF-E9B1-55AB100F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52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BAC2-9E35-037C-98F8-2DD402E4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B1743-258A-03A0-E734-55D1B0D9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F56F0-5F53-BEC9-2220-75DE60D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1F495-7875-7E5C-0C64-6ECD0BAD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9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B4734-F61F-78BF-FACE-A7DBA765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29CF1-E41D-8434-F791-C401496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B05C7-B5FB-EB9F-6EEA-5B6B42D1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09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B1AF-D957-5DF0-749B-35FA5653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F5B9-2117-1536-9575-E6179A65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01A5D-31FF-2A70-6D72-DC9AAC14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1BD3B-A7FB-1F2D-504D-CAE40C80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DEAAD-E506-F53C-C35D-E937BF2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27D62-4307-F279-02CE-8EC3307E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70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054B-4A0C-AC93-C8F6-D0263F04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C1265-CA5D-ABD3-57FB-AE464AF53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DC284-9F4C-F0DF-4F89-6FD17696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B6EA-7AA6-7A48-5638-9D109BE8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B92F9-7782-7105-8FAC-CDD2558A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E7EA9-F38B-01C3-BE40-363EB51F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81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2C23-DE08-E3F7-E466-942FE0A1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A4587-733C-4E84-406D-7BCE16B8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1CDDD-1019-3793-BDA3-2C81A537F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36510-CE2F-40D3-BA3C-FF85DCFDC89F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8EA3-8B32-F46A-919B-FFE0E6E6C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4D07-651B-D3AD-DCFB-E203D37C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4CA6F-C28A-4398-89E4-C8C6439DA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88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oMeneguetti/CSIS4260_SpecialTopics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a.finance.yahoo.com/quote/BP?.tsrc=fin-srch" TargetMode="External"/><Relationship Id="rId2" Type="http://schemas.openxmlformats.org/officeDocument/2006/relationships/hyperlink" Target="https://www.kaggle.com/datasets/gpreda/bbc-ne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pzMWQvxXWk" TargetMode="External"/><Relationship Id="rId4" Type="http://schemas.openxmlformats.org/officeDocument/2006/relationships/hyperlink" Target="https://www.youtube.com/watch?v=tepxdcepTb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reda/bbc-news" TargetMode="External"/><Relationship Id="rId2" Type="http://schemas.openxmlformats.org/officeDocument/2006/relationships/hyperlink" Target="https://www.youtube.com/watch?v=9fpOfcxMf90&amp;t=755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oMeneguetti/CSIS4260_SpecialTopics" TargetMode="External"/><Relationship Id="rId4" Type="http://schemas.openxmlformats.org/officeDocument/2006/relationships/hyperlink" Target="https://ca.finance.yahoo.com/quote/BP?.tsrc=fin-sr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CA7EB7-DC99-C707-543C-ECA2826D73EE}"/>
              </a:ext>
            </a:extLst>
          </p:cNvPr>
          <p:cNvSpPr txBox="1">
            <a:spLocks/>
          </p:cNvSpPr>
          <p:nvPr/>
        </p:nvSpPr>
        <p:spPr>
          <a:xfrm>
            <a:off x="404361" y="4651695"/>
            <a:ext cx="4023360" cy="12033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700" b="1" dirty="0">
                <a:latin typeface="+mj-lt"/>
                <a:ea typeface="+mj-ea"/>
                <a:cs typeface="+mj-cs"/>
              </a:rPr>
              <a:t>Presented by</a:t>
            </a:r>
            <a:r>
              <a:rPr lang="en-CA" sz="1700" dirty="0">
                <a:latin typeface="+mj-lt"/>
                <a:ea typeface="+mj-ea"/>
                <a:cs typeface="+mj-cs"/>
              </a:rPr>
              <a:t>: </a:t>
            </a:r>
          </a:p>
          <a:p>
            <a:pPr algn="l"/>
            <a:r>
              <a:rPr lang="en-CA" sz="1700" dirty="0">
                <a:latin typeface="+mj-lt"/>
                <a:ea typeface="+mj-ea"/>
                <a:cs typeface="+mj-cs"/>
              </a:rPr>
              <a:t>David Gallego Duque – 300359553</a:t>
            </a:r>
          </a:p>
          <a:p>
            <a:pPr algn="l"/>
            <a:r>
              <a:rPr lang="en-CA" sz="1700" dirty="0">
                <a:latin typeface="+mj-lt"/>
                <a:ea typeface="+mj-ea"/>
                <a:cs typeface="+mj-cs"/>
              </a:rPr>
              <a:t>Leonardo Meneguetti Barbosa - 300364434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1DCF8-BD9C-7831-D667-1B391EF95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5985" y="2514816"/>
            <a:ext cx="5659077" cy="1352118"/>
          </a:xfrm>
        </p:spPr>
        <p:txBody>
          <a:bodyPr anchor="b">
            <a:normAutofit/>
          </a:bodyPr>
          <a:lstStyle/>
          <a:p>
            <a:r>
              <a:rPr lang="en-CA" sz="4400" b="1" dirty="0"/>
              <a:t>Stock Price Prediction </a:t>
            </a:r>
            <a:br>
              <a:rPr lang="en-CA" sz="4400" dirty="0"/>
            </a:br>
            <a:r>
              <a:rPr lang="en-CA" sz="3200" dirty="0">
                <a:solidFill>
                  <a:srgbClr val="E97132"/>
                </a:solidFill>
              </a:rPr>
              <a:t>(Sentiment Analysis + LSTM)</a:t>
            </a:r>
            <a:endParaRPr lang="en-CA" sz="4400" dirty="0">
              <a:solidFill>
                <a:srgbClr val="E9713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D0723-3AD1-2C2E-D57D-3C951A78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60" y="814817"/>
            <a:ext cx="4358139" cy="1134989"/>
          </a:xfrm>
        </p:spPr>
        <p:txBody>
          <a:bodyPr>
            <a:normAutofit fontScale="92500"/>
          </a:bodyPr>
          <a:lstStyle/>
          <a:p>
            <a:pPr algn="l"/>
            <a:r>
              <a:rPr lang="en-CA" sz="1800" b="1" dirty="0">
                <a:latin typeface="+mj-lt"/>
                <a:ea typeface="+mj-ea"/>
                <a:cs typeface="+mj-cs"/>
              </a:rPr>
              <a:t>CSIS 4260 - Special Topics in Data Analytics</a:t>
            </a:r>
          </a:p>
          <a:p>
            <a:pPr algn="l"/>
            <a:r>
              <a:rPr lang="en-CA" sz="1800" b="1" dirty="0">
                <a:latin typeface="+mj-lt"/>
                <a:ea typeface="+mj-ea"/>
                <a:cs typeface="+mj-cs"/>
              </a:rPr>
              <a:t>Section: 002 - Winter 2024</a:t>
            </a:r>
          </a:p>
          <a:p>
            <a:pPr algn="l"/>
            <a:r>
              <a:rPr lang="en-CA" sz="1800" b="1" dirty="0">
                <a:latin typeface="+mj-lt"/>
                <a:ea typeface="+mj-ea"/>
                <a:cs typeface="+mj-cs"/>
              </a:rPr>
              <a:t>Instructor</a:t>
            </a:r>
            <a:r>
              <a:rPr lang="en-CA" sz="1800" dirty="0">
                <a:latin typeface="+mj-lt"/>
                <a:ea typeface="+mj-ea"/>
                <a:cs typeface="+mj-cs"/>
              </a:rPr>
              <a:t>: Nikhil Bhardwaj</a:t>
            </a:r>
          </a:p>
          <a:p>
            <a:pPr algn="l"/>
            <a:endParaRPr lang="en-CA" sz="1600" dirty="0">
              <a:latin typeface="+mj-lt"/>
              <a:ea typeface="+mj-ea"/>
              <a:cs typeface="+mj-cs"/>
            </a:endParaRPr>
          </a:p>
          <a:p>
            <a:pPr algn="l"/>
            <a:endParaRPr lang="en-CA" sz="1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800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</a:t>
            </a:r>
            <a:r>
              <a:rPr lang="en-US" sz="2700" dirty="0"/>
              <a:t>(BBC News)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C54A0-B40D-2B89-0109-03D8D5EBCB33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0A4846A-D643-E196-AF2B-633E24ECCD15}"/>
              </a:ext>
            </a:extLst>
          </p:cNvPr>
          <p:cNvSpPr txBox="1">
            <a:spLocks/>
          </p:cNvSpPr>
          <p:nvPr/>
        </p:nvSpPr>
        <p:spPr>
          <a:xfrm>
            <a:off x="1295736" y="1081124"/>
            <a:ext cx="2619039" cy="52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Tokenization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5B260-1105-2DBB-E430-D7A03EF5FF15}"/>
              </a:ext>
            </a:extLst>
          </p:cNvPr>
          <p:cNvSpPr txBox="1"/>
          <p:nvPr/>
        </p:nvSpPr>
        <p:spPr>
          <a:xfrm>
            <a:off x="695325" y="2005310"/>
            <a:ext cx="10820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TITLE</a:t>
            </a:r>
            <a:r>
              <a:rPr lang="en-US" sz="1400" dirty="0"/>
              <a:t>: “Jonny Bairstow's hundred rescues England after another batting collapse on day one of the first Test against West Indies in Antigua.”</a:t>
            </a:r>
            <a:endParaRPr lang="en-CA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D4C659-B8E8-FF0C-BFD5-7739EB3A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70" y="2675588"/>
            <a:ext cx="10555930" cy="30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6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</a:t>
            </a:r>
            <a:r>
              <a:rPr lang="en-US" sz="2700" dirty="0"/>
              <a:t>(BBC News)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C54A0-B40D-2B89-0109-03D8D5EBCB33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0A4846A-D643-E196-AF2B-633E24ECCD15}"/>
              </a:ext>
            </a:extLst>
          </p:cNvPr>
          <p:cNvSpPr txBox="1">
            <a:spLocks/>
          </p:cNvSpPr>
          <p:nvPr/>
        </p:nvSpPr>
        <p:spPr>
          <a:xfrm>
            <a:off x="1295736" y="1081124"/>
            <a:ext cx="2619039" cy="52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News Density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4B26C-03B5-5419-81E3-56BDEC6F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0" y="1797123"/>
            <a:ext cx="5067739" cy="4397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9D705-3C93-8796-B344-6C3C09B5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7123"/>
            <a:ext cx="4968671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8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</a:t>
            </a:r>
            <a:r>
              <a:rPr lang="en-US" sz="2700" dirty="0"/>
              <a:t>(BBC News)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C54A0-B40D-2B89-0109-03D8D5EBCB33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0A4846A-D643-E196-AF2B-633E24ECCD15}"/>
              </a:ext>
            </a:extLst>
          </p:cNvPr>
          <p:cNvSpPr txBox="1">
            <a:spLocks/>
          </p:cNvSpPr>
          <p:nvPr/>
        </p:nvSpPr>
        <p:spPr>
          <a:xfrm>
            <a:off x="1295736" y="1081124"/>
            <a:ext cx="2619039" cy="52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News Density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F4D019-092D-6F38-9AB8-8D176680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844748"/>
            <a:ext cx="4915326" cy="4465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E1BCEC-F026-36EE-AC9C-E6BF5C4D9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51" y="1844748"/>
            <a:ext cx="5980145" cy="42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7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</a:t>
            </a:r>
            <a:r>
              <a:rPr lang="en-US" sz="2700" dirty="0"/>
              <a:t>(BBC News)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C54A0-B40D-2B89-0109-03D8D5EBCB33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0A4846A-D643-E196-AF2B-633E24ECCD15}"/>
              </a:ext>
            </a:extLst>
          </p:cNvPr>
          <p:cNvSpPr txBox="1">
            <a:spLocks/>
          </p:cNvSpPr>
          <p:nvPr/>
        </p:nvSpPr>
        <p:spPr>
          <a:xfrm>
            <a:off x="1295736" y="1081124"/>
            <a:ext cx="4047789" cy="52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VADER Sentiment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63B55-4269-85D2-13FD-29DD17897652}"/>
              </a:ext>
            </a:extLst>
          </p:cNvPr>
          <p:cNvSpPr txBox="1"/>
          <p:nvPr/>
        </p:nvSpPr>
        <p:spPr>
          <a:xfrm>
            <a:off x="663973" y="1704201"/>
            <a:ext cx="10689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VADER (</a:t>
            </a:r>
            <a:r>
              <a:rPr lang="en-US" sz="1400" b="1" dirty="0"/>
              <a:t>V</a:t>
            </a:r>
            <a:r>
              <a:rPr lang="en-US" sz="1400" dirty="0"/>
              <a:t>alence </a:t>
            </a:r>
            <a:r>
              <a:rPr lang="en-US" sz="1400" b="1" dirty="0"/>
              <a:t>A</a:t>
            </a:r>
            <a:r>
              <a:rPr lang="en-US" sz="1400" dirty="0"/>
              <a:t>ware </a:t>
            </a:r>
            <a:r>
              <a:rPr lang="en-US" sz="1400" b="1" dirty="0"/>
              <a:t>D</a:t>
            </a:r>
            <a:r>
              <a:rPr lang="en-US" sz="1400" dirty="0"/>
              <a:t>ictionary and </a:t>
            </a:r>
            <a:r>
              <a:rPr lang="en-US" sz="1400" dirty="0" err="1"/>
              <a:t>s</a:t>
            </a:r>
            <a:r>
              <a:rPr lang="en-US" sz="1400" b="1" dirty="0" err="1"/>
              <a:t>E</a:t>
            </a:r>
            <a:r>
              <a:rPr lang="en-US" sz="1400" dirty="0" err="1"/>
              <a:t>ntiment</a:t>
            </a:r>
            <a:r>
              <a:rPr lang="en-US" sz="1400" dirty="0"/>
              <a:t> </a:t>
            </a:r>
            <a:r>
              <a:rPr lang="en-US" sz="1400" b="1" dirty="0"/>
              <a:t>R</a:t>
            </a:r>
            <a:r>
              <a:rPr lang="en-US" sz="1400" dirty="0"/>
              <a:t>easoner) is rule-based sentiment analysis tool specifically designed for social media and news texts. It evaluates the sentiment of a piece of text (such as a sentence or paragraph) and assigns a sentiment score to it.</a:t>
            </a:r>
            <a:endParaRPr lang="en-CA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BCEE7-A6C8-36AB-8C9B-ECE131E6B168}"/>
              </a:ext>
            </a:extLst>
          </p:cNvPr>
          <p:cNvSpPr txBox="1"/>
          <p:nvPr/>
        </p:nvSpPr>
        <p:spPr>
          <a:xfrm>
            <a:off x="663973" y="2259449"/>
            <a:ext cx="49938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Score ranges from </a:t>
            </a:r>
            <a:r>
              <a:rPr lang="en-US" sz="1400" b="1" dirty="0"/>
              <a:t>-1 to +1</a:t>
            </a:r>
            <a:r>
              <a:rPr lang="en-US" sz="1400" dirty="0"/>
              <a:t>, where:</a:t>
            </a:r>
          </a:p>
          <a:p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Close +1</a:t>
            </a:r>
            <a:r>
              <a:rPr lang="en-US" sz="1400" dirty="0"/>
              <a:t>: indicates </a:t>
            </a:r>
            <a:r>
              <a:rPr lang="en-US" sz="1400" dirty="0">
                <a:solidFill>
                  <a:srgbClr val="E97132"/>
                </a:solidFill>
              </a:rPr>
              <a:t>positive</a:t>
            </a:r>
            <a:r>
              <a:rPr lang="en-US" sz="1400" dirty="0"/>
              <a:t> 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Close to -1: </a:t>
            </a:r>
            <a:r>
              <a:rPr lang="en-US" sz="1400" dirty="0"/>
              <a:t>indicates </a:t>
            </a:r>
            <a:r>
              <a:rPr lang="en-US" sz="1400" dirty="0">
                <a:solidFill>
                  <a:srgbClr val="E97132"/>
                </a:solidFill>
              </a:rPr>
              <a:t>negative</a:t>
            </a:r>
            <a:r>
              <a:rPr lang="en-US" sz="1400" dirty="0"/>
              <a:t> sentiment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Around 0</a:t>
            </a:r>
            <a:r>
              <a:rPr lang="en-US" sz="1400" dirty="0"/>
              <a:t> :indicates </a:t>
            </a:r>
            <a:r>
              <a:rPr lang="en-US" sz="1400" dirty="0">
                <a:solidFill>
                  <a:srgbClr val="E97132"/>
                </a:solidFill>
              </a:rPr>
              <a:t>neutral</a:t>
            </a:r>
            <a:r>
              <a:rPr lang="en-US" sz="1400" dirty="0"/>
              <a:t> sentiment</a:t>
            </a:r>
            <a:endParaRPr lang="en-CA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3AC6A-853A-D8C2-3FD2-ED5D5172C20F}"/>
              </a:ext>
            </a:extLst>
          </p:cNvPr>
          <p:cNvSpPr txBox="1"/>
          <p:nvPr/>
        </p:nvSpPr>
        <p:spPr>
          <a:xfrm>
            <a:off x="685800" y="3548360"/>
            <a:ext cx="1082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Example:</a:t>
            </a:r>
          </a:p>
          <a:p>
            <a:r>
              <a:rPr lang="en-US" sz="1400" dirty="0"/>
              <a:t>TITLE: “Jonny Bairstow's hundred rescues England after another batting collapse on day one of the first Test against West Indies in Antigua.”</a:t>
            </a:r>
            <a:endParaRPr lang="en-CA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5EBD5E-EC08-AFF7-E24E-1BB128198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37"/>
          <a:stretch/>
        </p:blipFill>
        <p:spPr>
          <a:xfrm>
            <a:off x="2828925" y="4044100"/>
            <a:ext cx="5657851" cy="17327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FBC0E8-EBA3-F648-DB71-8C489CA9E826}"/>
              </a:ext>
            </a:extLst>
          </p:cNvPr>
          <p:cNvSpPr txBox="1"/>
          <p:nvPr/>
        </p:nvSpPr>
        <p:spPr>
          <a:xfrm>
            <a:off x="685800" y="5913267"/>
            <a:ext cx="1117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</a:t>
            </a:r>
            <a:r>
              <a:rPr lang="en-US" sz="1400" dirty="0">
                <a:solidFill>
                  <a:srgbClr val="E97132"/>
                </a:solidFill>
              </a:rPr>
              <a:t>Compound</a:t>
            </a:r>
            <a:r>
              <a:rPr lang="en-US" sz="1400" dirty="0"/>
              <a:t> sentiment is a single value index that represents the overall sentiment of the text. In this case, the compound score is 0.3182, which indicates a slightly positive sentiment overall.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8464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4C2837-8B79-AC37-8897-E722E1A42A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26302" y="3786277"/>
            <a:ext cx="856769" cy="411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</a:t>
            </a:r>
            <a:r>
              <a:rPr lang="en-US" sz="2700" dirty="0"/>
              <a:t>(BBC News)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C54A0-B40D-2B89-0109-03D8D5EBCB33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0A4846A-D643-E196-AF2B-633E24ECCD15}"/>
              </a:ext>
            </a:extLst>
          </p:cNvPr>
          <p:cNvSpPr txBox="1">
            <a:spLocks/>
          </p:cNvSpPr>
          <p:nvPr/>
        </p:nvSpPr>
        <p:spPr>
          <a:xfrm>
            <a:off x="1295736" y="1081124"/>
            <a:ext cx="3762039" cy="52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VADER Sentiment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F7491-D61D-3C55-FC8E-494A09E6C920}"/>
              </a:ext>
            </a:extLst>
          </p:cNvPr>
          <p:cNvSpPr txBox="1"/>
          <p:nvPr/>
        </p:nvSpPr>
        <p:spPr>
          <a:xfrm>
            <a:off x="663973" y="1704201"/>
            <a:ext cx="10689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Running VADER for the whole dataset:</a:t>
            </a:r>
            <a:endParaRPr lang="en-CA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0E678A-C1B2-FF34-803D-3EC39C88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6" y="3332241"/>
            <a:ext cx="5090158" cy="1319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90DF00-491D-64DF-3B56-15CD13B0D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71" y="2171552"/>
            <a:ext cx="5686848" cy="40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3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</a:t>
            </a:r>
            <a:r>
              <a:rPr lang="en-US" sz="2700" dirty="0"/>
              <a:t>(BBC News)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C54A0-B40D-2B89-0109-03D8D5EBCB33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0A4846A-D643-E196-AF2B-633E24ECCD15}"/>
              </a:ext>
            </a:extLst>
          </p:cNvPr>
          <p:cNvSpPr txBox="1">
            <a:spLocks/>
          </p:cNvSpPr>
          <p:nvPr/>
        </p:nvSpPr>
        <p:spPr>
          <a:xfrm>
            <a:off x="1295736" y="1081124"/>
            <a:ext cx="4104939" cy="52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VADER Sentiment Score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175D98-D676-AAFF-D907-FD0C62B5680F}"/>
              </a:ext>
            </a:extLst>
          </p:cNvPr>
          <p:cNvGrpSpPr/>
          <p:nvPr/>
        </p:nvGrpSpPr>
        <p:grpSpPr>
          <a:xfrm>
            <a:off x="3390900" y="1863798"/>
            <a:ext cx="5159187" cy="4813221"/>
            <a:chOff x="838200" y="1797123"/>
            <a:chExt cx="5159187" cy="48132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A305E3D-26CA-D11A-D34D-63F529B3B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66568"/>
              <a:ext cx="5159187" cy="434377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85C12EAC-79F7-3BC4-47E1-42A95BCC7313}"/>
                </a:ext>
              </a:extLst>
            </p:cNvPr>
            <p:cNvSpPr txBox="1">
              <a:spLocks/>
            </p:cNvSpPr>
            <p:nvPr/>
          </p:nvSpPr>
          <p:spPr>
            <a:xfrm>
              <a:off x="1543050" y="1797123"/>
              <a:ext cx="3295650" cy="521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/>
                <a:t>Average Sentiment per 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9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</a:t>
            </a:r>
            <a:r>
              <a:rPr lang="en-US" sz="2700" dirty="0"/>
              <a:t>(BBC News)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C54A0-B40D-2B89-0109-03D8D5EBCB33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0A4846A-D643-E196-AF2B-633E24ECCD15}"/>
              </a:ext>
            </a:extLst>
          </p:cNvPr>
          <p:cNvSpPr txBox="1">
            <a:spLocks/>
          </p:cNvSpPr>
          <p:nvPr/>
        </p:nvSpPr>
        <p:spPr>
          <a:xfrm>
            <a:off x="1295736" y="1081124"/>
            <a:ext cx="3638214" cy="52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VADER Sentiment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C45BC-A7D3-95ED-21BC-8027C3B20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851"/>
          <a:stretch/>
        </p:blipFill>
        <p:spPr>
          <a:xfrm>
            <a:off x="451946" y="1499737"/>
            <a:ext cx="4656223" cy="633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A8FEA-FB0D-BA45-3878-BCEB0446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6" y="2154989"/>
            <a:ext cx="7567316" cy="100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43099E-CB7F-BD0C-C9AF-F8603D86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46" y="3182378"/>
            <a:ext cx="2819644" cy="345215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F6096BD-D158-73DA-5BC9-BCDECCCA3109}"/>
              </a:ext>
            </a:extLst>
          </p:cNvPr>
          <p:cNvSpPr/>
          <p:nvPr/>
        </p:nvSpPr>
        <p:spPr>
          <a:xfrm>
            <a:off x="3906982" y="5777345"/>
            <a:ext cx="1026968" cy="30133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D74444-1FB8-1F6B-0FEC-550CA4255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169" y="5337380"/>
            <a:ext cx="409632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7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348"/>
            <a:ext cx="10515600" cy="52184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LSTM</a:t>
            </a:r>
            <a:endParaRPr lang="en-CA" sz="6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A6205-4EED-FE98-850B-770FCA415041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8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LSTM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6E5309-99C9-D8DD-62EA-4A4E02B7CCD4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DE577C-D6EF-05E6-5750-4766232F53AF}"/>
              </a:ext>
            </a:extLst>
          </p:cNvPr>
          <p:cNvSpPr txBox="1"/>
          <p:nvPr/>
        </p:nvSpPr>
        <p:spPr>
          <a:xfrm>
            <a:off x="552450" y="1309985"/>
            <a:ext cx="10801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stands for </a:t>
            </a:r>
            <a:r>
              <a:rPr lang="en-US" b="1" dirty="0"/>
              <a:t>L</a:t>
            </a:r>
            <a:r>
              <a:rPr lang="en-US" dirty="0"/>
              <a:t>ong </a:t>
            </a:r>
            <a:r>
              <a:rPr lang="en-US" b="1" dirty="0"/>
              <a:t>S</a:t>
            </a:r>
            <a:r>
              <a:rPr lang="en-US" dirty="0"/>
              <a:t>hort-</a:t>
            </a:r>
            <a:r>
              <a:rPr lang="en-US" b="1" dirty="0"/>
              <a:t>T</a:t>
            </a:r>
            <a:r>
              <a:rPr lang="en-US" dirty="0"/>
              <a:t>erm </a:t>
            </a:r>
            <a:r>
              <a:rPr lang="en-US" b="1" dirty="0"/>
              <a:t>M</a:t>
            </a:r>
            <a:r>
              <a:rPr lang="en-US" dirty="0"/>
              <a:t>emory. It learns from past data, like how to predict what comes next in a sequence of events.</a:t>
            </a:r>
            <a:endParaRPr lang="en-CA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15FCBD4-8E66-9FD1-B3EB-D57D9BF7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59" y="2379333"/>
            <a:ext cx="3383636" cy="303408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F0FFF74-9B35-AC0F-35DF-D75E9161DC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10" t="14956" r="20723" b="16965"/>
          <a:stretch/>
        </p:blipFill>
        <p:spPr>
          <a:xfrm>
            <a:off x="6356734" y="2417928"/>
            <a:ext cx="2982593" cy="540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8AE88B-392A-5FAA-F1D9-7A6BB56F1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115" t="15961" r="5270" b="15961"/>
          <a:stretch/>
        </p:blipFill>
        <p:spPr>
          <a:xfrm>
            <a:off x="9538535" y="2391259"/>
            <a:ext cx="579143" cy="540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7B64D8A-ED3A-4E29-B907-3CFAC76FF3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10" t="15514" r="20723" b="16408"/>
          <a:stretch/>
        </p:blipFill>
        <p:spPr>
          <a:xfrm>
            <a:off x="6815812" y="3786393"/>
            <a:ext cx="2982593" cy="540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38E5763-0F70-5E29-D3B3-E42413655E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431" t="15515" r="4954" b="16408"/>
          <a:stretch/>
        </p:blipFill>
        <p:spPr>
          <a:xfrm>
            <a:off x="9987921" y="3769417"/>
            <a:ext cx="579144" cy="540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D849F6D-04B5-D6FB-4B2F-087E5AED4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2" y="2822467"/>
            <a:ext cx="3496756" cy="432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F5F4CF2-BF3F-769E-689F-12EBF3130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829" y="4205020"/>
            <a:ext cx="3496756" cy="4320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62424482-8DDA-3F3D-1179-922673AE533F}"/>
              </a:ext>
            </a:extLst>
          </p:cNvPr>
          <p:cNvGrpSpPr/>
          <p:nvPr/>
        </p:nvGrpSpPr>
        <p:grpSpPr>
          <a:xfrm>
            <a:off x="10455406" y="5209275"/>
            <a:ext cx="540000" cy="504000"/>
            <a:chOff x="10483270" y="5191299"/>
            <a:chExt cx="579145" cy="540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3ECD7EA-B8EF-FA11-F145-E61ACDD68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2255" t="16644" r="5119" b="15277"/>
            <a:stretch/>
          </p:blipFill>
          <p:spPr>
            <a:xfrm>
              <a:off x="10483270" y="5191299"/>
              <a:ext cx="579145" cy="540000"/>
            </a:xfrm>
            <a:prstGeom prst="rect">
              <a:avLst/>
            </a:prstGeom>
          </p:spPr>
        </p:pic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CF5C8B3-80E5-F7FC-2743-170B039C6417}"/>
                </a:ext>
              </a:extLst>
            </p:cNvPr>
            <p:cNvSpPr/>
            <p:nvPr/>
          </p:nvSpPr>
          <p:spPr>
            <a:xfrm>
              <a:off x="10555016" y="5253012"/>
              <a:ext cx="426553" cy="432000"/>
            </a:xfrm>
            <a:prstGeom prst="ellipse">
              <a:avLst/>
            </a:prstGeom>
            <a:noFill/>
            <a:ln w="38100"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E7E43E32-8ABE-0B0A-8835-D4F634A30A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63" t="18188" r="12189" b="14831"/>
          <a:stretch/>
        </p:blipFill>
        <p:spPr>
          <a:xfrm>
            <a:off x="6433960" y="5237850"/>
            <a:ext cx="3670095" cy="5040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9BD3FC71-8B8D-E039-A05E-D5A293AD9978}"/>
              </a:ext>
            </a:extLst>
          </p:cNvPr>
          <p:cNvGrpSpPr/>
          <p:nvPr/>
        </p:nvGrpSpPr>
        <p:grpSpPr>
          <a:xfrm>
            <a:off x="6443485" y="5612988"/>
            <a:ext cx="4284000" cy="396000"/>
            <a:chOff x="6442461" y="5674830"/>
            <a:chExt cx="4434938" cy="468000"/>
          </a:xfrm>
        </p:grpSpPr>
        <p:sp>
          <p:nvSpPr>
            <p:cNvPr id="67" name="Right Bracket 66">
              <a:extLst>
                <a:ext uri="{FF2B5EF4-FFF2-40B4-BE49-F238E27FC236}">
                  <a16:creationId xmlns:a16="http://schemas.microsoft.com/office/drawing/2014/main" id="{603BC1BE-5A73-5372-B752-DC63E13DFAD9}"/>
                </a:ext>
              </a:extLst>
            </p:cNvPr>
            <p:cNvSpPr/>
            <p:nvPr/>
          </p:nvSpPr>
          <p:spPr>
            <a:xfrm rot="5400000">
              <a:off x="8242461" y="3874830"/>
              <a:ext cx="216000" cy="3816000"/>
            </a:xfrm>
            <a:prstGeom prst="rightBracket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410D54-81AD-F33E-7E25-59EB0D5A3161}"/>
                </a:ext>
              </a:extLst>
            </p:cNvPr>
            <p:cNvCxnSpPr/>
            <p:nvPr/>
          </p:nvCxnSpPr>
          <p:spPr>
            <a:xfrm>
              <a:off x="8357399" y="6122985"/>
              <a:ext cx="2520000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14AA12F-8D32-B5EF-B083-92021BB0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0461" y="5890830"/>
              <a:ext cx="0" cy="252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D3E0C69-8183-16B2-208A-12800D1A8F3F}"/>
                </a:ext>
              </a:extLst>
            </p:cNvPr>
            <p:cNvCxnSpPr/>
            <p:nvPr/>
          </p:nvCxnSpPr>
          <p:spPr>
            <a:xfrm flipV="1">
              <a:off x="10873778" y="5773305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4A7082C-886C-B8D3-454D-8F7E8480E71C}"/>
              </a:ext>
            </a:extLst>
          </p:cNvPr>
          <p:cNvSpPr txBox="1"/>
          <p:nvPr/>
        </p:nvSpPr>
        <p:spPr>
          <a:xfrm>
            <a:off x="5953125" y="2024139"/>
            <a:ext cx="3714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Example</a:t>
            </a:r>
            <a:r>
              <a:rPr lang="en-US" sz="1400" dirty="0"/>
              <a:t>: Dataset from D1 until D8. </a:t>
            </a:r>
            <a:endParaRPr lang="en-CA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B5147-F8CC-DD55-E32C-2BFA363BCA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6500" y="365125"/>
            <a:ext cx="1352550" cy="7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947F2D3-6ABE-FF8E-038D-D0FE90C1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80" y="5690926"/>
            <a:ext cx="3505689" cy="971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LSTM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6E5309-99C9-D8DD-62EA-4A4E02B7CCD4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9939CD8-E9DF-ECAC-C61E-E3D210F66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18" r="18023" b="41851"/>
          <a:stretch/>
        </p:blipFill>
        <p:spPr>
          <a:xfrm>
            <a:off x="519050" y="4020705"/>
            <a:ext cx="3439391" cy="1617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2AF4C1-75F7-652D-AA1F-95C6DA8A2C79}"/>
              </a:ext>
            </a:extLst>
          </p:cNvPr>
          <p:cNvSpPr txBox="1"/>
          <p:nvPr/>
        </p:nvSpPr>
        <p:spPr>
          <a:xfrm>
            <a:off x="2376320" y="4829464"/>
            <a:ext cx="243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Separating date only for plotting purpose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C6656-B43B-368F-2089-794A036EE58F}"/>
              </a:ext>
            </a:extLst>
          </p:cNvPr>
          <p:cNvSpPr txBox="1"/>
          <p:nvPr/>
        </p:nvSpPr>
        <p:spPr>
          <a:xfrm>
            <a:off x="3278584" y="5916965"/>
            <a:ext cx="243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Date is not used for training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56A54A-0FD1-73BD-C59B-AFE3C5307F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50"/>
          <a:stretch/>
        </p:blipFill>
        <p:spPr>
          <a:xfrm>
            <a:off x="6350519" y="2624498"/>
            <a:ext cx="4906060" cy="34351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DBB3B0B-55B1-956E-3CB0-AD2BC48EC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60" y="2403173"/>
            <a:ext cx="5020376" cy="16099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4EDF13-E6C8-351B-FB39-4E83D5FB37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546" y="869116"/>
            <a:ext cx="4344006" cy="1562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43D91-62D1-0323-A66C-AB89FB06D8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60" y="959616"/>
            <a:ext cx="399153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9BCD-8496-8283-45EB-D145323D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4" y="1892681"/>
            <a:ext cx="103346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Dataset for Sentiment Analysis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Dataset for Stock Price Company</a:t>
            </a:r>
          </a:p>
          <a:p>
            <a:pPr marL="0" indent="0">
              <a:buNone/>
            </a:pPr>
            <a:r>
              <a:rPr lang="en-US" dirty="0"/>
              <a:t>		Sentiment Analysis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		LSTM</a:t>
            </a:r>
          </a:p>
          <a:p>
            <a:pPr marL="0" indent="0">
              <a:buNone/>
            </a:pPr>
            <a:r>
              <a:rPr lang="en-US" dirty="0"/>
              <a:t>				LSTM + Sentiment Analysis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				Conclusions</a:t>
            </a:r>
          </a:p>
          <a:p>
            <a:pPr marL="0" indent="0">
              <a:buNone/>
            </a:pPr>
            <a:r>
              <a:rPr lang="en-US" dirty="0"/>
              <a:t>						References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EFA75E-77D7-B21E-E546-0D1807B81CA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758696" cy="521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Agenda</a:t>
            </a:r>
            <a:endParaRPr lang="en-CA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B5BAAF-24D0-DBC0-4440-A87A15C9E197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10A70-1635-C349-4F8A-E99C2E57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31146" y="365125"/>
            <a:ext cx="1687068" cy="16870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8E81C3-564E-2D31-FDC9-76E21E0EDCD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36756" flipV="1">
            <a:off x="1126134" y="3734267"/>
            <a:ext cx="5294114" cy="1296815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C65C39E-6358-9EBA-D4E2-958A93179341}"/>
              </a:ext>
            </a:extLst>
          </p:cNvPr>
          <p:cNvSpPr txBox="1">
            <a:spLocks/>
          </p:cNvSpPr>
          <p:nvPr/>
        </p:nvSpPr>
        <p:spPr>
          <a:xfrm>
            <a:off x="78658" y="6492875"/>
            <a:ext cx="8357419" cy="34766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*All data, codes and this presentation are available at: </a:t>
            </a:r>
            <a:r>
              <a:rPr lang="en-CA" sz="1400" dirty="0">
                <a:solidFill>
                  <a:srgbClr val="FF0000"/>
                </a:solidFill>
                <a:latin typeface="+mj-lt"/>
                <a:ea typeface="+mj-ea"/>
                <a:cs typeface="+mj-cs"/>
                <a:hlinkClick r:id="rId6"/>
              </a:rPr>
              <a:t>https://github.com/LeoMeneguetti/CSIS4260_SpecialTopics</a:t>
            </a:r>
            <a:endParaRPr lang="en-CA" sz="1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CA" sz="1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6305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961AAA8-0866-FD86-B0AC-1E3CC14E8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10" y="235718"/>
            <a:ext cx="6811326" cy="3477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LSTM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6E5309-99C9-D8DD-62EA-4A4E02B7CCD4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6AF8EA-BE4C-E55E-5F0F-C3FBB9F7AA24}"/>
              </a:ext>
            </a:extLst>
          </p:cNvPr>
          <p:cNvSpPr txBox="1"/>
          <p:nvPr/>
        </p:nvSpPr>
        <p:spPr>
          <a:xfrm>
            <a:off x="6744520" y="3354767"/>
            <a:ext cx="4308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FF0000"/>
                </a:solidFill>
              </a:rPr>
              <a:t>548</a:t>
            </a:r>
            <a:r>
              <a:rPr lang="en-CA" sz="1100" dirty="0">
                <a:solidFill>
                  <a:srgbClr val="FF0000"/>
                </a:solidFill>
              </a:rPr>
              <a:t> (562-14) Rows / </a:t>
            </a:r>
            <a:r>
              <a:rPr lang="en-CA" sz="1100" b="1" dirty="0">
                <a:solidFill>
                  <a:srgbClr val="FF0000"/>
                </a:solidFill>
              </a:rPr>
              <a:t>14</a:t>
            </a:r>
            <a:r>
              <a:rPr lang="en-CA" sz="1100" dirty="0">
                <a:solidFill>
                  <a:srgbClr val="FF0000"/>
                </a:solidFill>
              </a:rPr>
              <a:t> Days / </a:t>
            </a:r>
            <a:r>
              <a:rPr lang="en-CA" sz="1100" b="1" dirty="0">
                <a:solidFill>
                  <a:srgbClr val="FF0000"/>
                </a:solidFill>
              </a:rPr>
              <a:t>6</a:t>
            </a:r>
            <a:r>
              <a:rPr lang="en-CA" sz="1100" dirty="0">
                <a:solidFill>
                  <a:srgbClr val="FF0000"/>
                </a:solidFill>
              </a:rPr>
              <a:t> Variables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1696C5-233D-93A1-ADA7-58FFC10DF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97" y="1323388"/>
            <a:ext cx="3810532" cy="790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3C941-3325-5F0B-6309-3B7DBE074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58" y="2371637"/>
            <a:ext cx="4182446" cy="3162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D136B8-9FA0-BE54-7B50-21C8F887FA5B}"/>
              </a:ext>
            </a:extLst>
          </p:cNvPr>
          <p:cNvSpPr txBox="1"/>
          <p:nvPr/>
        </p:nvSpPr>
        <p:spPr>
          <a:xfrm>
            <a:off x="5681183" y="955676"/>
            <a:ext cx="4308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Catching the training and prediction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A27C4E-625F-8E6E-596C-E544C79D26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133"/>
          <a:stretch/>
        </p:blipFill>
        <p:spPr>
          <a:xfrm>
            <a:off x="4893210" y="4135570"/>
            <a:ext cx="6925642" cy="15066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97A8FF-CED2-7CED-22CD-EBBF96828674}"/>
              </a:ext>
            </a:extLst>
          </p:cNvPr>
          <p:cNvSpPr txBox="1"/>
          <p:nvPr/>
        </p:nvSpPr>
        <p:spPr>
          <a:xfrm>
            <a:off x="4893210" y="5681121"/>
            <a:ext cx="6460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FF0000"/>
                </a:solidFill>
              </a:rPr>
              <a:t>Putting the model together</a:t>
            </a:r>
          </a:p>
          <a:p>
            <a:r>
              <a:rPr lang="en-CA" sz="1100" b="1" dirty="0">
                <a:solidFill>
                  <a:srgbClr val="FF0000"/>
                </a:solidFill>
              </a:rPr>
              <a:t>LSTM: with 64 units    </a:t>
            </a:r>
          </a:p>
          <a:p>
            <a:r>
              <a:rPr lang="en-CA" sz="1100" b="1" dirty="0">
                <a:solidFill>
                  <a:srgbClr val="FF0000"/>
                </a:solidFill>
              </a:rPr>
              <a:t>Input shape: </a:t>
            </a:r>
            <a:r>
              <a:rPr lang="en-CA" sz="1100" b="1" dirty="0" err="1">
                <a:solidFill>
                  <a:srgbClr val="FF0000"/>
                </a:solidFill>
              </a:rPr>
              <a:t>TrainX</a:t>
            </a:r>
            <a:r>
              <a:rPr lang="en-CA" sz="1100" b="1" dirty="0">
                <a:solidFill>
                  <a:srgbClr val="FF0000"/>
                </a:solidFill>
              </a:rPr>
              <a:t> shape 1 and </a:t>
            </a:r>
            <a:r>
              <a:rPr lang="en-CA" sz="1100" b="1" dirty="0" err="1">
                <a:solidFill>
                  <a:srgbClr val="FF0000"/>
                </a:solidFill>
              </a:rPr>
              <a:t>TrainX</a:t>
            </a:r>
            <a:r>
              <a:rPr lang="en-CA" sz="1100" b="1" dirty="0">
                <a:solidFill>
                  <a:srgbClr val="FF0000"/>
                </a:solidFill>
              </a:rPr>
              <a:t> shape 2</a:t>
            </a:r>
          </a:p>
          <a:p>
            <a:r>
              <a:rPr lang="en-CA" sz="1100" b="1" dirty="0">
                <a:solidFill>
                  <a:srgbClr val="FF0000"/>
                </a:solidFill>
              </a:rPr>
              <a:t>Return sequence: True (because LSTM64 will return a sequence to LSTM 32 </a:t>
            </a:r>
          </a:p>
          <a:p>
            <a:r>
              <a:rPr lang="en-CA" sz="1100" b="1" dirty="0">
                <a:solidFill>
                  <a:srgbClr val="FF0000"/>
                </a:solidFill>
              </a:rPr>
              <a:t>Optimizer ('</a:t>
            </a:r>
            <a:r>
              <a:rPr lang="en-CA" sz="1100" b="1" dirty="0" err="1">
                <a:solidFill>
                  <a:srgbClr val="FF0000"/>
                </a:solidFill>
              </a:rPr>
              <a:t>adam</a:t>
            </a:r>
            <a:r>
              <a:rPr lang="en-CA" sz="1100" b="1" dirty="0">
                <a:solidFill>
                  <a:srgbClr val="FF0000"/>
                </a:solidFill>
              </a:rPr>
              <a:t>’):</a:t>
            </a:r>
          </a:p>
          <a:p>
            <a:endParaRPr lang="en-CA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21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LSTM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6E5309-99C9-D8DD-62EA-4A4E02B7CCD4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3266E79-2318-C42B-3BB4-69AA9EE9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2" y="1174141"/>
            <a:ext cx="5944430" cy="457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DE201-4805-3604-7F8A-DDEDC616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0" y="1634656"/>
            <a:ext cx="4219625" cy="3093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582E5-93AF-845C-60FC-7FEC562E5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518" y="2922687"/>
            <a:ext cx="731622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88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LSTM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6E5309-99C9-D8DD-62EA-4A4E02B7CCD4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37A9F3B-0D9F-0F67-C218-80E98DB5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" y="2118865"/>
            <a:ext cx="4829849" cy="3667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D7EABC-4505-A8A2-5D16-F837440CA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349"/>
          <a:stretch/>
        </p:blipFill>
        <p:spPr>
          <a:xfrm>
            <a:off x="537286" y="1537759"/>
            <a:ext cx="4829849" cy="5811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11798DF-A922-8FEE-C4E2-8E5DEC232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563" y="4765686"/>
            <a:ext cx="4629796" cy="9716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024F98-6650-3BA6-1DFE-830A4FA52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64062"/>
            <a:ext cx="542048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4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348"/>
            <a:ext cx="10515600" cy="52184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LSTM + Sentiment Analysis</a:t>
            </a:r>
            <a:endParaRPr lang="en-CA" sz="6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A6205-4EED-FE98-850B-770FCA415041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LSTM + Sentiment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E156EC-8329-ECEA-4CA0-BF7A68F7C947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C6E791E-A529-851F-C82E-0AF1F581A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9748"/>
            <a:ext cx="828790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50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LSTM + Sentiment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E156EC-8329-ECEA-4CA0-BF7A68F7C947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FA52DD-396C-AF1B-E9DE-AE4622DF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97" y="1766655"/>
            <a:ext cx="5982535" cy="3324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1E4C6-426A-75DB-9382-0C8DB9EC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97" y="5448996"/>
            <a:ext cx="312463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8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LSTM + Sentiment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E156EC-8329-ECEA-4CA0-BF7A68F7C947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A6E4AD3-8BC7-76C1-AFEA-79D2BC3E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5617"/>
            <a:ext cx="826885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49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LSTM + Sentiment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E156EC-8329-ECEA-4CA0-BF7A68F7C947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58E7957-685E-B01B-F4C9-42212307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65" y="3633826"/>
            <a:ext cx="4284413" cy="3224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ACD5B-AE81-61CF-A982-DEC73707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462" y="2054014"/>
            <a:ext cx="3772426" cy="800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96D2B7-6504-9838-3FAB-DB4635CF6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307" y="2854226"/>
            <a:ext cx="4563112" cy="3477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436E34-E389-1F00-7726-7C8D5A776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78" y="1067188"/>
            <a:ext cx="4584589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9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LSTM + Sentiment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E156EC-8329-ECEA-4CA0-BF7A68F7C947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8395F13-C17C-28F2-D0BF-7CB0DEA7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5" y="1399892"/>
            <a:ext cx="6744641" cy="4058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9E757-D766-4A0A-06BB-6EEBEA2E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389" y="1399892"/>
            <a:ext cx="462979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3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LSTM + Sentiment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E156EC-8329-ECEA-4CA0-BF7A68F7C947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5CC4863-516E-1D67-B6A6-C84C0CE5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79" y="2171552"/>
            <a:ext cx="5405681" cy="26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075"/>
            <a:ext cx="10515600" cy="521843"/>
          </a:xfrm>
        </p:spPr>
        <p:txBody>
          <a:bodyPr>
            <a:noAutofit/>
          </a:bodyPr>
          <a:lstStyle/>
          <a:p>
            <a:r>
              <a:rPr lang="en-US" sz="6000" dirty="0"/>
              <a:t>Dataset for Sentiment Analysis</a:t>
            </a:r>
            <a:endParaRPr lang="en-CA" sz="6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A6205-4EED-FE98-850B-770FCA415041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30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348"/>
            <a:ext cx="10515600" cy="52184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Conclusion</a:t>
            </a:r>
            <a:endParaRPr lang="en-CA" sz="6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A6205-4EED-FE98-850B-770FCA415041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00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A6205-4EED-FE98-850B-770FCA415041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0C5EB7E-91CB-42C0-3759-96F16FD7F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98" r="51708"/>
          <a:stretch/>
        </p:blipFill>
        <p:spPr>
          <a:xfrm>
            <a:off x="6358769" y="2096519"/>
            <a:ext cx="2792986" cy="4816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068881-A25B-20FB-267D-C1F88A89B0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138" r="51840" b="-1144"/>
          <a:stretch/>
        </p:blipFill>
        <p:spPr>
          <a:xfrm>
            <a:off x="1163471" y="2176216"/>
            <a:ext cx="3002649" cy="555474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6E005AB8-4F26-4E0B-58DF-7D9CBC0E23C8}"/>
              </a:ext>
            </a:extLst>
          </p:cNvPr>
          <p:cNvSpPr txBox="1">
            <a:spLocks/>
          </p:cNvSpPr>
          <p:nvPr/>
        </p:nvSpPr>
        <p:spPr>
          <a:xfrm>
            <a:off x="1200948" y="1599301"/>
            <a:ext cx="3810358" cy="52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LSTM </a:t>
            </a:r>
            <a:r>
              <a:rPr lang="en-US" sz="1600" dirty="0"/>
              <a:t>(stock price)</a:t>
            </a:r>
            <a:endParaRPr lang="en-US" sz="24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B7B1373-CE29-589C-0DF9-4D171FDCC97B}"/>
              </a:ext>
            </a:extLst>
          </p:cNvPr>
          <p:cNvSpPr txBox="1">
            <a:spLocks/>
          </p:cNvSpPr>
          <p:nvPr/>
        </p:nvSpPr>
        <p:spPr>
          <a:xfrm>
            <a:off x="6358769" y="1577253"/>
            <a:ext cx="5152055" cy="521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LSTM </a:t>
            </a:r>
            <a:r>
              <a:rPr lang="en-US" sz="1600" dirty="0"/>
              <a:t>(stock price + sentiment analysis)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13747-F83B-598F-7C71-DFB33AB0584E}"/>
              </a:ext>
            </a:extLst>
          </p:cNvPr>
          <p:cNvSpPr txBox="1"/>
          <p:nvPr/>
        </p:nvSpPr>
        <p:spPr>
          <a:xfrm>
            <a:off x="1090797" y="3097428"/>
            <a:ext cx="82684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the model considering only stock price features, we had a final validation loss of 0.01. This indicates that the model was performing quite well on the validation data, making accurate predictions and generalizing well to unseen data.</a:t>
            </a:r>
          </a:p>
          <a:p>
            <a:endParaRPr lang="en-US" sz="1400" dirty="0"/>
          </a:p>
          <a:p>
            <a:r>
              <a:rPr lang="en-US" sz="1400" dirty="0"/>
              <a:t>However, after adding a new feature (sentiment analysis), the final validation loss increased to 0.37, suggesting that the model's performance worsened. It is not as accurate compared to the previous version of the model.</a:t>
            </a:r>
          </a:p>
          <a:p>
            <a:endParaRPr lang="en-US" sz="1400" dirty="0"/>
          </a:p>
          <a:p>
            <a:r>
              <a:rPr lang="en-US" sz="1400" dirty="0"/>
              <a:t>In conclusion, the addition of the new feature introduced some noise or complexity that the model couldn't effectively learn from, causing its performance to degrade.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64264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Autofit/>
          </a:bodyPr>
          <a:lstStyle/>
          <a:p>
            <a:r>
              <a:rPr lang="en-US" sz="3200" dirty="0"/>
              <a:t>What you learned / limitations of the models you applied</a:t>
            </a:r>
            <a:endParaRPr lang="en-CA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A6205-4EED-FE98-850B-770FCA415041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D5BD2F6-BBDE-94B2-DA01-EDBA2CF74161}"/>
              </a:ext>
            </a:extLst>
          </p:cNvPr>
          <p:cNvSpPr txBox="1"/>
          <p:nvPr/>
        </p:nvSpPr>
        <p:spPr>
          <a:xfrm>
            <a:off x="707924" y="1985663"/>
            <a:ext cx="106458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/>
              <a:t>LIMITATIONS:</a:t>
            </a:r>
            <a:r>
              <a:rPr lang="en-CA" sz="14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en-CA" sz="1400" dirty="0"/>
              <a:t>Sentiment Analysis</a:t>
            </a:r>
            <a:r>
              <a:rPr lang="en-CA" sz="1400" b="1" dirty="0"/>
              <a:t>:</a:t>
            </a:r>
            <a:r>
              <a:rPr lang="en-CA" sz="1400" dirty="0"/>
              <a:t> Roberta Hugging Face does not provide compound Index. Vader provides a clear compound Index.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LSTM: Requires large amounts of data for effective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/>
              <a:t>WE LEARNED</a:t>
            </a:r>
            <a:r>
              <a:rPr lang="en-CA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n-CA" sz="1400" dirty="0"/>
              <a:t>It is necessary dataset with specific topics for Sentiment Analysis.</a:t>
            </a:r>
          </a:p>
          <a:p>
            <a:pPr marL="742950" lvl="1" indent="-285750">
              <a:buFontTx/>
              <a:buChar char="-"/>
            </a:pPr>
            <a:r>
              <a:rPr lang="en-CA" sz="1400" dirty="0"/>
              <a:t>It is necessary to map others meaningful variables to predict the prices.</a:t>
            </a:r>
          </a:p>
          <a:p>
            <a:pPr marL="742950" lvl="1" indent="-285750">
              <a:buFontTx/>
              <a:buChar char="-"/>
            </a:pPr>
            <a:r>
              <a:rPr lang="en-CA" sz="1400" dirty="0"/>
              <a:t>It was an interesting exercise, but stock price prediction requires more complex understanding of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318074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348"/>
            <a:ext cx="10515600" cy="52184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References</a:t>
            </a:r>
            <a:endParaRPr lang="en-CA" sz="6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A6205-4EED-FE98-850B-770FCA415041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089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669D-2FF9-2799-FF62-685074F3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476"/>
            <a:ext cx="8586355" cy="43018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NEWS DATASET</a:t>
            </a:r>
          </a:p>
          <a:p>
            <a:pPr marL="0" indent="0">
              <a:buNone/>
            </a:pPr>
            <a:r>
              <a:rPr lang="en-US" dirty="0" err="1"/>
              <a:t>Preda</a:t>
            </a:r>
            <a:r>
              <a:rPr lang="en-US" dirty="0"/>
              <a:t>, G. (2024, April 9). BBC News. Kaggle.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https://www.kaggle.com/datasets/gpreda/bbc-news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BP STOCK PRICE DATASET</a:t>
            </a:r>
          </a:p>
          <a:p>
            <a:pPr marL="0" indent="0">
              <a:buNone/>
            </a:pPr>
            <a:r>
              <a:rPr lang="en-US" dirty="0"/>
              <a:t>Yahoo! (2024, April 9). BP P.L.C. (BP) stock price, news, Quote &amp; History.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https://ca.finance.yahoo.com/quote/BP?.tsrc=fin-srch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LSTM TUTORIAL</a:t>
            </a:r>
          </a:p>
          <a:p>
            <a:pPr marL="0" indent="0">
              <a:buNone/>
            </a:pPr>
            <a:r>
              <a:rPr lang="en-US" dirty="0" err="1"/>
              <a:t>Sreeni</a:t>
            </a:r>
            <a:r>
              <a:rPr lang="en-US" dirty="0"/>
              <a:t>. (2020, December 8). 181 - multivariate time series forecasting using LSTM.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https://www.youtube.com/watch?v=tepxdcepTbY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SENTIMENT ANALYSIS TUTORIAL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system-ui"/>
              </a:rPr>
              <a:t>Mulla, R. (2022, May 5). Python sentiment analysis TUTORIAL. </a:t>
            </a:r>
            <a:r>
              <a:rPr lang="en-US" dirty="0">
                <a:highlight>
                  <a:srgbClr val="FFFFFF"/>
                </a:highlight>
                <a:latin typeface="system-ui"/>
                <a:hlinkClick r:id="rId5"/>
              </a:rPr>
              <a:t>https://www.youtube.com/watch?v=QpzMWQvxXWk</a:t>
            </a:r>
            <a:endParaRPr lang="en-US" dirty="0"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F9BA3-C9A8-B2F6-582E-EF431F1B7DEB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12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669D-2FF9-2799-FF62-685074F3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477"/>
            <a:ext cx="10016613" cy="2722382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Pre-recorded presentation: 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https://www.youtube.com/watch?v=9fpOfcxMf90&amp;t=755s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effectLst/>
              </a:rPr>
              <a:t>URL of original data: 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https://www.kaggle.com/datasets/gpreda/bbc-news</a:t>
            </a: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>
                <a:hlinkClick r:id="rId4"/>
              </a:rPr>
              <a:t>https://ca.finance.yahoo.com/quote/BP?.tsrc=fin-srch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Python code (</a:t>
            </a:r>
            <a:r>
              <a:rPr lang="en-CA" b="1" dirty="0" err="1"/>
              <a:t>github</a:t>
            </a:r>
            <a:r>
              <a:rPr lang="en-CA" b="1" dirty="0"/>
              <a:t>):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5"/>
              </a:rPr>
              <a:t>https://github.com/LeoMeneguetti/CSIS4260_SpecialTopics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F9BA3-C9A8-B2F6-582E-EF431F1B7DEB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0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for Sentiment Analysis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A6205-4EED-FE98-850B-770FCA415041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18932-2D2A-FE99-4D44-058B7317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084" y="1105439"/>
            <a:ext cx="5252541" cy="1350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66F951-8C94-7A13-EBC1-6F142BCBD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947" y="2674896"/>
            <a:ext cx="9502964" cy="3939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B8222-ECBC-6B95-D1E0-2747BC00D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36" b="89744" l="7087" r="94488">
                        <a14:foregroundMark x1="35433" y1="20833" x2="35433" y2="20833"/>
                        <a14:foregroundMark x1="10630" y1="46474" x2="11417" y2="46474"/>
                        <a14:foregroundMark x1="7283" y1="57692" x2="7283" y2="57692"/>
                        <a14:foregroundMark x1="85630" y1="29487" x2="85630" y2="29487"/>
                        <a14:foregroundMark x1="94488" y1="47115" x2="94488" y2="47115"/>
                        <a14:foregroundMark x1="76378" y1="13141" x2="76378" y2="13141"/>
                        <a14:foregroundMark x1="77165" y1="13141" x2="77165" y2="131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2003" y="6180371"/>
            <a:ext cx="1697922" cy="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4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for Sentiment Analysis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A6205-4EED-FE98-850B-770FCA415041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41D428-A08E-7DBE-CF9D-219FEED7A48B}"/>
              </a:ext>
            </a:extLst>
          </p:cNvPr>
          <p:cNvGrpSpPr/>
          <p:nvPr/>
        </p:nvGrpSpPr>
        <p:grpSpPr>
          <a:xfrm>
            <a:off x="275646" y="2853788"/>
            <a:ext cx="1480000" cy="1438474"/>
            <a:chOff x="285594" y="3333516"/>
            <a:chExt cx="1480000" cy="14384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ADA32B-17D4-858A-0C63-C0804E14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594" y="4027336"/>
              <a:ext cx="1480000" cy="7446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A4967C-A96F-1FF4-FFEA-3B362EFAD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169" y="3333516"/>
              <a:ext cx="1349594" cy="52184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4B0249-9D7A-2CC6-7736-3DD48D963EC1}"/>
              </a:ext>
            </a:extLst>
          </p:cNvPr>
          <p:cNvSpPr txBox="1"/>
          <p:nvPr/>
        </p:nvSpPr>
        <p:spPr>
          <a:xfrm>
            <a:off x="2382283" y="1370295"/>
            <a:ext cx="82684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This dataset collects RSS (Rich Site Summary) feeds from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BBC</a:t>
            </a:r>
            <a:r>
              <a:rPr lang="en-US" sz="1400" dirty="0"/>
              <a:t>. There is no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specific target content</a:t>
            </a:r>
            <a:r>
              <a:rPr lang="en-US" sz="1400" dirty="0"/>
              <a:t> in this dataset. This means that it contains news of all types.</a:t>
            </a:r>
          </a:p>
          <a:p>
            <a:endParaRPr lang="en-US" sz="1400" dirty="0"/>
          </a:p>
          <a:p>
            <a:r>
              <a:rPr lang="en-US" sz="1400" dirty="0"/>
              <a:t>Data set period: from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Jan/2022 </a:t>
            </a:r>
            <a:r>
              <a:rPr lang="en-US" sz="1400" dirty="0"/>
              <a:t>to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Mar/2024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Number of features: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5 </a:t>
            </a:r>
            <a:r>
              <a:rPr lang="en-US" sz="1400" dirty="0"/>
              <a:t>(title, </a:t>
            </a:r>
            <a:r>
              <a:rPr lang="en-US" sz="1400" dirty="0" err="1"/>
              <a:t>pubDate</a:t>
            </a:r>
            <a:r>
              <a:rPr lang="en-US" sz="1400" dirty="0"/>
              <a:t>, </a:t>
            </a:r>
            <a:r>
              <a:rPr lang="en-US" sz="1400" dirty="0" err="1"/>
              <a:t>guid</a:t>
            </a:r>
            <a:r>
              <a:rPr lang="en-US" sz="1400" dirty="0"/>
              <a:t>, link, </a:t>
            </a:r>
            <a:r>
              <a:rPr lang="en-US" sz="1400" dirty="0" err="1"/>
              <a:t>descfription</a:t>
            </a:r>
            <a:r>
              <a:rPr lang="en-US" sz="1400" dirty="0"/>
              <a:t>)</a:t>
            </a:r>
            <a:endParaRPr lang="en-CA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B81F6-534F-D761-3986-98050E5E9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293" y="3238617"/>
            <a:ext cx="9397680" cy="296454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F957A-4B44-9146-7382-E9B463FC7508}"/>
              </a:ext>
            </a:extLst>
          </p:cNvPr>
          <p:cNvCxnSpPr>
            <a:cxnSpLocks/>
          </p:cNvCxnSpPr>
          <p:nvPr/>
        </p:nvCxnSpPr>
        <p:spPr>
          <a:xfrm>
            <a:off x="2053797" y="1421976"/>
            <a:ext cx="0" cy="49026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57C8E4A-0BAF-D56D-6B1C-C081D463D1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176" t="10984" r="19347" b="11674"/>
          <a:stretch/>
        </p:blipFill>
        <p:spPr>
          <a:xfrm>
            <a:off x="695546" y="1637909"/>
            <a:ext cx="608773" cy="5547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FB9A30-E876-9003-67D5-28429F36738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79108" y="2397041"/>
            <a:ext cx="521843" cy="2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5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175"/>
            <a:ext cx="10515600" cy="521843"/>
          </a:xfrm>
        </p:spPr>
        <p:txBody>
          <a:bodyPr>
            <a:noAutofit/>
          </a:bodyPr>
          <a:lstStyle/>
          <a:p>
            <a:r>
              <a:rPr lang="en-US" sz="6000" dirty="0"/>
              <a:t>Dataset for Stock Price Company</a:t>
            </a:r>
            <a:endParaRPr lang="en-CA" sz="6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A6205-4EED-FE98-850B-770FCA415041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61" y="404849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for Stock Price Company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52215E-112B-FF3E-40D4-6E6E99FE9C7A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B4D8AD-6514-C4DC-2A83-2754F96F07A2}"/>
              </a:ext>
            </a:extLst>
          </p:cNvPr>
          <p:cNvSpPr txBox="1"/>
          <p:nvPr/>
        </p:nvSpPr>
        <p:spPr>
          <a:xfrm>
            <a:off x="1466752" y="1145700"/>
            <a:ext cx="92224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BP p.l.c.</a:t>
            </a:r>
            <a:r>
              <a:rPr lang="en-US" sz="1400" dirty="0"/>
              <a:t> (formerly The British Petroleum Company) is a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British multinational oil and gas company</a:t>
            </a:r>
            <a:r>
              <a:rPr lang="en-US" sz="1400" dirty="0"/>
              <a:t> with headquartered in London, England. </a:t>
            </a:r>
          </a:p>
          <a:p>
            <a:endParaRPr lang="en-CA" sz="1400" dirty="0"/>
          </a:p>
          <a:p>
            <a:r>
              <a:rPr lang="en-CA" sz="1400" dirty="0"/>
              <a:t>Founded: 14 April </a:t>
            </a:r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1909</a:t>
            </a:r>
            <a:r>
              <a:rPr lang="en-CA" sz="1400" dirty="0"/>
              <a:t> | Revenue: </a:t>
            </a:r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US$210.13 billion</a:t>
            </a:r>
            <a:r>
              <a:rPr lang="en-CA" sz="1400" dirty="0"/>
              <a:t> (2023) | Number of </a:t>
            </a:r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employees: 87,800 </a:t>
            </a:r>
            <a:r>
              <a:rPr lang="en-CA" sz="1400" dirty="0"/>
              <a:t>(2023)</a:t>
            </a:r>
          </a:p>
          <a:p>
            <a:endParaRPr lang="en-CA" sz="1400" dirty="0"/>
          </a:p>
          <a:p>
            <a:r>
              <a:rPr lang="en-US" sz="1400" dirty="0"/>
              <a:t>Data set period: from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Jan/2022 </a:t>
            </a:r>
            <a:r>
              <a:rPr lang="en-US" sz="1400" dirty="0"/>
              <a:t>to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Mar/2024</a:t>
            </a:r>
            <a:r>
              <a:rPr lang="en-US" sz="1400" dirty="0"/>
              <a:t>.</a:t>
            </a:r>
          </a:p>
          <a:p>
            <a:endParaRPr lang="en-CA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8DFC58-C415-EAE6-3ADE-1889CE32FDB7}"/>
              </a:ext>
            </a:extLst>
          </p:cNvPr>
          <p:cNvGrpSpPr/>
          <p:nvPr/>
        </p:nvGrpSpPr>
        <p:grpSpPr>
          <a:xfrm>
            <a:off x="304597" y="2444279"/>
            <a:ext cx="11059064" cy="3886673"/>
            <a:chOff x="910797" y="1947354"/>
            <a:chExt cx="11059064" cy="388667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DA0B3B0-6439-B705-E4D0-2858DED42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217" y="1947354"/>
              <a:ext cx="947263" cy="1008557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E7BA9A-7A9E-2907-A7D2-1DDA9FE792FF}"/>
                </a:ext>
              </a:extLst>
            </p:cNvPr>
            <p:cNvGrpSpPr/>
            <p:nvPr/>
          </p:nvGrpSpPr>
          <p:grpSpPr>
            <a:xfrm>
              <a:off x="1666307" y="2205151"/>
              <a:ext cx="10303554" cy="3628876"/>
              <a:chOff x="723332" y="1913132"/>
              <a:chExt cx="11026565" cy="391226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A55FEF9-8A29-F2BE-3806-1E34E2F39F18}"/>
                  </a:ext>
                </a:extLst>
              </p:cNvPr>
              <p:cNvGrpSpPr/>
              <p:nvPr/>
            </p:nvGrpSpPr>
            <p:grpSpPr>
              <a:xfrm>
                <a:off x="1693499" y="1913132"/>
                <a:ext cx="10056398" cy="3912269"/>
                <a:chOff x="636224" y="1621134"/>
                <a:chExt cx="10056398" cy="3912269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70EB5577-0696-16E4-B6BC-1252DF84B7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6224" y="1621134"/>
                  <a:ext cx="1051651" cy="472481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2549DC8D-2849-F1DF-2FFE-D146227739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224" y="2093615"/>
                  <a:ext cx="8824725" cy="161558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4E463FA6-CDD8-9001-7969-54995478F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22483"/>
                <a:stretch/>
              </p:blipFill>
              <p:spPr>
                <a:xfrm>
                  <a:off x="636224" y="3702125"/>
                  <a:ext cx="8558002" cy="1831278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695D382C-0C86-2B79-510D-87436E9660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6176" t="10984" r="19347" b="11674"/>
                <a:stretch/>
              </p:blipFill>
              <p:spPr>
                <a:xfrm>
                  <a:off x="10041131" y="3357286"/>
                  <a:ext cx="651491" cy="59809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BC4F5C7-1D70-4619-B7A7-033C415423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rot="20285577">
                  <a:off x="9054644" y="3583068"/>
                  <a:ext cx="922124" cy="443328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B18D5FB-AD06-B9E7-BAB1-C43425D3F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936" b="89744" l="7087" r="94488">
                            <a14:foregroundMark x1="35433" y1="20833" x2="35433" y2="20833"/>
                            <a14:foregroundMark x1="10630" y1="46474" x2="11417" y2="46474"/>
                            <a14:foregroundMark x1="7283" y1="57692" x2="7283" y2="57692"/>
                            <a14:foregroundMark x1="85630" y1="29487" x2="85630" y2="29487"/>
                            <a14:foregroundMark x1="94488" y1="47115" x2="94488" y2="47115"/>
                            <a14:foregroundMark x1="76378" y1="13141" x2="76378" y2="13141"/>
                            <a14:foregroundMark x1="77165" y1="13141" x2="77165" y2="1314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512739" y="2385613"/>
                <a:ext cx="1563836" cy="67381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7C8C6FF-551B-D0CE-9D70-6EEF33017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2678781">
                <a:off x="723332" y="2280627"/>
                <a:ext cx="922123" cy="443328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A277337-20DE-4E54-530B-7FEA5A051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2678781">
              <a:off x="1773046" y="4329361"/>
              <a:ext cx="861660" cy="411215"/>
            </a:xfrm>
            <a:prstGeom prst="rect">
              <a:avLst/>
            </a:prstGeom>
          </p:spPr>
        </p:pic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39871FD-52E6-4026-1954-56A5937A1E26}"/>
                </a:ext>
              </a:extLst>
            </p:cNvPr>
            <p:cNvSpPr/>
            <p:nvPr/>
          </p:nvSpPr>
          <p:spPr>
            <a:xfrm>
              <a:off x="2572070" y="4562910"/>
              <a:ext cx="7996855" cy="293228"/>
            </a:xfrm>
            <a:prstGeom prst="roundRect">
              <a:avLst/>
            </a:prstGeom>
            <a:noFill/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3056E5-09BD-16BD-7215-379458172932}"/>
                </a:ext>
              </a:extLst>
            </p:cNvPr>
            <p:cNvSpPr txBox="1"/>
            <p:nvPr/>
          </p:nvSpPr>
          <p:spPr>
            <a:xfrm>
              <a:off x="910797" y="4058449"/>
              <a:ext cx="11655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400" dirty="0">
                  <a:solidFill>
                    <a:schemeClr val="accent2">
                      <a:lumMod val="75000"/>
                    </a:schemeClr>
                  </a:solidFill>
                </a:rPr>
                <a:t>7 </a:t>
              </a:r>
              <a:r>
                <a:rPr lang="en-CA" sz="1400" dirty="0"/>
                <a:t>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57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175"/>
            <a:ext cx="10515600" cy="52184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Sentiment Analysis</a:t>
            </a:r>
            <a:endParaRPr lang="en-CA" sz="6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A6205-4EED-FE98-850B-770FCA415041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87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A16E-A3F6-986B-7C2D-59DE76F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</a:t>
            </a:r>
            <a:r>
              <a:rPr lang="en-US" sz="2700" dirty="0"/>
              <a:t>(BBC News)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C54A0-B40D-2B89-0109-03D8D5EBCB33}"/>
              </a:ext>
            </a:extLst>
          </p:cNvPr>
          <p:cNvCxnSpPr/>
          <p:nvPr/>
        </p:nvCxnSpPr>
        <p:spPr>
          <a:xfrm>
            <a:off x="910797" y="932688"/>
            <a:ext cx="360000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113F037-3CB2-3AB6-4BEC-68589FD2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365125"/>
            <a:ext cx="1352550" cy="757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9D9C1-D12A-293B-1766-26117925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0" y="1797123"/>
            <a:ext cx="10838050" cy="42044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A4846A-D643-E196-AF2B-633E24ECCD15}"/>
              </a:ext>
            </a:extLst>
          </p:cNvPr>
          <p:cNvSpPr txBox="1">
            <a:spLocks/>
          </p:cNvSpPr>
          <p:nvPr/>
        </p:nvSpPr>
        <p:spPr>
          <a:xfrm>
            <a:off x="1295736" y="1081124"/>
            <a:ext cx="2619039" cy="52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Reading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24491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1359</Words>
  <Application>Microsoft Office PowerPoint</Application>
  <PresentationFormat>Widescreen</PresentationFormat>
  <Paragraphs>150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Söhne</vt:lpstr>
      <vt:lpstr>system-ui</vt:lpstr>
      <vt:lpstr>Office Theme</vt:lpstr>
      <vt:lpstr>Stock Price Prediction  (Sentiment Analysis + LSTM)</vt:lpstr>
      <vt:lpstr>PowerPoint Presentation</vt:lpstr>
      <vt:lpstr>Dataset for Sentiment Analysis</vt:lpstr>
      <vt:lpstr>Dataset for Sentiment Analysis</vt:lpstr>
      <vt:lpstr>Dataset for Sentiment Analysis</vt:lpstr>
      <vt:lpstr>Dataset for Stock Price Company</vt:lpstr>
      <vt:lpstr>Dataset for Stock Price Company</vt:lpstr>
      <vt:lpstr>Sentiment Analysis</vt:lpstr>
      <vt:lpstr>Sentiment Analysis (BBC News)</vt:lpstr>
      <vt:lpstr>Sentiment Analysis (BBC News)</vt:lpstr>
      <vt:lpstr>Sentiment Analysis (BBC News)</vt:lpstr>
      <vt:lpstr>Sentiment Analysis (BBC News)</vt:lpstr>
      <vt:lpstr>Sentiment Analysis (BBC News)</vt:lpstr>
      <vt:lpstr>Sentiment Analysis (BBC News)</vt:lpstr>
      <vt:lpstr>Sentiment Analysis (BBC News)</vt:lpstr>
      <vt:lpstr>Sentiment Analysis (BBC News)</vt:lpstr>
      <vt:lpstr>LSTM</vt:lpstr>
      <vt:lpstr>LSTM</vt:lpstr>
      <vt:lpstr>LSTM</vt:lpstr>
      <vt:lpstr>LSTM</vt:lpstr>
      <vt:lpstr>LSTM</vt:lpstr>
      <vt:lpstr>LSTM</vt:lpstr>
      <vt:lpstr>LSTM + Sentiment Analysis</vt:lpstr>
      <vt:lpstr>LSTM + Sentiment Analysis</vt:lpstr>
      <vt:lpstr>LSTM + Sentiment Analysis</vt:lpstr>
      <vt:lpstr>LSTM + Sentiment Analysis</vt:lpstr>
      <vt:lpstr>LSTM + Sentiment Analysis</vt:lpstr>
      <vt:lpstr>LSTM + Sentiment Analysis</vt:lpstr>
      <vt:lpstr>LSTM + Sentiment Analysis</vt:lpstr>
      <vt:lpstr>Conclusion</vt:lpstr>
      <vt:lpstr>Conclusion</vt:lpstr>
      <vt:lpstr>What you learned / limitations of the models you applied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 (Sentiment Analysis + LSTM)</dc:title>
  <dc:creator>Meneguetti Barbosa, Leonardo</dc:creator>
  <cp:lastModifiedBy>Leonardo Meneguetti</cp:lastModifiedBy>
  <cp:revision>3</cp:revision>
  <dcterms:created xsi:type="dcterms:W3CDTF">2024-04-06T14:48:45Z</dcterms:created>
  <dcterms:modified xsi:type="dcterms:W3CDTF">2024-04-10T09:14:07Z</dcterms:modified>
</cp:coreProperties>
</file>