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sldIdLst>
    <p:sldId id="256" r:id="rId2"/>
    <p:sldId id="257" r:id="rId3"/>
    <p:sldId id="258" r:id="rId4"/>
    <p:sldId id="259" r:id="rId5"/>
    <p:sldId id="261" r:id="rId6"/>
    <p:sldId id="262" r:id="rId7"/>
    <p:sldId id="263" r:id="rId8"/>
    <p:sldId id="264" r:id="rId9"/>
    <p:sldId id="260"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v Mehndiratta" initials="PM" lastIdx="2" clrIdx="0">
    <p:extLst>
      <p:ext uri="{19B8F6BF-5375-455C-9EA6-DF929625EA0E}">
        <p15:presenceInfo xmlns:p15="http://schemas.microsoft.com/office/powerpoint/2012/main" userId="05203b030c566b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072" autoAdjust="0"/>
  </p:normalViewPr>
  <p:slideViewPr>
    <p:cSldViewPr snapToGrid="0">
      <p:cViewPr varScale="1">
        <p:scale>
          <a:sx n="59" d="100"/>
          <a:sy n="59" d="100"/>
        </p:scale>
        <p:origin x="1176" y="78"/>
      </p:cViewPr>
      <p:guideLst/>
    </p:cSldViewPr>
  </p:slideViewPr>
  <p:notesTextViewPr>
    <p:cViewPr>
      <p:scale>
        <a:sx n="1" d="1"/>
        <a:sy n="1" d="1"/>
      </p:scale>
      <p:origin x="0" y="-5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nav\Dropbox\Documents\University\Year%202\Semester%202\ECE297\Milestone%204\Performance%20Evaluation%20Report\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nav\Dropbox\Documents\University\Year%202\Semester%202\ECE297\Milestone%204\Performance%20Evaluation%20Report\No%20concurrenc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anav\Dropbox\Documents\University\Year%202\Semester%202\ECE297\Milestone%204\Performance%20Evaluation%20Report\Graph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Overall (Get, Set &amp; Query)</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0"/>
            <c:dispEq val="0"/>
          </c:trendline>
          <c:xVal>
            <c:numRef>
              <c:f>A_client_times!$I$1:$I$10</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A_client_times!$J$1:$J$10</c:f>
              <c:numCache>
                <c:formatCode>General</c:formatCode>
                <c:ptCount val="10"/>
                <c:pt idx="0">
                  <c:v>123.71111111111111</c:v>
                </c:pt>
                <c:pt idx="1">
                  <c:v>181.62222222222223</c:v>
                </c:pt>
                <c:pt idx="2">
                  <c:v>225.00444444444446</c:v>
                </c:pt>
                <c:pt idx="3">
                  <c:v>243.13341269841266</c:v>
                </c:pt>
                <c:pt idx="4">
                  <c:v>274.64444444444445</c:v>
                </c:pt>
                <c:pt idx="5">
                  <c:v>323.12711111111099</c:v>
                </c:pt>
                <c:pt idx="6">
                  <c:v>415.13498892284287</c:v>
                </c:pt>
                <c:pt idx="7">
                  <c:v>418.26666666666665</c:v>
                </c:pt>
                <c:pt idx="8">
                  <c:v>446.25</c:v>
                </c:pt>
                <c:pt idx="9">
                  <c:v>449.17761446654816</c:v>
                </c:pt>
              </c:numCache>
            </c:numRef>
          </c:yVal>
          <c:smooth val="0"/>
        </c:ser>
        <c:dLbls>
          <c:showLegendKey val="0"/>
          <c:showVal val="0"/>
          <c:showCatName val="0"/>
          <c:showSerName val="0"/>
          <c:showPercent val="0"/>
          <c:showBubbleSize val="0"/>
        </c:dLbls>
        <c:axId val="223478560"/>
        <c:axId val="223479120"/>
      </c:scatterChart>
      <c:valAx>
        <c:axId val="22347856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a:t>Number of Clients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23479120"/>
        <c:crosses val="autoZero"/>
        <c:crossBetween val="midCat"/>
      </c:valAx>
      <c:valAx>
        <c:axId val="2234791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Average </a:t>
                </a:r>
                <a:r>
                  <a:rPr lang="en-US" dirty="0" smtClean="0"/>
                  <a:t>Time (microseconds)</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23478560"/>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Overall (Get, Set &amp; Query)</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0"/>
            <c:dispEq val="0"/>
          </c:trendline>
          <c:xVal>
            <c:numRef>
              <c:f>Sheet2!$G$2:$G$25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Sheet2!$H$2:$H$25</c:f>
              <c:numCache>
                <c:formatCode>General</c:formatCode>
                <c:ptCount val="24"/>
                <c:pt idx="0">
                  <c:v>117.36</c:v>
                </c:pt>
                <c:pt idx="1">
                  <c:v>108.64</c:v>
                </c:pt>
                <c:pt idx="2">
                  <c:v>108.44</c:v>
                </c:pt>
                <c:pt idx="3">
                  <c:v>107.48</c:v>
                </c:pt>
                <c:pt idx="4">
                  <c:v>109.8</c:v>
                </c:pt>
                <c:pt idx="5">
                  <c:v>115.32</c:v>
                </c:pt>
                <c:pt idx="6">
                  <c:v>110</c:v>
                </c:pt>
                <c:pt idx="7">
                  <c:v>107.28</c:v>
                </c:pt>
                <c:pt idx="8">
                  <c:v>106.48</c:v>
                </c:pt>
                <c:pt idx="9">
                  <c:v>107.44</c:v>
                </c:pt>
                <c:pt idx="10">
                  <c:v>108.64</c:v>
                </c:pt>
                <c:pt idx="11">
                  <c:v>111.18666666666667</c:v>
                </c:pt>
                <c:pt idx="12">
                  <c:v>110.93333333333334</c:v>
                </c:pt>
                <c:pt idx="13">
                  <c:v>109.02666666666667</c:v>
                </c:pt>
                <c:pt idx="14">
                  <c:v>109.69333333333333</c:v>
                </c:pt>
                <c:pt idx="15">
                  <c:v>107.97333333333333</c:v>
                </c:pt>
                <c:pt idx="16">
                  <c:v>107.78666666666666</c:v>
                </c:pt>
                <c:pt idx="17">
                  <c:v>108.7688888888889</c:v>
                </c:pt>
                <c:pt idx="18">
                  <c:v>109.85333333333334</c:v>
                </c:pt>
                <c:pt idx="19">
                  <c:v>109.53333333333333</c:v>
                </c:pt>
                <c:pt idx="20">
                  <c:v>109.96888888888888</c:v>
                </c:pt>
                <c:pt idx="21">
                  <c:v>109.53333333333333</c:v>
                </c:pt>
                <c:pt idx="22">
                  <c:v>108.26222222222222</c:v>
                </c:pt>
                <c:pt idx="23">
                  <c:v>108.74962962962962</c:v>
                </c:pt>
              </c:numCache>
            </c:numRef>
          </c:yVal>
          <c:smooth val="0"/>
        </c:ser>
        <c:dLbls>
          <c:showLegendKey val="0"/>
          <c:showVal val="0"/>
          <c:showCatName val="0"/>
          <c:showSerName val="0"/>
          <c:showPercent val="0"/>
          <c:showBubbleSize val="0"/>
        </c:dLbls>
        <c:axId val="223481360"/>
        <c:axId val="223481920"/>
      </c:scatterChart>
      <c:valAx>
        <c:axId val="22348136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a:t>Number of Requests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23481920"/>
        <c:crosses val="autoZero"/>
        <c:crossBetween val="midCat"/>
      </c:valAx>
      <c:valAx>
        <c:axId val="2234819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Average </a:t>
                </a:r>
                <a:r>
                  <a:rPr lang="en-US" dirty="0" smtClean="0"/>
                  <a:t>Time (microseconds)</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23481360"/>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Transaction Aborts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0"/>
            <c:dispEq val="0"/>
          </c:trendline>
          <c:xVal>
            <c:numRef>
              <c:f>A_client_times!$N$12:$N$21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A_client_times!$O$12:$O$21</c:f>
              <c:numCache>
                <c:formatCode>General</c:formatCode>
                <c:ptCount val="10"/>
                <c:pt idx="0">
                  <c:v>0.44444444444444448</c:v>
                </c:pt>
                <c:pt idx="1">
                  <c:v>1.3333333333333333</c:v>
                </c:pt>
                <c:pt idx="2">
                  <c:v>2.6666666666666665</c:v>
                </c:pt>
                <c:pt idx="3">
                  <c:v>4.666666666666667</c:v>
                </c:pt>
                <c:pt idx="4">
                  <c:v>8.8888888888888893</c:v>
                </c:pt>
                <c:pt idx="5">
                  <c:v>9.7777777777777768</c:v>
                </c:pt>
                <c:pt idx="6">
                  <c:v>16.444444444444443</c:v>
                </c:pt>
                <c:pt idx="7">
                  <c:v>24</c:v>
                </c:pt>
                <c:pt idx="8">
                  <c:v>29.333333333333332</c:v>
                </c:pt>
                <c:pt idx="9">
                  <c:v>42.222222222222221</c:v>
                </c:pt>
              </c:numCache>
            </c:numRef>
          </c:yVal>
          <c:smooth val="0"/>
        </c:ser>
        <c:dLbls>
          <c:showLegendKey val="0"/>
          <c:showVal val="0"/>
          <c:showCatName val="0"/>
          <c:showSerName val="0"/>
          <c:showPercent val="0"/>
          <c:showBubbleSize val="0"/>
        </c:dLbls>
        <c:axId val="224823600"/>
        <c:axId val="224824160"/>
      </c:scatterChart>
      <c:valAx>
        <c:axId val="22482360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a:t>Number of Clients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24824160"/>
        <c:crosses val="autoZero"/>
        <c:crossBetween val="midCat"/>
      </c:valAx>
      <c:valAx>
        <c:axId val="2248241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a:t>Transaction Abort Rate</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24823600"/>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4-04-10T23:28:09.554" idx="1">
    <p:pos x="4597" y="2989"/>
    <p:text>Fast access: no traversal required for known keys, random access
O(1): constant complexity for all operations</p:text>
    <p:extLst>
      <p:ext uri="{C676402C-5697-4E1C-873F-D02D1690AC5C}">
        <p15:threadingInfo xmlns:p15="http://schemas.microsoft.com/office/powerpoint/2012/main" timeZoneBias="240"/>
      </p:ext>
    </p:extLst>
  </p:cm>
  <p:cm authorId="1" dt="2014-04-10T23:45:17.745" idx="2">
    <p:pos x="6371" y="2194"/>
    <p:text>Collisions: none since unique keys
Known: number of apartments is known, becomes pro</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1CBD0-5FCC-47A9-BAB9-B399A6EF369C}" type="doc">
      <dgm:prSet loTypeId="urn:microsoft.com/office/officeart/2005/8/layout/process2" loCatId="process" qsTypeId="urn:microsoft.com/office/officeart/2005/8/quickstyle/simple4" qsCatId="simple" csTypeId="urn:microsoft.com/office/officeart/2005/8/colors/accent1_1" csCatId="accent1" phldr="1"/>
      <dgm:spPr/>
      <dgm:t>
        <a:bodyPr/>
        <a:lstStyle/>
        <a:p>
          <a:endParaRPr lang="en-US"/>
        </a:p>
      </dgm:t>
    </dgm:pt>
    <dgm:pt modelId="{93C2BC40-BB47-4017-896A-528D95AB8601}">
      <dgm:prSet phldrT="[Text]" custT="1"/>
      <dgm:spPr/>
      <dgm:t>
        <a:bodyPr/>
        <a:lstStyle/>
        <a:p>
          <a:r>
            <a:rPr lang="en-US" sz="1600" dirty="0" smtClean="0"/>
            <a:t>Value to read from user</a:t>
          </a:r>
          <a:endParaRPr lang="en-US" sz="1600" dirty="0"/>
        </a:p>
      </dgm:t>
    </dgm:pt>
    <dgm:pt modelId="{0270E46A-A693-4FB5-8713-E3215E46D7AF}" type="parTrans" cxnId="{D0CC571D-14CD-44AE-836D-1A3AB72BD83D}">
      <dgm:prSet/>
      <dgm:spPr/>
      <dgm:t>
        <a:bodyPr/>
        <a:lstStyle/>
        <a:p>
          <a:endParaRPr lang="en-US" sz="1050"/>
        </a:p>
      </dgm:t>
    </dgm:pt>
    <dgm:pt modelId="{03CAFD4C-1199-4BD7-B240-A6BA9703FA5C}" type="sibTrans" cxnId="{D0CC571D-14CD-44AE-836D-1A3AB72BD83D}">
      <dgm:prSet/>
      <dgm:spPr/>
      <dgm:t>
        <a:bodyPr/>
        <a:lstStyle/>
        <a:p>
          <a:endParaRPr lang="en-US" sz="1050"/>
        </a:p>
      </dgm:t>
    </dgm:pt>
    <dgm:pt modelId="{484E23EF-BBA2-4B0D-A343-0433C01683BF}">
      <dgm:prSet phldrT="[Text]" custT="1"/>
      <dgm:spPr/>
      <dgm:t>
        <a:bodyPr/>
        <a:lstStyle/>
        <a:p>
          <a:r>
            <a:rPr lang="en-US" sz="1400" dirty="0"/>
            <a:t>Run </a:t>
          </a:r>
          <a:r>
            <a:rPr lang="en-US" sz="1400" b="1" dirty="0" err="1">
              <a:latin typeface="Courier New" panose="02070309020205020404" pitchFamily="49" charset="0"/>
              <a:cs typeface="Courier New" panose="02070309020205020404" pitchFamily="49" charset="0"/>
            </a:rPr>
            <a:t>strtok</a:t>
          </a:r>
          <a:r>
            <a:rPr lang="en-US" sz="1400" b="1" dirty="0">
              <a:latin typeface="Courier New" panose="02070309020205020404" pitchFamily="49" charset="0"/>
              <a:cs typeface="Courier New" panose="02070309020205020404" pitchFamily="49" charset="0"/>
            </a:rPr>
            <a:t>()</a:t>
          </a:r>
          <a:r>
            <a:rPr lang="en-US" sz="1800" b="1" dirty="0"/>
            <a:t> </a:t>
          </a:r>
          <a:r>
            <a:rPr lang="en-US" sz="1400" dirty="0"/>
            <a:t>with </a:t>
          </a:r>
          <a:r>
            <a:rPr lang="en-US" sz="1400" dirty="0" smtClean="0"/>
            <a:t>','</a:t>
          </a:r>
          <a:endParaRPr lang="en-US" sz="1400" dirty="0"/>
        </a:p>
      </dgm:t>
    </dgm:pt>
    <dgm:pt modelId="{4423C756-3569-48FC-B8EA-8EADE4FA98C6}" type="parTrans" cxnId="{38CF608B-D0A4-48AB-9C38-532ECAF62282}">
      <dgm:prSet/>
      <dgm:spPr/>
      <dgm:t>
        <a:bodyPr/>
        <a:lstStyle/>
        <a:p>
          <a:endParaRPr lang="en-US" sz="1050"/>
        </a:p>
      </dgm:t>
    </dgm:pt>
    <dgm:pt modelId="{2279EDCD-FF6C-4051-87D7-428FD1E32881}" type="sibTrans" cxnId="{38CF608B-D0A4-48AB-9C38-532ECAF62282}">
      <dgm:prSet/>
      <dgm:spPr/>
      <dgm:t>
        <a:bodyPr/>
        <a:lstStyle/>
        <a:p>
          <a:endParaRPr lang="en-US" sz="1050"/>
        </a:p>
      </dgm:t>
    </dgm:pt>
    <dgm:pt modelId="{9D9333E7-7177-4EA3-9B93-A95638D093F4}">
      <dgm:prSet phldrT="[Text]" custT="1"/>
      <dgm:spPr/>
      <dgm:t>
        <a:bodyPr/>
        <a:lstStyle/>
        <a:p>
          <a:r>
            <a:rPr lang="en-US" sz="1200" dirty="0"/>
            <a:t>Individual strings obtained from running </a:t>
          </a:r>
          <a:r>
            <a:rPr lang="en-US" sz="1400" b="1" dirty="0" err="1">
              <a:latin typeface="Courier New" panose="02070309020205020404" pitchFamily="49" charset="0"/>
              <a:cs typeface="Courier New" panose="02070309020205020404" pitchFamily="49" charset="0"/>
            </a:rPr>
            <a:t>strtok</a:t>
          </a:r>
          <a:r>
            <a:rPr lang="en-US" sz="1400" b="1" dirty="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dgm:t>
    </dgm:pt>
    <dgm:pt modelId="{ED1CA6A4-482E-4E44-89FC-359574D86E57}" type="parTrans" cxnId="{5A8D5E7B-FC9D-4788-9E0F-24B85633DC5A}">
      <dgm:prSet/>
      <dgm:spPr/>
      <dgm:t>
        <a:bodyPr/>
        <a:lstStyle/>
        <a:p>
          <a:endParaRPr lang="en-US" sz="1050"/>
        </a:p>
      </dgm:t>
    </dgm:pt>
    <dgm:pt modelId="{6E6F41AD-0B89-4F4A-A437-08DB9C800F0F}" type="sibTrans" cxnId="{5A8D5E7B-FC9D-4788-9E0F-24B85633DC5A}">
      <dgm:prSet/>
      <dgm:spPr/>
      <dgm:t>
        <a:bodyPr/>
        <a:lstStyle/>
        <a:p>
          <a:endParaRPr lang="en-US" sz="1050"/>
        </a:p>
      </dgm:t>
    </dgm:pt>
    <dgm:pt modelId="{20A40632-A6C3-4324-822B-E1EF0721E506}">
      <dgm:prSet custT="1"/>
      <dgm:spPr/>
      <dgm:t>
        <a:bodyPr/>
        <a:lstStyle/>
        <a:p>
          <a:r>
            <a:rPr lang="en-US" sz="1200" dirty="0" smtClean="0"/>
            <a:t>Run a form of </a:t>
          </a:r>
          <a:r>
            <a:rPr lang="en-US" sz="1400" b="1" dirty="0" err="1" smtClean="0">
              <a:latin typeface="Courier New" panose="02070309020205020404" pitchFamily="49" charset="0"/>
              <a:cs typeface="Courier New" panose="02070309020205020404" pitchFamily="49" charset="0"/>
            </a:rPr>
            <a:t>sscanf</a:t>
          </a:r>
          <a:r>
            <a:rPr lang="en-US" sz="1400" b="1" dirty="0" smtClean="0">
              <a:latin typeface="Courier New" panose="02070309020205020404" pitchFamily="49" charset="0"/>
              <a:cs typeface="Courier New" panose="02070309020205020404" pitchFamily="49" charset="0"/>
            </a:rPr>
            <a:t>() </a:t>
          </a:r>
          <a:r>
            <a:rPr lang="en-US" sz="1200" dirty="0" smtClean="0"/>
            <a:t>to parse string token</a:t>
          </a:r>
          <a:endParaRPr lang="en-US" sz="1200" dirty="0"/>
        </a:p>
      </dgm:t>
    </dgm:pt>
    <dgm:pt modelId="{91993F76-DA29-4BBF-BC37-7ED84FC3E1B5}" type="parTrans" cxnId="{D74F97DF-4C26-4CD1-A4FA-303552A53238}">
      <dgm:prSet/>
      <dgm:spPr/>
      <dgm:t>
        <a:bodyPr/>
        <a:lstStyle/>
        <a:p>
          <a:endParaRPr lang="en-US" sz="1050"/>
        </a:p>
      </dgm:t>
    </dgm:pt>
    <dgm:pt modelId="{0045DC00-1906-45D7-917D-D7B301C693BB}" type="sibTrans" cxnId="{D74F97DF-4C26-4CD1-A4FA-303552A53238}">
      <dgm:prSet/>
      <dgm:spPr/>
      <dgm:t>
        <a:bodyPr/>
        <a:lstStyle/>
        <a:p>
          <a:endParaRPr lang="en-US" sz="1050"/>
        </a:p>
      </dgm:t>
    </dgm:pt>
    <dgm:pt modelId="{D8165B82-EEE8-45F2-926C-3CB9B9B1EEDA}" type="pres">
      <dgm:prSet presAssocID="{2901CBD0-5FCC-47A9-BAB9-B399A6EF369C}" presName="linearFlow" presStyleCnt="0">
        <dgm:presLayoutVars>
          <dgm:resizeHandles val="exact"/>
        </dgm:presLayoutVars>
      </dgm:prSet>
      <dgm:spPr/>
      <dgm:t>
        <a:bodyPr/>
        <a:lstStyle/>
        <a:p>
          <a:endParaRPr lang="en-US"/>
        </a:p>
      </dgm:t>
    </dgm:pt>
    <dgm:pt modelId="{686C0C34-2915-4796-AD94-6070008147A8}" type="pres">
      <dgm:prSet presAssocID="{93C2BC40-BB47-4017-896A-528D95AB8601}" presName="node" presStyleLbl="node1" presStyleIdx="0" presStyleCnt="4">
        <dgm:presLayoutVars>
          <dgm:bulletEnabled val="1"/>
        </dgm:presLayoutVars>
      </dgm:prSet>
      <dgm:spPr/>
      <dgm:t>
        <a:bodyPr/>
        <a:lstStyle/>
        <a:p>
          <a:endParaRPr lang="en-US"/>
        </a:p>
      </dgm:t>
    </dgm:pt>
    <dgm:pt modelId="{81043419-A649-4E03-BF12-AC9116EDC914}" type="pres">
      <dgm:prSet presAssocID="{03CAFD4C-1199-4BD7-B240-A6BA9703FA5C}" presName="sibTrans" presStyleLbl="sibTrans2D1" presStyleIdx="0" presStyleCnt="3"/>
      <dgm:spPr/>
      <dgm:t>
        <a:bodyPr/>
        <a:lstStyle/>
        <a:p>
          <a:endParaRPr lang="en-US"/>
        </a:p>
      </dgm:t>
    </dgm:pt>
    <dgm:pt modelId="{82C93CCD-F7BC-4ADC-9368-6EEE278A08F4}" type="pres">
      <dgm:prSet presAssocID="{03CAFD4C-1199-4BD7-B240-A6BA9703FA5C}" presName="connectorText" presStyleLbl="sibTrans2D1" presStyleIdx="0" presStyleCnt="3"/>
      <dgm:spPr/>
      <dgm:t>
        <a:bodyPr/>
        <a:lstStyle/>
        <a:p>
          <a:endParaRPr lang="en-US"/>
        </a:p>
      </dgm:t>
    </dgm:pt>
    <dgm:pt modelId="{3F17B507-87CE-46BD-B2CA-0CED7F303DD9}" type="pres">
      <dgm:prSet presAssocID="{484E23EF-BBA2-4B0D-A343-0433C01683BF}" presName="node" presStyleLbl="node1" presStyleIdx="1" presStyleCnt="4">
        <dgm:presLayoutVars>
          <dgm:bulletEnabled val="1"/>
        </dgm:presLayoutVars>
      </dgm:prSet>
      <dgm:spPr/>
      <dgm:t>
        <a:bodyPr/>
        <a:lstStyle/>
        <a:p>
          <a:endParaRPr lang="en-US"/>
        </a:p>
      </dgm:t>
    </dgm:pt>
    <dgm:pt modelId="{C3B46C61-4AD3-4591-AB23-AB8DB2ADACF2}" type="pres">
      <dgm:prSet presAssocID="{2279EDCD-FF6C-4051-87D7-428FD1E32881}" presName="sibTrans" presStyleLbl="sibTrans2D1" presStyleIdx="1" presStyleCnt="3"/>
      <dgm:spPr/>
      <dgm:t>
        <a:bodyPr/>
        <a:lstStyle/>
        <a:p>
          <a:endParaRPr lang="en-US"/>
        </a:p>
      </dgm:t>
    </dgm:pt>
    <dgm:pt modelId="{E0ED8607-4078-46B4-BE12-9BBACC6F9EBB}" type="pres">
      <dgm:prSet presAssocID="{2279EDCD-FF6C-4051-87D7-428FD1E32881}" presName="connectorText" presStyleLbl="sibTrans2D1" presStyleIdx="1" presStyleCnt="3"/>
      <dgm:spPr/>
      <dgm:t>
        <a:bodyPr/>
        <a:lstStyle/>
        <a:p>
          <a:endParaRPr lang="en-US"/>
        </a:p>
      </dgm:t>
    </dgm:pt>
    <dgm:pt modelId="{646C1B56-12D7-4DB5-BAFB-2D36367805DC}" type="pres">
      <dgm:prSet presAssocID="{9D9333E7-7177-4EA3-9B93-A95638D093F4}" presName="node" presStyleLbl="node1" presStyleIdx="2" presStyleCnt="4">
        <dgm:presLayoutVars>
          <dgm:bulletEnabled val="1"/>
        </dgm:presLayoutVars>
      </dgm:prSet>
      <dgm:spPr/>
      <dgm:t>
        <a:bodyPr/>
        <a:lstStyle/>
        <a:p>
          <a:endParaRPr lang="en-US"/>
        </a:p>
      </dgm:t>
    </dgm:pt>
    <dgm:pt modelId="{BB2CD544-821D-46B3-9165-E4DA3F86D494}" type="pres">
      <dgm:prSet presAssocID="{6E6F41AD-0B89-4F4A-A437-08DB9C800F0F}" presName="sibTrans" presStyleLbl="sibTrans2D1" presStyleIdx="2" presStyleCnt="3"/>
      <dgm:spPr/>
      <dgm:t>
        <a:bodyPr/>
        <a:lstStyle/>
        <a:p>
          <a:endParaRPr lang="en-US"/>
        </a:p>
      </dgm:t>
    </dgm:pt>
    <dgm:pt modelId="{76ABAE10-E608-4EDB-A631-C72157D9868A}" type="pres">
      <dgm:prSet presAssocID="{6E6F41AD-0B89-4F4A-A437-08DB9C800F0F}" presName="connectorText" presStyleLbl="sibTrans2D1" presStyleIdx="2" presStyleCnt="3"/>
      <dgm:spPr/>
      <dgm:t>
        <a:bodyPr/>
        <a:lstStyle/>
        <a:p>
          <a:endParaRPr lang="en-US"/>
        </a:p>
      </dgm:t>
    </dgm:pt>
    <dgm:pt modelId="{637D8337-66E7-410E-B3A5-3704878257DB}" type="pres">
      <dgm:prSet presAssocID="{20A40632-A6C3-4324-822B-E1EF0721E506}" presName="node" presStyleLbl="node1" presStyleIdx="3" presStyleCnt="4">
        <dgm:presLayoutVars>
          <dgm:bulletEnabled val="1"/>
        </dgm:presLayoutVars>
      </dgm:prSet>
      <dgm:spPr/>
      <dgm:t>
        <a:bodyPr/>
        <a:lstStyle/>
        <a:p>
          <a:endParaRPr lang="en-US"/>
        </a:p>
      </dgm:t>
    </dgm:pt>
  </dgm:ptLst>
  <dgm:cxnLst>
    <dgm:cxn modelId="{C49542CE-1E26-410A-A7C9-302188507EC9}" type="presOf" srcId="{03CAFD4C-1199-4BD7-B240-A6BA9703FA5C}" destId="{81043419-A649-4E03-BF12-AC9116EDC914}" srcOrd="0" destOrd="0" presId="urn:microsoft.com/office/officeart/2005/8/layout/process2"/>
    <dgm:cxn modelId="{AE043199-B055-47AE-B8E7-FB55C9A7DDC8}" type="presOf" srcId="{03CAFD4C-1199-4BD7-B240-A6BA9703FA5C}" destId="{82C93CCD-F7BC-4ADC-9368-6EEE278A08F4}" srcOrd="1" destOrd="0" presId="urn:microsoft.com/office/officeart/2005/8/layout/process2"/>
    <dgm:cxn modelId="{1EA76C66-7E69-4C36-912B-4C0954EAE004}" type="presOf" srcId="{2279EDCD-FF6C-4051-87D7-428FD1E32881}" destId="{C3B46C61-4AD3-4591-AB23-AB8DB2ADACF2}" srcOrd="0" destOrd="0" presId="urn:microsoft.com/office/officeart/2005/8/layout/process2"/>
    <dgm:cxn modelId="{C7B76586-C3AF-41DA-B253-78D868B1AC0E}" type="presOf" srcId="{20A40632-A6C3-4324-822B-E1EF0721E506}" destId="{637D8337-66E7-410E-B3A5-3704878257DB}" srcOrd="0" destOrd="0" presId="urn:microsoft.com/office/officeart/2005/8/layout/process2"/>
    <dgm:cxn modelId="{D74F97DF-4C26-4CD1-A4FA-303552A53238}" srcId="{2901CBD0-5FCC-47A9-BAB9-B399A6EF369C}" destId="{20A40632-A6C3-4324-822B-E1EF0721E506}" srcOrd="3" destOrd="0" parTransId="{91993F76-DA29-4BBF-BC37-7ED84FC3E1B5}" sibTransId="{0045DC00-1906-45D7-917D-D7B301C693BB}"/>
    <dgm:cxn modelId="{AD4502BC-9F5A-4150-A7DC-341E8F02755D}" type="presOf" srcId="{93C2BC40-BB47-4017-896A-528D95AB8601}" destId="{686C0C34-2915-4796-AD94-6070008147A8}" srcOrd="0" destOrd="0" presId="urn:microsoft.com/office/officeart/2005/8/layout/process2"/>
    <dgm:cxn modelId="{9EC240A5-AC65-46A5-8643-1E52C4B1770D}" type="presOf" srcId="{9D9333E7-7177-4EA3-9B93-A95638D093F4}" destId="{646C1B56-12D7-4DB5-BAFB-2D36367805DC}" srcOrd="0" destOrd="0" presId="urn:microsoft.com/office/officeart/2005/8/layout/process2"/>
    <dgm:cxn modelId="{4FDA2FB4-6A0A-4A9F-9DD6-C79710F2AEEE}" type="presOf" srcId="{6E6F41AD-0B89-4F4A-A437-08DB9C800F0F}" destId="{BB2CD544-821D-46B3-9165-E4DA3F86D494}" srcOrd="0" destOrd="0" presId="urn:microsoft.com/office/officeart/2005/8/layout/process2"/>
    <dgm:cxn modelId="{38CF608B-D0A4-48AB-9C38-532ECAF62282}" srcId="{2901CBD0-5FCC-47A9-BAB9-B399A6EF369C}" destId="{484E23EF-BBA2-4B0D-A343-0433C01683BF}" srcOrd="1" destOrd="0" parTransId="{4423C756-3569-48FC-B8EA-8EADE4FA98C6}" sibTransId="{2279EDCD-FF6C-4051-87D7-428FD1E32881}"/>
    <dgm:cxn modelId="{BAE1D73A-30DA-490A-96D5-41D0187DFD33}" type="presOf" srcId="{484E23EF-BBA2-4B0D-A343-0433C01683BF}" destId="{3F17B507-87CE-46BD-B2CA-0CED7F303DD9}" srcOrd="0" destOrd="0" presId="urn:microsoft.com/office/officeart/2005/8/layout/process2"/>
    <dgm:cxn modelId="{4ABA26A9-8DC5-4105-BFB7-2FB65FF46706}" type="presOf" srcId="{6E6F41AD-0B89-4F4A-A437-08DB9C800F0F}" destId="{76ABAE10-E608-4EDB-A631-C72157D9868A}" srcOrd="1" destOrd="0" presId="urn:microsoft.com/office/officeart/2005/8/layout/process2"/>
    <dgm:cxn modelId="{F17B5688-2406-4B28-9812-016CEE5FFC2D}" type="presOf" srcId="{2279EDCD-FF6C-4051-87D7-428FD1E32881}" destId="{E0ED8607-4078-46B4-BE12-9BBACC6F9EBB}" srcOrd="1" destOrd="0" presId="urn:microsoft.com/office/officeart/2005/8/layout/process2"/>
    <dgm:cxn modelId="{EB729C5C-1B47-45BA-8C61-5FD869B8867D}" type="presOf" srcId="{2901CBD0-5FCC-47A9-BAB9-B399A6EF369C}" destId="{D8165B82-EEE8-45F2-926C-3CB9B9B1EEDA}" srcOrd="0" destOrd="0" presId="urn:microsoft.com/office/officeart/2005/8/layout/process2"/>
    <dgm:cxn modelId="{5A8D5E7B-FC9D-4788-9E0F-24B85633DC5A}" srcId="{2901CBD0-5FCC-47A9-BAB9-B399A6EF369C}" destId="{9D9333E7-7177-4EA3-9B93-A95638D093F4}" srcOrd="2" destOrd="0" parTransId="{ED1CA6A4-482E-4E44-89FC-359574D86E57}" sibTransId="{6E6F41AD-0B89-4F4A-A437-08DB9C800F0F}"/>
    <dgm:cxn modelId="{D0CC571D-14CD-44AE-836D-1A3AB72BD83D}" srcId="{2901CBD0-5FCC-47A9-BAB9-B399A6EF369C}" destId="{93C2BC40-BB47-4017-896A-528D95AB8601}" srcOrd="0" destOrd="0" parTransId="{0270E46A-A693-4FB5-8713-E3215E46D7AF}" sibTransId="{03CAFD4C-1199-4BD7-B240-A6BA9703FA5C}"/>
    <dgm:cxn modelId="{BA772E09-D089-42CB-B515-464DF40B22C2}" type="presParOf" srcId="{D8165B82-EEE8-45F2-926C-3CB9B9B1EEDA}" destId="{686C0C34-2915-4796-AD94-6070008147A8}" srcOrd="0" destOrd="0" presId="urn:microsoft.com/office/officeart/2005/8/layout/process2"/>
    <dgm:cxn modelId="{53B218E4-D9B7-467C-91FA-DE23B7567F90}" type="presParOf" srcId="{D8165B82-EEE8-45F2-926C-3CB9B9B1EEDA}" destId="{81043419-A649-4E03-BF12-AC9116EDC914}" srcOrd="1" destOrd="0" presId="urn:microsoft.com/office/officeart/2005/8/layout/process2"/>
    <dgm:cxn modelId="{7B1D062C-9FD2-47C2-92DC-3386F1085261}" type="presParOf" srcId="{81043419-A649-4E03-BF12-AC9116EDC914}" destId="{82C93CCD-F7BC-4ADC-9368-6EEE278A08F4}" srcOrd="0" destOrd="0" presId="urn:microsoft.com/office/officeart/2005/8/layout/process2"/>
    <dgm:cxn modelId="{FDBE2088-4FD9-4031-831D-A5C44F5C6255}" type="presParOf" srcId="{D8165B82-EEE8-45F2-926C-3CB9B9B1EEDA}" destId="{3F17B507-87CE-46BD-B2CA-0CED7F303DD9}" srcOrd="2" destOrd="0" presId="urn:microsoft.com/office/officeart/2005/8/layout/process2"/>
    <dgm:cxn modelId="{CD1C002C-321D-4678-ADFC-BD3CA6C6920C}" type="presParOf" srcId="{D8165B82-EEE8-45F2-926C-3CB9B9B1EEDA}" destId="{C3B46C61-4AD3-4591-AB23-AB8DB2ADACF2}" srcOrd="3" destOrd="0" presId="urn:microsoft.com/office/officeart/2005/8/layout/process2"/>
    <dgm:cxn modelId="{FE7950C1-4E05-457F-AF8D-4852343F7ACD}" type="presParOf" srcId="{C3B46C61-4AD3-4591-AB23-AB8DB2ADACF2}" destId="{E0ED8607-4078-46B4-BE12-9BBACC6F9EBB}" srcOrd="0" destOrd="0" presId="urn:microsoft.com/office/officeart/2005/8/layout/process2"/>
    <dgm:cxn modelId="{C2488783-4DAB-477D-AA54-8722F2BFB4D8}" type="presParOf" srcId="{D8165B82-EEE8-45F2-926C-3CB9B9B1EEDA}" destId="{646C1B56-12D7-4DB5-BAFB-2D36367805DC}" srcOrd="4" destOrd="0" presId="urn:microsoft.com/office/officeart/2005/8/layout/process2"/>
    <dgm:cxn modelId="{D4E36F77-5267-4256-9121-38458C8EC897}" type="presParOf" srcId="{D8165B82-EEE8-45F2-926C-3CB9B9B1EEDA}" destId="{BB2CD544-821D-46B3-9165-E4DA3F86D494}" srcOrd="5" destOrd="0" presId="urn:microsoft.com/office/officeart/2005/8/layout/process2"/>
    <dgm:cxn modelId="{6F0D0126-8993-45C2-8383-933649734E65}" type="presParOf" srcId="{BB2CD544-821D-46B3-9165-E4DA3F86D494}" destId="{76ABAE10-E608-4EDB-A631-C72157D9868A}" srcOrd="0" destOrd="0" presId="urn:microsoft.com/office/officeart/2005/8/layout/process2"/>
    <dgm:cxn modelId="{5F7E8828-B858-4D92-B6E4-75139AC28A28}" type="presParOf" srcId="{D8165B82-EEE8-45F2-926C-3CB9B9B1EEDA}" destId="{637D8337-66E7-410E-B3A5-3704878257DB}"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05F80-BA7D-4CDE-932B-1E9AD86848B5}"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A223A67E-2BC9-4EB6-8021-6E7F9C84D830}">
      <dgm:prSet phldrT="[Text]" custT="1"/>
      <dgm:spPr/>
      <dgm:t>
        <a:bodyPr/>
        <a:lstStyle/>
        <a:p>
          <a:r>
            <a:rPr lang="en-US" sz="2000" dirty="0"/>
            <a:t>name John Smith, phone 6472930375, vehicles 1</a:t>
          </a:r>
        </a:p>
      </dgm:t>
    </dgm:pt>
    <dgm:pt modelId="{6406D07E-B509-4613-BE24-7F46286BA308}" type="parTrans" cxnId="{A50E2FAB-7D95-4276-A533-F362E8432FCD}">
      <dgm:prSet/>
      <dgm:spPr/>
      <dgm:t>
        <a:bodyPr/>
        <a:lstStyle/>
        <a:p>
          <a:endParaRPr lang="en-US" sz="1100"/>
        </a:p>
      </dgm:t>
    </dgm:pt>
    <dgm:pt modelId="{110D85D0-F72F-4CDF-90FA-671FCF6CBE21}" type="sibTrans" cxnId="{A50E2FAB-7D95-4276-A533-F362E8432FCD}">
      <dgm:prSet/>
      <dgm:spPr/>
      <dgm:t>
        <a:bodyPr/>
        <a:lstStyle/>
        <a:p>
          <a:endParaRPr lang="en-US" sz="1100"/>
        </a:p>
      </dgm:t>
    </dgm:pt>
    <dgm:pt modelId="{E984C262-91EC-4AE6-BFE1-23EB29E2C6DF}">
      <dgm:prSet phldrT="[Text]" custT="1"/>
      <dgm:spPr/>
      <dgm:t>
        <a:bodyPr/>
        <a:lstStyle/>
        <a:p>
          <a:r>
            <a:rPr lang="en-US" sz="2000" dirty="0" smtClean="0"/>
            <a:t>name John Smith</a:t>
          </a:r>
          <a:r>
            <a:rPr lang="en-US" sz="2800" b="1" dirty="0" smtClean="0">
              <a:solidFill>
                <a:srgbClr val="FF0000"/>
              </a:solidFill>
            </a:rPr>
            <a:t>|</a:t>
          </a:r>
          <a:r>
            <a:rPr lang="en-US" sz="2000" dirty="0" smtClean="0"/>
            <a:t> phone 6472930375</a:t>
          </a:r>
          <a:r>
            <a:rPr lang="en-US" sz="2800" b="1" dirty="0" smtClean="0">
              <a:solidFill>
                <a:srgbClr val="FF0000"/>
              </a:solidFill>
            </a:rPr>
            <a:t>|</a:t>
          </a:r>
          <a:r>
            <a:rPr lang="en-US" sz="2000" dirty="0" smtClean="0"/>
            <a:t> vehicles 1</a:t>
          </a:r>
          <a:endParaRPr lang="en-US" sz="2000" dirty="0"/>
        </a:p>
      </dgm:t>
    </dgm:pt>
    <dgm:pt modelId="{6E4D64F1-F516-414A-9B32-5C8BA558ED8F}" type="parTrans" cxnId="{99425ED0-C532-426E-9121-2093A6C67EB8}">
      <dgm:prSet/>
      <dgm:spPr/>
      <dgm:t>
        <a:bodyPr/>
        <a:lstStyle/>
        <a:p>
          <a:endParaRPr lang="en-US" sz="1100"/>
        </a:p>
      </dgm:t>
    </dgm:pt>
    <dgm:pt modelId="{8375AF32-F37E-4A64-9732-4E0BA2C2CF3A}" type="sibTrans" cxnId="{99425ED0-C532-426E-9121-2093A6C67EB8}">
      <dgm:prSet/>
      <dgm:spPr/>
      <dgm:t>
        <a:bodyPr/>
        <a:lstStyle/>
        <a:p>
          <a:endParaRPr lang="en-US" sz="1100"/>
        </a:p>
      </dgm:t>
    </dgm:pt>
    <dgm:pt modelId="{7D17262D-D861-4AC3-8DCE-F4FDF57573DB}">
      <dgm:prSet phldrT="[Text]" custT="1"/>
      <dgm:spPr/>
      <dgm:t>
        <a:bodyPr/>
        <a:lstStyle/>
        <a:p>
          <a:r>
            <a:rPr lang="en-US" sz="2000" dirty="0"/>
            <a:t>name John Smith</a:t>
          </a:r>
        </a:p>
      </dgm:t>
    </dgm:pt>
    <dgm:pt modelId="{EE133451-D108-49B3-8884-18747A0E2DB6}" type="parTrans" cxnId="{69FB1B82-1964-4CB8-9CAF-D4E60838DF4E}">
      <dgm:prSet/>
      <dgm:spPr/>
      <dgm:t>
        <a:bodyPr/>
        <a:lstStyle/>
        <a:p>
          <a:endParaRPr lang="en-US" sz="1100"/>
        </a:p>
      </dgm:t>
    </dgm:pt>
    <dgm:pt modelId="{F32DB99B-84E7-4D01-A25A-4C798E3C14EB}" type="sibTrans" cxnId="{69FB1B82-1964-4CB8-9CAF-D4E60838DF4E}">
      <dgm:prSet/>
      <dgm:spPr/>
      <dgm:t>
        <a:bodyPr/>
        <a:lstStyle/>
        <a:p>
          <a:endParaRPr lang="en-US" sz="1100"/>
        </a:p>
      </dgm:t>
    </dgm:pt>
    <dgm:pt modelId="{1D3772BE-64D4-4752-8580-6C5BEB15E4DE}">
      <dgm:prSet custT="1"/>
      <dgm:spPr/>
      <dgm:t>
        <a:bodyPr/>
        <a:lstStyle/>
        <a:p>
          <a:r>
            <a:rPr lang="en-US" sz="2000" dirty="0"/>
            <a:t>phone 6472930375</a:t>
          </a:r>
        </a:p>
      </dgm:t>
    </dgm:pt>
    <dgm:pt modelId="{F39EEBA6-18EC-4D9B-8754-50D832184EB1}" type="parTrans" cxnId="{7EB86D1E-AA0D-4972-9287-7C2621B2E906}">
      <dgm:prSet/>
      <dgm:spPr/>
      <dgm:t>
        <a:bodyPr/>
        <a:lstStyle/>
        <a:p>
          <a:endParaRPr lang="en-US" sz="1100"/>
        </a:p>
      </dgm:t>
    </dgm:pt>
    <dgm:pt modelId="{D338CACA-BCD3-4D95-B0DD-B81E16A292AA}" type="sibTrans" cxnId="{7EB86D1E-AA0D-4972-9287-7C2621B2E906}">
      <dgm:prSet/>
      <dgm:spPr/>
      <dgm:t>
        <a:bodyPr/>
        <a:lstStyle/>
        <a:p>
          <a:endParaRPr lang="en-US" sz="1100"/>
        </a:p>
      </dgm:t>
    </dgm:pt>
    <dgm:pt modelId="{86F65078-C052-4BEA-A3CF-616392B2D97F}">
      <dgm:prSet custT="1"/>
      <dgm:spPr/>
      <dgm:t>
        <a:bodyPr/>
        <a:lstStyle/>
        <a:p>
          <a:r>
            <a:rPr lang="en-US" sz="2000" dirty="0"/>
            <a:t>vehicles 1</a:t>
          </a:r>
        </a:p>
      </dgm:t>
    </dgm:pt>
    <dgm:pt modelId="{71372D9B-EB47-4DBA-A0A4-44ACB39BD8C7}" type="parTrans" cxnId="{3ACA4EB2-3574-4197-A6D3-3500C85BD360}">
      <dgm:prSet/>
      <dgm:spPr/>
      <dgm:t>
        <a:bodyPr/>
        <a:lstStyle/>
        <a:p>
          <a:endParaRPr lang="en-US" sz="1100"/>
        </a:p>
      </dgm:t>
    </dgm:pt>
    <dgm:pt modelId="{A466D277-8CFC-41BB-8572-03852A3D8394}" type="sibTrans" cxnId="{3ACA4EB2-3574-4197-A6D3-3500C85BD360}">
      <dgm:prSet/>
      <dgm:spPr/>
      <dgm:t>
        <a:bodyPr/>
        <a:lstStyle/>
        <a:p>
          <a:endParaRPr lang="en-US" sz="1100"/>
        </a:p>
      </dgm:t>
    </dgm:pt>
    <dgm:pt modelId="{E3B86FF7-6566-477E-B1F5-46E8D2E26148}" type="pres">
      <dgm:prSet presAssocID="{9A905F80-BA7D-4CDE-932B-1E9AD86848B5}" presName="Name0" presStyleCnt="0">
        <dgm:presLayoutVars>
          <dgm:chPref val="1"/>
          <dgm:dir/>
          <dgm:animOne val="branch"/>
          <dgm:animLvl val="lvl"/>
          <dgm:resizeHandles/>
        </dgm:presLayoutVars>
      </dgm:prSet>
      <dgm:spPr/>
      <dgm:t>
        <a:bodyPr/>
        <a:lstStyle/>
        <a:p>
          <a:endParaRPr lang="en-US"/>
        </a:p>
      </dgm:t>
    </dgm:pt>
    <dgm:pt modelId="{BA1C0DC5-FCD2-4843-9B7F-F854EFB4BE1D}" type="pres">
      <dgm:prSet presAssocID="{A223A67E-2BC9-4EB6-8021-6E7F9C84D830}" presName="vertOne" presStyleCnt="0"/>
      <dgm:spPr/>
      <dgm:t>
        <a:bodyPr/>
        <a:lstStyle/>
        <a:p>
          <a:endParaRPr lang="en-US"/>
        </a:p>
      </dgm:t>
    </dgm:pt>
    <dgm:pt modelId="{2E65D36C-5DA6-4C76-A74B-299F338C8781}" type="pres">
      <dgm:prSet presAssocID="{A223A67E-2BC9-4EB6-8021-6E7F9C84D830}" presName="txOne" presStyleLbl="node0" presStyleIdx="0" presStyleCnt="1">
        <dgm:presLayoutVars>
          <dgm:chPref val="3"/>
        </dgm:presLayoutVars>
      </dgm:prSet>
      <dgm:spPr/>
      <dgm:t>
        <a:bodyPr/>
        <a:lstStyle/>
        <a:p>
          <a:endParaRPr lang="en-US"/>
        </a:p>
      </dgm:t>
    </dgm:pt>
    <dgm:pt modelId="{C37C8094-D318-4E4E-81A1-3C96FC5865BE}" type="pres">
      <dgm:prSet presAssocID="{A223A67E-2BC9-4EB6-8021-6E7F9C84D830}" presName="parTransOne" presStyleCnt="0"/>
      <dgm:spPr/>
      <dgm:t>
        <a:bodyPr/>
        <a:lstStyle/>
        <a:p>
          <a:endParaRPr lang="en-US"/>
        </a:p>
      </dgm:t>
    </dgm:pt>
    <dgm:pt modelId="{A079EA89-1487-4939-AC82-AA5CF862C28F}" type="pres">
      <dgm:prSet presAssocID="{A223A67E-2BC9-4EB6-8021-6E7F9C84D830}" presName="horzOne" presStyleCnt="0"/>
      <dgm:spPr/>
      <dgm:t>
        <a:bodyPr/>
        <a:lstStyle/>
        <a:p>
          <a:endParaRPr lang="en-US"/>
        </a:p>
      </dgm:t>
    </dgm:pt>
    <dgm:pt modelId="{59B38E16-AC7B-4604-8CBE-AF8A690D2B88}" type="pres">
      <dgm:prSet presAssocID="{E984C262-91EC-4AE6-BFE1-23EB29E2C6DF}" presName="vertTwo" presStyleCnt="0"/>
      <dgm:spPr/>
      <dgm:t>
        <a:bodyPr/>
        <a:lstStyle/>
        <a:p>
          <a:endParaRPr lang="en-US"/>
        </a:p>
      </dgm:t>
    </dgm:pt>
    <dgm:pt modelId="{233024BB-F84B-4057-84F4-8F399AF43842}" type="pres">
      <dgm:prSet presAssocID="{E984C262-91EC-4AE6-BFE1-23EB29E2C6DF}" presName="txTwo" presStyleLbl="node2" presStyleIdx="0" presStyleCnt="1" custScaleX="100094">
        <dgm:presLayoutVars>
          <dgm:chPref val="3"/>
        </dgm:presLayoutVars>
      </dgm:prSet>
      <dgm:spPr/>
      <dgm:t>
        <a:bodyPr/>
        <a:lstStyle/>
        <a:p>
          <a:endParaRPr lang="en-US"/>
        </a:p>
      </dgm:t>
    </dgm:pt>
    <dgm:pt modelId="{7E798670-20BD-4D0F-912B-BE45BBE18A8B}" type="pres">
      <dgm:prSet presAssocID="{E984C262-91EC-4AE6-BFE1-23EB29E2C6DF}" presName="parTransTwo" presStyleCnt="0"/>
      <dgm:spPr/>
      <dgm:t>
        <a:bodyPr/>
        <a:lstStyle/>
        <a:p>
          <a:endParaRPr lang="en-US"/>
        </a:p>
      </dgm:t>
    </dgm:pt>
    <dgm:pt modelId="{A894533D-30C8-4000-9123-1FC14F886F06}" type="pres">
      <dgm:prSet presAssocID="{E984C262-91EC-4AE6-BFE1-23EB29E2C6DF}" presName="horzTwo" presStyleCnt="0"/>
      <dgm:spPr/>
      <dgm:t>
        <a:bodyPr/>
        <a:lstStyle/>
        <a:p>
          <a:endParaRPr lang="en-US"/>
        </a:p>
      </dgm:t>
    </dgm:pt>
    <dgm:pt modelId="{406EA23D-1807-496F-B471-350803B9F670}" type="pres">
      <dgm:prSet presAssocID="{7D17262D-D861-4AC3-8DCE-F4FDF57573DB}" presName="vertThree" presStyleCnt="0"/>
      <dgm:spPr/>
      <dgm:t>
        <a:bodyPr/>
        <a:lstStyle/>
        <a:p>
          <a:endParaRPr lang="en-US"/>
        </a:p>
      </dgm:t>
    </dgm:pt>
    <dgm:pt modelId="{299B34A7-231F-4900-B657-74B349FC2D21}" type="pres">
      <dgm:prSet presAssocID="{7D17262D-D861-4AC3-8DCE-F4FDF57573DB}" presName="txThree" presStyleLbl="node3" presStyleIdx="0" presStyleCnt="3">
        <dgm:presLayoutVars>
          <dgm:chPref val="3"/>
        </dgm:presLayoutVars>
      </dgm:prSet>
      <dgm:spPr/>
      <dgm:t>
        <a:bodyPr/>
        <a:lstStyle/>
        <a:p>
          <a:endParaRPr lang="en-US"/>
        </a:p>
      </dgm:t>
    </dgm:pt>
    <dgm:pt modelId="{5784AA7B-20D2-42E1-964E-21D50E34133F}" type="pres">
      <dgm:prSet presAssocID="{7D17262D-D861-4AC3-8DCE-F4FDF57573DB}" presName="horzThree" presStyleCnt="0"/>
      <dgm:spPr/>
      <dgm:t>
        <a:bodyPr/>
        <a:lstStyle/>
        <a:p>
          <a:endParaRPr lang="en-US"/>
        </a:p>
      </dgm:t>
    </dgm:pt>
    <dgm:pt modelId="{490CF90B-19B2-43B5-A8A1-829CA3EACBA9}" type="pres">
      <dgm:prSet presAssocID="{F32DB99B-84E7-4D01-A25A-4C798E3C14EB}" presName="sibSpaceThree" presStyleCnt="0"/>
      <dgm:spPr/>
      <dgm:t>
        <a:bodyPr/>
        <a:lstStyle/>
        <a:p>
          <a:endParaRPr lang="en-US"/>
        </a:p>
      </dgm:t>
    </dgm:pt>
    <dgm:pt modelId="{0769BED9-6227-47FE-A5C3-19C2A620AB09}" type="pres">
      <dgm:prSet presAssocID="{1D3772BE-64D4-4752-8580-6C5BEB15E4DE}" presName="vertThree" presStyleCnt="0"/>
      <dgm:spPr/>
      <dgm:t>
        <a:bodyPr/>
        <a:lstStyle/>
        <a:p>
          <a:endParaRPr lang="en-US"/>
        </a:p>
      </dgm:t>
    </dgm:pt>
    <dgm:pt modelId="{E30FDCC0-0317-4152-82BC-2B34DD976696}" type="pres">
      <dgm:prSet presAssocID="{1D3772BE-64D4-4752-8580-6C5BEB15E4DE}" presName="txThree" presStyleLbl="node3" presStyleIdx="1" presStyleCnt="3">
        <dgm:presLayoutVars>
          <dgm:chPref val="3"/>
        </dgm:presLayoutVars>
      </dgm:prSet>
      <dgm:spPr/>
      <dgm:t>
        <a:bodyPr/>
        <a:lstStyle/>
        <a:p>
          <a:endParaRPr lang="en-US"/>
        </a:p>
      </dgm:t>
    </dgm:pt>
    <dgm:pt modelId="{88E466CA-8374-47B7-AE1B-0DC40790EF1F}" type="pres">
      <dgm:prSet presAssocID="{1D3772BE-64D4-4752-8580-6C5BEB15E4DE}" presName="horzThree" presStyleCnt="0"/>
      <dgm:spPr/>
      <dgm:t>
        <a:bodyPr/>
        <a:lstStyle/>
        <a:p>
          <a:endParaRPr lang="en-US"/>
        </a:p>
      </dgm:t>
    </dgm:pt>
    <dgm:pt modelId="{8C6831D0-524F-4D72-8B3A-B2D0CD8CC014}" type="pres">
      <dgm:prSet presAssocID="{D338CACA-BCD3-4D95-B0DD-B81E16A292AA}" presName="sibSpaceThree" presStyleCnt="0"/>
      <dgm:spPr/>
      <dgm:t>
        <a:bodyPr/>
        <a:lstStyle/>
        <a:p>
          <a:endParaRPr lang="en-US"/>
        </a:p>
      </dgm:t>
    </dgm:pt>
    <dgm:pt modelId="{00F98CCD-7485-4AFA-9DF9-A17EE9CAE81F}" type="pres">
      <dgm:prSet presAssocID="{86F65078-C052-4BEA-A3CF-616392B2D97F}" presName="vertThree" presStyleCnt="0"/>
      <dgm:spPr/>
      <dgm:t>
        <a:bodyPr/>
        <a:lstStyle/>
        <a:p>
          <a:endParaRPr lang="en-US"/>
        </a:p>
      </dgm:t>
    </dgm:pt>
    <dgm:pt modelId="{E8959F74-6DCE-462B-BDED-54AB6407FA28}" type="pres">
      <dgm:prSet presAssocID="{86F65078-C052-4BEA-A3CF-616392B2D97F}" presName="txThree" presStyleLbl="node3" presStyleIdx="2" presStyleCnt="3">
        <dgm:presLayoutVars>
          <dgm:chPref val="3"/>
        </dgm:presLayoutVars>
      </dgm:prSet>
      <dgm:spPr/>
      <dgm:t>
        <a:bodyPr/>
        <a:lstStyle/>
        <a:p>
          <a:endParaRPr lang="en-US"/>
        </a:p>
      </dgm:t>
    </dgm:pt>
    <dgm:pt modelId="{FB65836B-2A81-4AEA-AD39-ACF573C7524F}" type="pres">
      <dgm:prSet presAssocID="{86F65078-C052-4BEA-A3CF-616392B2D97F}" presName="horzThree" presStyleCnt="0"/>
      <dgm:spPr/>
      <dgm:t>
        <a:bodyPr/>
        <a:lstStyle/>
        <a:p>
          <a:endParaRPr lang="en-US"/>
        </a:p>
      </dgm:t>
    </dgm:pt>
  </dgm:ptLst>
  <dgm:cxnLst>
    <dgm:cxn modelId="{99425ED0-C532-426E-9121-2093A6C67EB8}" srcId="{A223A67E-2BC9-4EB6-8021-6E7F9C84D830}" destId="{E984C262-91EC-4AE6-BFE1-23EB29E2C6DF}" srcOrd="0" destOrd="0" parTransId="{6E4D64F1-F516-414A-9B32-5C8BA558ED8F}" sibTransId="{8375AF32-F37E-4A64-9732-4E0BA2C2CF3A}"/>
    <dgm:cxn modelId="{C3F7CA51-9F82-4253-ACE3-57206633BA2C}" type="presOf" srcId="{1D3772BE-64D4-4752-8580-6C5BEB15E4DE}" destId="{E30FDCC0-0317-4152-82BC-2B34DD976696}" srcOrd="0" destOrd="0" presId="urn:microsoft.com/office/officeart/2005/8/layout/hierarchy4"/>
    <dgm:cxn modelId="{EEBB4795-64FB-4069-8CE7-296D58DC7655}" type="presOf" srcId="{9A905F80-BA7D-4CDE-932B-1E9AD86848B5}" destId="{E3B86FF7-6566-477E-B1F5-46E8D2E26148}" srcOrd="0" destOrd="0" presId="urn:microsoft.com/office/officeart/2005/8/layout/hierarchy4"/>
    <dgm:cxn modelId="{7EB86D1E-AA0D-4972-9287-7C2621B2E906}" srcId="{E984C262-91EC-4AE6-BFE1-23EB29E2C6DF}" destId="{1D3772BE-64D4-4752-8580-6C5BEB15E4DE}" srcOrd="1" destOrd="0" parTransId="{F39EEBA6-18EC-4D9B-8754-50D832184EB1}" sibTransId="{D338CACA-BCD3-4D95-B0DD-B81E16A292AA}"/>
    <dgm:cxn modelId="{A50E2FAB-7D95-4276-A533-F362E8432FCD}" srcId="{9A905F80-BA7D-4CDE-932B-1E9AD86848B5}" destId="{A223A67E-2BC9-4EB6-8021-6E7F9C84D830}" srcOrd="0" destOrd="0" parTransId="{6406D07E-B509-4613-BE24-7F46286BA308}" sibTransId="{110D85D0-F72F-4CDF-90FA-671FCF6CBE21}"/>
    <dgm:cxn modelId="{3ACA4EB2-3574-4197-A6D3-3500C85BD360}" srcId="{E984C262-91EC-4AE6-BFE1-23EB29E2C6DF}" destId="{86F65078-C052-4BEA-A3CF-616392B2D97F}" srcOrd="2" destOrd="0" parTransId="{71372D9B-EB47-4DBA-A0A4-44ACB39BD8C7}" sibTransId="{A466D277-8CFC-41BB-8572-03852A3D8394}"/>
    <dgm:cxn modelId="{69FB1B82-1964-4CB8-9CAF-D4E60838DF4E}" srcId="{E984C262-91EC-4AE6-BFE1-23EB29E2C6DF}" destId="{7D17262D-D861-4AC3-8DCE-F4FDF57573DB}" srcOrd="0" destOrd="0" parTransId="{EE133451-D108-49B3-8884-18747A0E2DB6}" sibTransId="{F32DB99B-84E7-4D01-A25A-4C798E3C14EB}"/>
    <dgm:cxn modelId="{D0446E8A-1878-45A0-A0AB-952B2FEF3669}" type="presOf" srcId="{86F65078-C052-4BEA-A3CF-616392B2D97F}" destId="{E8959F74-6DCE-462B-BDED-54AB6407FA28}" srcOrd="0" destOrd="0" presId="urn:microsoft.com/office/officeart/2005/8/layout/hierarchy4"/>
    <dgm:cxn modelId="{E60390DB-5D3A-4B38-8E2B-4FB368F94C57}" type="presOf" srcId="{E984C262-91EC-4AE6-BFE1-23EB29E2C6DF}" destId="{233024BB-F84B-4057-84F4-8F399AF43842}" srcOrd="0" destOrd="0" presId="urn:microsoft.com/office/officeart/2005/8/layout/hierarchy4"/>
    <dgm:cxn modelId="{EA9B00D8-852F-4FB4-A775-622A96FB2750}" type="presOf" srcId="{7D17262D-D861-4AC3-8DCE-F4FDF57573DB}" destId="{299B34A7-231F-4900-B657-74B349FC2D21}" srcOrd="0" destOrd="0" presId="urn:microsoft.com/office/officeart/2005/8/layout/hierarchy4"/>
    <dgm:cxn modelId="{12253712-4FC5-48F7-BA43-FCD682165877}" type="presOf" srcId="{A223A67E-2BC9-4EB6-8021-6E7F9C84D830}" destId="{2E65D36C-5DA6-4C76-A74B-299F338C8781}" srcOrd="0" destOrd="0" presId="urn:microsoft.com/office/officeart/2005/8/layout/hierarchy4"/>
    <dgm:cxn modelId="{385B4F8C-0A24-4D49-B0D0-F02FB0FF3773}" type="presParOf" srcId="{E3B86FF7-6566-477E-B1F5-46E8D2E26148}" destId="{BA1C0DC5-FCD2-4843-9B7F-F854EFB4BE1D}" srcOrd="0" destOrd="0" presId="urn:microsoft.com/office/officeart/2005/8/layout/hierarchy4"/>
    <dgm:cxn modelId="{9381AA38-699F-4B94-89D0-13CDACAEC635}" type="presParOf" srcId="{BA1C0DC5-FCD2-4843-9B7F-F854EFB4BE1D}" destId="{2E65D36C-5DA6-4C76-A74B-299F338C8781}" srcOrd="0" destOrd="0" presId="urn:microsoft.com/office/officeart/2005/8/layout/hierarchy4"/>
    <dgm:cxn modelId="{B20D5681-D988-44B0-AA5D-2E43AEABE5C1}" type="presParOf" srcId="{BA1C0DC5-FCD2-4843-9B7F-F854EFB4BE1D}" destId="{C37C8094-D318-4E4E-81A1-3C96FC5865BE}" srcOrd="1" destOrd="0" presId="urn:microsoft.com/office/officeart/2005/8/layout/hierarchy4"/>
    <dgm:cxn modelId="{85AF6B19-3889-4C5C-8D37-D61C8B18339D}" type="presParOf" srcId="{BA1C0DC5-FCD2-4843-9B7F-F854EFB4BE1D}" destId="{A079EA89-1487-4939-AC82-AA5CF862C28F}" srcOrd="2" destOrd="0" presId="urn:microsoft.com/office/officeart/2005/8/layout/hierarchy4"/>
    <dgm:cxn modelId="{B61553C4-EF31-4FEE-8126-3D7413292A07}" type="presParOf" srcId="{A079EA89-1487-4939-AC82-AA5CF862C28F}" destId="{59B38E16-AC7B-4604-8CBE-AF8A690D2B88}" srcOrd="0" destOrd="0" presId="urn:microsoft.com/office/officeart/2005/8/layout/hierarchy4"/>
    <dgm:cxn modelId="{9447D2DC-5144-45DF-85FE-F4A6DDC8D81A}" type="presParOf" srcId="{59B38E16-AC7B-4604-8CBE-AF8A690D2B88}" destId="{233024BB-F84B-4057-84F4-8F399AF43842}" srcOrd="0" destOrd="0" presId="urn:microsoft.com/office/officeart/2005/8/layout/hierarchy4"/>
    <dgm:cxn modelId="{FAFA1D1A-87FF-4E61-80F1-3816FE31BD3B}" type="presParOf" srcId="{59B38E16-AC7B-4604-8CBE-AF8A690D2B88}" destId="{7E798670-20BD-4D0F-912B-BE45BBE18A8B}" srcOrd="1" destOrd="0" presId="urn:microsoft.com/office/officeart/2005/8/layout/hierarchy4"/>
    <dgm:cxn modelId="{CF74CA39-2395-40D8-BB71-5DC84B08CC17}" type="presParOf" srcId="{59B38E16-AC7B-4604-8CBE-AF8A690D2B88}" destId="{A894533D-30C8-4000-9123-1FC14F886F06}" srcOrd="2" destOrd="0" presId="urn:microsoft.com/office/officeart/2005/8/layout/hierarchy4"/>
    <dgm:cxn modelId="{F3BC2511-E7A5-482D-AF5F-C3E6BF05ECA8}" type="presParOf" srcId="{A894533D-30C8-4000-9123-1FC14F886F06}" destId="{406EA23D-1807-496F-B471-350803B9F670}" srcOrd="0" destOrd="0" presId="urn:microsoft.com/office/officeart/2005/8/layout/hierarchy4"/>
    <dgm:cxn modelId="{FFEB351D-6809-4E64-9376-D9A1FFB35790}" type="presParOf" srcId="{406EA23D-1807-496F-B471-350803B9F670}" destId="{299B34A7-231F-4900-B657-74B349FC2D21}" srcOrd="0" destOrd="0" presId="urn:microsoft.com/office/officeart/2005/8/layout/hierarchy4"/>
    <dgm:cxn modelId="{E685601F-9B7F-47B8-9659-06DEC42ECD8B}" type="presParOf" srcId="{406EA23D-1807-496F-B471-350803B9F670}" destId="{5784AA7B-20D2-42E1-964E-21D50E34133F}" srcOrd="1" destOrd="0" presId="urn:microsoft.com/office/officeart/2005/8/layout/hierarchy4"/>
    <dgm:cxn modelId="{76423821-2F57-4A75-8564-9F9C8220F856}" type="presParOf" srcId="{A894533D-30C8-4000-9123-1FC14F886F06}" destId="{490CF90B-19B2-43B5-A8A1-829CA3EACBA9}" srcOrd="1" destOrd="0" presId="urn:microsoft.com/office/officeart/2005/8/layout/hierarchy4"/>
    <dgm:cxn modelId="{D029DA67-C23F-4F96-BE5C-6E405008B293}" type="presParOf" srcId="{A894533D-30C8-4000-9123-1FC14F886F06}" destId="{0769BED9-6227-47FE-A5C3-19C2A620AB09}" srcOrd="2" destOrd="0" presId="urn:microsoft.com/office/officeart/2005/8/layout/hierarchy4"/>
    <dgm:cxn modelId="{A0732790-289D-4A06-9DEF-1D6AC034CD3C}" type="presParOf" srcId="{0769BED9-6227-47FE-A5C3-19C2A620AB09}" destId="{E30FDCC0-0317-4152-82BC-2B34DD976696}" srcOrd="0" destOrd="0" presId="urn:microsoft.com/office/officeart/2005/8/layout/hierarchy4"/>
    <dgm:cxn modelId="{4E911948-305B-4A3A-8AB8-7BC3BAF45362}" type="presParOf" srcId="{0769BED9-6227-47FE-A5C3-19C2A620AB09}" destId="{88E466CA-8374-47B7-AE1B-0DC40790EF1F}" srcOrd="1" destOrd="0" presId="urn:microsoft.com/office/officeart/2005/8/layout/hierarchy4"/>
    <dgm:cxn modelId="{91776911-C3AA-4DDA-A0FE-FF1F1CB327B4}" type="presParOf" srcId="{A894533D-30C8-4000-9123-1FC14F886F06}" destId="{8C6831D0-524F-4D72-8B3A-B2D0CD8CC014}" srcOrd="3" destOrd="0" presId="urn:microsoft.com/office/officeart/2005/8/layout/hierarchy4"/>
    <dgm:cxn modelId="{F123A682-979A-4585-9F67-9656B26E58B4}" type="presParOf" srcId="{A894533D-30C8-4000-9123-1FC14F886F06}" destId="{00F98CCD-7485-4AFA-9DF9-A17EE9CAE81F}" srcOrd="4" destOrd="0" presId="urn:microsoft.com/office/officeart/2005/8/layout/hierarchy4"/>
    <dgm:cxn modelId="{AEAC1FDA-DEE9-4F49-9645-66D3DE6F7445}" type="presParOf" srcId="{00F98CCD-7485-4AFA-9DF9-A17EE9CAE81F}" destId="{E8959F74-6DCE-462B-BDED-54AB6407FA28}" srcOrd="0" destOrd="0" presId="urn:microsoft.com/office/officeart/2005/8/layout/hierarchy4"/>
    <dgm:cxn modelId="{2A141D66-1039-499D-A2D1-74D26DDD7B2B}" type="presParOf" srcId="{00F98CCD-7485-4AFA-9DF9-A17EE9CAE81F}" destId="{FB65836B-2A81-4AEA-AD39-ACF573C7524F}"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E9C54C-BF0F-4DE3-9B1C-B86E5791AD25}" type="doc">
      <dgm:prSet loTypeId="urn:microsoft.com/office/officeart/2005/8/layout/hierarchy4" loCatId="list" qsTypeId="urn:microsoft.com/office/officeart/2005/8/quickstyle/simple1" qsCatId="simple" csTypeId="urn:microsoft.com/office/officeart/2005/8/colors/accent6_3" csCatId="accent6" phldr="1"/>
      <dgm:spPr/>
      <dgm:t>
        <a:bodyPr/>
        <a:lstStyle/>
        <a:p>
          <a:endParaRPr lang="en-US"/>
        </a:p>
      </dgm:t>
    </dgm:pt>
    <dgm:pt modelId="{D9283552-CD9A-42B3-BF4A-3BA980C95082}">
      <dgm:prSet phldrT="[Text]" custT="1"/>
      <dgm:spPr/>
      <dgm:t>
        <a:bodyPr/>
        <a:lstStyle/>
        <a:p>
          <a:r>
            <a:rPr lang="en-US" sz="1800" dirty="0" smtClean="0"/>
            <a:t>For the database: name = “John Smith”, phone = 6472930375, vehicles = 1</a:t>
          </a:r>
          <a:endParaRPr lang="en-US" sz="1800" dirty="0"/>
        </a:p>
      </dgm:t>
    </dgm:pt>
    <dgm:pt modelId="{3D3C2BDD-BF73-40FD-B78A-F8C8F1075772}" type="parTrans" cxnId="{156B57D6-CD73-4668-B28D-04889E6FE2F8}">
      <dgm:prSet/>
      <dgm:spPr/>
      <dgm:t>
        <a:bodyPr/>
        <a:lstStyle/>
        <a:p>
          <a:endParaRPr lang="en-US" sz="3200"/>
        </a:p>
      </dgm:t>
    </dgm:pt>
    <dgm:pt modelId="{3A3CEA47-EEBD-47CF-94BD-0812F04CB7A1}" type="sibTrans" cxnId="{156B57D6-CD73-4668-B28D-04889E6FE2F8}">
      <dgm:prSet/>
      <dgm:spPr/>
      <dgm:t>
        <a:bodyPr/>
        <a:lstStyle/>
        <a:p>
          <a:endParaRPr lang="en-US" sz="3200"/>
        </a:p>
      </dgm:t>
    </dgm:pt>
    <dgm:pt modelId="{AEF6CC54-8E09-4C67-BC39-8AF9C9C6E988}" type="pres">
      <dgm:prSet presAssocID="{F2E9C54C-BF0F-4DE3-9B1C-B86E5791AD25}" presName="Name0" presStyleCnt="0">
        <dgm:presLayoutVars>
          <dgm:chPref val="1"/>
          <dgm:dir/>
          <dgm:animOne val="branch"/>
          <dgm:animLvl val="lvl"/>
          <dgm:resizeHandles/>
        </dgm:presLayoutVars>
      </dgm:prSet>
      <dgm:spPr/>
      <dgm:t>
        <a:bodyPr/>
        <a:lstStyle/>
        <a:p>
          <a:endParaRPr lang="en-US"/>
        </a:p>
      </dgm:t>
    </dgm:pt>
    <dgm:pt modelId="{1AC50D97-2ACE-486F-A8B9-0DFA8997530E}" type="pres">
      <dgm:prSet presAssocID="{D9283552-CD9A-42B3-BF4A-3BA980C95082}" presName="vertOne" presStyleCnt="0"/>
      <dgm:spPr/>
      <dgm:t>
        <a:bodyPr/>
        <a:lstStyle/>
        <a:p>
          <a:endParaRPr lang="en-US"/>
        </a:p>
      </dgm:t>
    </dgm:pt>
    <dgm:pt modelId="{947F9BA8-6555-4D2B-803D-31B48DF38E20}" type="pres">
      <dgm:prSet presAssocID="{D9283552-CD9A-42B3-BF4A-3BA980C95082}" presName="txOne" presStyleLbl="node0" presStyleIdx="0" presStyleCnt="1" custLinFactNeighborX="-337">
        <dgm:presLayoutVars>
          <dgm:chPref val="3"/>
        </dgm:presLayoutVars>
      </dgm:prSet>
      <dgm:spPr/>
      <dgm:t>
        <a:bodyPr/>
        <a:lstStyle/>
        <a:p>
          <a:endParaRPr lang="en-US"/>
        </a:p>
      </dgm:t>
    </dgm:pt>
    <dgm:pt modelId="{8E69F997-91FE-40A2-ACBF-EA65DF94C464}" type="pres">
      <dgm:prSet presAssocID="{D9283552-CD9A-42B3-BF4A-3BA980C95082}" presName="horzOne" presStyleCnt="0"/>
      <dgm:spPr/>
      <dgm:t>
        <a:bodyPr/>
        <a:lstStyle/>
        <a:p>
          <a:endParaRPr lang="en-US"/>
        </a:p>
      </dgm:t>
    </dgm:pt>
  </dgm:ptLst>
  <dgm:cxnLst>
    <dgm:cxn modelId="{DE08919D-92A0-42CF-9B2F-D1C6DDBF4F1A}" type="presOf" srcId="{F2E9C54C-BF0F-4DE3-9B1C-B86E5791AD25}" destId="{AEF6CC54-8E09-4C67-BC39-8AF9C9C6E988}" srcOrd="0" destOrd="0" presId="urn:microsoft.com/office/officeart/2005/8/layout/hierarchy4"/>
    <dgm:cxn modelId="{D54D9EF4-A0E5-4751-8FCF-EA5643F3F332}" type="presOf" srcId="{D9283552-CD9A-42B3-BF4A-3BA980C95082}" destId="{947F9BA8-6555-4D2B-803D-31B48DF38E20}" srcOrd="0" destOrd="0" presId="urn:microsoft.com/office/officeart/2005/8/layout/hierarchy4"/>
    <dgm:cxn modelId="{156B57D6-CD73-4668-B28D-04889E6FE2F8}" srcId="{F2E9C54C-BF0F-4DE3-9B1C-B86E5791AD25}" destId="{D9283552-CD9A-42B3-BF4A-3BA980C95082}" srcOrd="0" destOrd="0" parTransId="{3D3C2BDD-BF73-40FD-B78A-F8C8F1075772}" sibTransId="{3A3CEA47-EEBD-47CF-94BD-0812F04CB7A1}"/>
    <dgm:cxn modelId="{53985B6E-F357-489B-A09E-12F099EF0B92}" type="presParOf" srcId="{AEF6CC54-8E09-4C67-BC39-8AF9C9C6E988}" destId="{1AC50D97-2ACE-486F-A8B9-0DFA8997530E}" srcOrd="0" destOrd="0" presId="urn:microsoft.com/office/officeart/2005/8/layout/hierarchy4"/>
    <dgm:cxn modelId="{2C6BFC81-70F7-4DE4-80AC-3199BBE5FB66}" type="presParOf" srcId="{1AC50D97-2ACE-486F-A8B9-0DFA8997530E}" destId="{947F9BA8-6555-4D2B-803D-31B48DF38E20}" srcOrd="0" destOrd="0" presId="urn:microsoft.com/office/officeart/2005/8/layout/hierarchy4"/>
    <dgm:cxn modelId="{AFE119C4-8EB9-4F26-BC5B-33B352A7436A}" type="presParOf" srcId="{1AC50D97-2ACE-486F-A8B9-0DFA8997530E}" destId="{8E69F997-91FE-40A2-ACBF-EA65DF94C464}" srcOrd="1" destOrd="0" presId="urn:microsoft.com/office/officeart/2005/8/layout/hierarchy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7AEA78-9739-47A5-B03C-FC44388564DF}"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365D25AE-73C5-4311-9AA9-7E8F389EC151}">
      <dgm:prSet phldrT="[Text]" custT="1"/>
      <dgm:spPr/>
      <dgm:t>
        <a:bodyPr/>
        <a:lstStyle/>
        <a:p>
          <a:r>
            <a:rPr lang="en-US" sz="1600" dirty="0" smtClean="0"/>
            <a:t>GET #table #key</a:t>
          </a:r>
          <a:endParaRPr lang="en-US" sz="1600" dirty="0"/>
        </a:p>
      </dgm:t>
    </dgm:pt>
    <dgm:pt modelId="{B048C21D-D674-4959-9BB8-3577935FDC73}" type="parTrans" cxnId="{FB83CEF4-CC17-458F-8D75-169A3AB1613A}">
      <dgm:prSet/>
      <dgm:spPr/>
      <dgm:t>
        <a:bodyPr/>
        <a:lstStyle/>
        <a:p>
          <a:endParaRPr lang="en-US"/>
        </a:p>
      </dgm:t>
    </dgm:pt>
    <dgm:pt modelId="{2A4EC0D6-0111-42F4-B961-08F8BA7FAF8D}" type="sibTrans" cxnId="{FB83CEF4-CC17-458F-8D75-169A3AB1613A}">
      <dgm:prSet/>
      <dgm:spPr/>
      <dgm:t>
        <a:bodyPr/>
        <a:lstStyle/>
        <a:p>
          <a:endParaRPr lang="en-US"/>
        </a:p>
      </dgm:t>
    </dgm:pt>
    <dgm:pt modelId="{6C95B443-3370-4076-929D-345812055756}">
      <dgm:prSet phldrT="[Text]" custT="1"/>
      <dgm:spPr/>
      <dgm:t>
        <a:bodyPr/>
        <a:lstStyle/>
        <a:p>
          <a:r>
            <a:rPr lang="en-US" sz="1400" dirty="0" smtClean="0"/>
            <a:t>GET #table #key #value</a:t>
          </a:r>
          <a:endParaRPr lang="en-US" sz="1400" dirty="0"/>
        </a:p>
      </dgm:t>
    </dgm:pt>
    <dgm:pt modelId="{793D2B7A-28E0-43FB-BDA0-BC24FCE90FC2}" type="parTrans" cxnId="{B2032BA0-3C97-4504-91CC-6304007F5169}">
      <dgm:prSet/>
      <dgm:spPr/>
      <dgm:t>
        <a:bodyPr/>
        <a:lstStyle/>
        <a:p>
          <a:endParaRPr lang="en-US"/>
        </a:p>
      </dgm:t>
    </dgm:pt>
    <dgm:pt modelId="{E4DE293C-883C-4CD8-A0E4-818D74ED536E}" type="sibTrans" cxnId="{B2032BA0-3C97-4504-91CC-6304007F5169}">
      <dgm:prSet/>
      <dgm:spPr/>
      <dgm:t>
        <a:bodyPr/>
        <a:lstStyle/>
        <a:p>
          <a:endParaRPr lang="en-US"/>
        </a:p>
      </dgm:t>
    </dgm:pt>
    <dgm:pt modelId="{CDC5DCC5-CD7B-4597-A3B5-5E6E2F9D40FA}" type="pres">
      <dgm:prSet presAssocID="{F07AEA78-9739-47A5-B03C-FC44388564DF}" presName="compositeShape" presStyleCnt="0">
        <dgm:presLayoutVars>
          <dgm:chMax val="2"/>
          <dgm:dir/>
          <dgm:resizeHandles val="exact"/>
        </dgm:presLayoutVars>
      </dgm:prSet>
      <dgm:spPr/>
      <dgm:t>
        <a:bodyPr/>
        <a:lstStyle/>
        <a:p>
          <a:endParaRPr lang="en-US"/>
        </a:p>
      </dgm:t>
    </dgm:pt>
    <dgm:pt modelId="{A696EE3E-7C89-4144-AB4D-AB396839B20C}" type="pres">
      <dgm:prSet presAssocID="{F07AEA78-9739-47A5-B03C-FC44388564DF}" presName="divider" presStyleLbl="fgShp" presStyleIdx="0" presStyleCnt="1"/>
      <dgm:spPr/>
      <dgm:t>
        <a:bodyPr/>
        <a:lstStyle/>
        <a:p>
          <a:endParaRPr lang="en-US"/>
        </a:p>
      </dgm:t>
    </dgm:pt>
    <dgm:pt modelId="{44572B63-D9E5-40DE-A3FA-643FE264B8FE}" type="pres">
      <dgm:prSet presAssocID="{365D25AE-73C5-4311-9AA9-7E8F389EC151}" presName="downArrow" presStyleLbl="node1" presStyleIdx="0" presStyleCnt="2"/>
      <dgm:spPr/>
      <dgm:t>
        <a:bodyPr/>
        <a:lstStyle/>
        <a:p>
          <a:endParaRPr lang="en-US"/>
        </a:p>
      </dgm:t>
    </dgm:pt>
    <dgm:pt modelId="{D30F9BAE-9771-4309-A4DE-A1A3CE09A7B6}" type="pres">
      <dgm:prSet presAssocID="{365D25AE-73C5-4311-9AA9-7E8F389EC151}" presName="downArrowText" presStyleLbl="revTx" presStyleIdx="0" presStyleCnt="2">
        <dgm:presLayoutVars>
          <dgm:bulletEnabled val="1"/>
        </dgm:presLayoutVars>
      </dgm:prSet>
      <dgm:spPr/>
      <dgm:t>
        <a:bodyPr/>
        <a:lstStyle/>
        <a:p>
          <a:endParaRPr lang="en-US"/>
        </a:p>
      </dgm:t>
    </dgm:pt>
    <dgm:pt modelId="{234AAC04-F625-410B-9472-45EF80299DDF}" type="pres">
      <dgm:prSet presAssocID="{6C95B443-3370-4076-929D-345812055756}" presName="upArrow" presStyleLbl="node1" presStyleIdx="1" presStyleCnt="2"/>
      <dgm:spPr/>
      <dgm:t>
        <a:bodyPr/>
        <a:lstStyle/>
        <a:p>
          <a:endParaRPr lang="en-US"/>
        </a:p>
      </dgm:t>
    </dgm:pt>
    <dgm:pt modelId="{FB87E79E-20F6-4DF8-8546-C639BBDEBEE1}" type="pres">
      <dgm:prSet presAssocID="{6C95B443-3370-4076-929D-345812055756}" presName="upArrowText" presStyleLbl="revTx" presStyleIdx="1" presStyleCnt="2">
        <dgm:presLayoutVars>
          <dgm:bulletEnabled val="1"/>
        </dgm:presLayoutVars>
      </dgm:prSet>
      <dgm:spPr/>
      <dgm:t>
        <a:bodyPr/>
        <a:lstStyle/>
        <a:p>
          <a:endParaRPr lang="en-US"/>
        </a:p>
      </dgm:t>
    </dgm:pt>
  </dgm:ptLst>
  <dgm:cxnLst>
    <dgm:cxn modelId="{E6711C79-DA6E-4C9F-AEAD-98BD769F2017}" type="presOf" srcId="{6C95B443-3370-4076-929D-345812055756}" destId="{FB87E79E-20F6-4DF8-8546-C639BBDEBEE1}" srcOrd="0" destOrd="0" presId="urn:microsoft.com/office/officeart/2005/8/layout/arrow3"/>
    <dgm:cxn modelId="{B2032BA0-3C97-4504-91CC-6304007F5169}" srcId="{F07AEA78-9739-47A5-B03C-FC44388564DF}" destId="{6C95B443-3370-4076-929D-345812055756}" srcOrd="1" destOrd="0" parTransId="{793D2B7A-28E0-43FB-BDA0-BC24FCE90FC2}" sibTransId="{E4DE293C-883C-4CD8-A0E4-818D74ED536E}"/>
    <dgm:cxn modelId="{0C709855-095C-4E28-9B2F-B6829D52CCFB}" type="presOf" srcId="{F07AEA78-9739-47A5-B03C-FC44388564DF}" destId="{CDC5DCC5-CD7B-4597-A3B5-5E6E2F9D40FA}" srcOrd="0" destOrd="0" presId="urn:microsoft.com/office/officeart/2005/8/layout/arrow3"/>
    <dgm:cxn modelId="{82C804DA-71E7-424C-A79A-A62F01B59E8B}" type="presOf" srcId="{365D25AE-73C5-4311-9AA9-7E8F389EC151}" destId="{D30F9BAE-9771-4309-A4DE-A1A3CE09A7B6}" srcOrd="0" destOrd="0" presId="urn:microsoft.com/office/officeart/2005/8/layout/arrow3"/>
    <dgm:cxn modelId="{FB83CEF4-CC17-458F-8D75-169A3AB1613A}" srcId="{F07AEA78-9739-47A5-B03C-FC44388564DF}" destId="{365D25AE-73C5-4311-9AA9-7E8F389EC151}" srcOrd="0" destOrd="0" parTransId="{B048C21D-D674-4959-9BB8-3577935FDC73}" sibTransId="{2A4EC0D6-0111-42F4-B961-08F8BA7FAF8D}"/>
    <dgm:cxn modelId="{DA0A208D-F478-40E3-895C-1FF2E3FE6F3C}" type="presParOf" srcId="{CDC5DCC5-CD7B-4597-A3B5-5E6E2F9D40FA}" destId="{A696EE3E-7C89-4144-AB4D-AB396839B20C}" srcOrd="0" destOrd="0" presId="urn:microsoft.com/office/officeart/2005/8/layout/arrow3"/>
    <dgm:cxn modelId="{624C4505-4F7D-4DB5-8E24-FF16AF4AB357}" type="presParOf" srcId="{CDC5DCC5-CD7B-4597-A3B5-5E6E2F9D40FA}" destId="{44572B63-D9E5-40DE-A3FA-643FE264B8FE}" srcOrd="1" destOrd="0" presId="urn:microsoft.com/office/officeart/2005/8/layout/arrow3"/>
    <dgm:cxn modelId="{EF9B30EB-A9C8-4972-B69F-324CFCC7F1FF}" type="presParOf" srcId="{CDC5DCC5-CD7B-4597-A3B5-5E6E2F9D40FA}" destId="{D30F9BAE-9771-4309-A4DE-A1A3CE09A7B6}" srcOrd="2" destOrd="0" presId="urn:microsoft.com/office/officeart/2005/8/layout/arrow3"/>
    <dgm:cxn modelId="{9701EC07-0DC1-4539-A741-4A21FFF2D9CF}" type="presParOf" srcId="{CDC5DCC5-CD7B-4597-A3B5-5E6E2F9D40FA}" destId="{234AAC04-F625-410B-9472-45EF80299DDF}" srcOrd="3" destOrd="0" presId="urn:microsoft.com/office/officeart/2005/8/layout/arrow3"/>
    <dgm:cxn modelId="{BEEBE26E-CEF1-4809-BE71-446BFBF55F66}" type="presParOf" srcId="{CDC5DCC5-CD7B-4597-A3B5-5E6E2F9D40FA}" destId="{FB87E79E-20F6-4DF8-8546-C639BBDEBEE1}"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6EE3E-7C89-4144-AB4D-AB396839B20C}">
      <dsp:nvSpPr>
        <dsp:cNvPr id="0" name=""/>
        <dsp:cNvSpPr/>
      </dsp:nvSpPr>
      <dsp:spPr>
        <a:xfrm rot="21300000">
          <a:off x="10769" y="1214377"/>
          <a:ext cx="3487907" cy="399418"/>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572B63-D9E5-40DE-A3FA-643FE264B8FE}">
      <dsp:nvSpPr>
        <dsp:cNvPr id="0" name=""/>
        <dsp:cNvSpPr/>
      </dsp:nvSpPr>
      <dsp:spPr>
        <a:xfrm>
          <a:off x="421133" y="141408"/>
          <a:ext cx="1052834" cy="1131269"/>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F9BAE-9771-4309-A4DE-A1A3CE09A7B6}">
      <dsp:nvSpPr>
        <dsp:cNvPr id="0" name=""/>
        <dsp:cNvSpPr/>
      </dsp:nvSpPr>
      <dsp:spPr>
        <a:xfrm>
          <a:off x="1860006" y="0"/>
          <a:ext cx="1123023" cy="118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GET #table #key</a:t>
          </a:r>
          <a:endParaRPr lang="en-US" sz="1600" kern="1200" dirty="0"/>
        </a:p>
      </dsp:txBody>
      <dsp:txXfrm>
        <a:off x="1860006" y="0"/>
        <a:ext cx="1123023" cy="1187833"/>
      </dsp:txXfrm>
    </dsp:sp>
    <dsp:sp modelId="{234AAC04-F625-410B-9472-45EF80299DDF}">
      <dsp:nvSpPr>
        <dsp:cNvPr id="0" name=""/>
        <dsp:cNvSpPr/>
      </dsp:nvSpPr>
      <dsp:spPr>
        <a:xfrm>
          <a:off x="2035479" y="1555495"/>
          <a:ext cx="1052834" cy="1131269"/>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87E79E-20F6-4DF8-8546-C639BBDEBEE1}">
      <dsp:nvSpPr>
        <dsp:cNvPr id="0" name=""/>
        <dsp:cNvSpPr/>
      </dsp:nvSpPr>
      <dsp:spPr>
        <a:xfrm>
          <a:off x="526417" y="1640340"/>
          <a:ext cx="1123023" cy="118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GET #table #key #value</a:t>
          </a:r>
          <a:endParaRPr lang="en-US" sz="1400" kern="1200" dirty="0"/>
        </a:p>
      </dsp:txBody>
      <dsp:txXfrm>
        <a:off x="526417" y="1640340"/>
        <a:ext cx="1123023" cy="1187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FBD60-8E95-4A04-A045-289E49362F1D}" type="datetimeFigureOut">
              <a:rPr lang="en-US" smtClean="0"/>
              <a:t>4/11/2014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A73B3-BA0E-4A71-AC4A-DD089431BF2F}" type="slidenum">
              <a:rPr lang="en-US" smtClean="0"/>
              <a:t>‹#›</a:t>
            </a:fld>
            <a:endParaRPr lang="en-US"/>
          </a:p>
        </p:txBody>
      </p:sp>
    </p:spTree>
    <p:extLst>
      <p:ext uri="{BB962C8B-B14F-4D97-AF65-F5344CB8AC3E}">
        <p14:creationId xmlns:p14="http://schemas.microsoft.com/office/powerpoint/2010/main" val="365826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Introduce</a:t>
            </a:r>
            <a:r>
              <a:rPr lang="en-US" baseline="0" smtClean="0"/>
              <a:t> yourself and team</a:t>
            </a:r>
            <a:endParaRPr lang="en-US" dirty="0"/>
          </a:p>
        </p:txBody>
      </p:sp>
      <p:sp>
        <p:nvSpPr>
          <p:cNvPr id="4" name="Slide Number Placeholder 3"/>
          <p:cNvSpPr>
            <a:spLocks noGrp="1"/>
          </p:cNvSpPr>
          <p:nvPr>
            <p:ph type="sldNum" sz="quarter" idx="10"/>
          </p:nvPr>
        </p:nvSpPr>
        <p:spPr/>
        <p:txBody>
          <a:bodyPr/>
          <a:lstStyle/>
          <a:p>
            <a:fld id="{9ECA73B3-BA0E-4A71-AC4A-DD089431BF2F}" type="slidenum">
              <a:rPr lang="en-US" smtClean="0"/>
              <a:t>1</a:t>
            </a:fld>
            <a:endParaRPr lang="en-US"/>
          </a:p>
        </p:txBody>
      </p:sp>
    </p:spTree>
    <p:extLst>
      <p:ext uri="{BB962C8B-B14F-4D97-AF65-F5344CB8AC3E}">
        <p14:creationId xmlns:p14="http://schemas.microsoft.com/office/powerpoint/2010/main" val="604117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Ensure	real world	load tests	simulated</a:t>
            </a:r>
            <a:r>
              <a:rPr lang="en-US" baseline="0" dirty="0" smtClean="0"/>
              <a:t> clients</a:t>
            </a:r>
          </a:p>
          <a:p>
            <a:pPr marL="171450" indent="-171450">
              <a:buFont typeface="Arial" panose="020B0604020202020204" pitchFamily="34" charset="0"/>
              <a:buChar char="•"/>
            </a:pPr>
            <a:r>
              <a:rPr lang="en-US" dirty="0" err="1" smtClean="0"/>
              <a:t>Trendline</a:t>
            </a:r>
            <a:r>
              <a:rPr lang="en-US" baseline="0" dirty="0" smtClean="0"/>
              <a:t> 	independent of requests	O(1)</a:t>
            </a:r>
          </a:p>
          <a:p>
            <a:pPr marL="171450" indent="-171450">
              <a:buFont typeface="Arial" panose="020B0604020202020204" pitchFamily="34" charset="0"/>
              <a:buChar char="•"/>
            </a:pPr>
            <a:r>
              <a:rPr lang="en-US" baseline="0" dirty="0" smtClean="0"/>
              <a:t>Slowest	query	transmit data protocol	118	unnoticeable</a:t>
            </a:r>
          </a:p>
          <a:p>
            <a:pPr marL="171450" indent="-171450">
              <a:buFont typeface="Arial" panose="020B0604020202020204" pitchFamily="34" charset="0"/>
              <a:buChar char="•"/>
            </a:pPr>
            <a:r>
              <a:rPr lang="en-US" baseline="0" dirty="0" smtClean="0"/>
              <a:t>Decline in performance	linear</a:t>
            </a:r>
          </a:p>
          <a:p>
            <a:pPr marL="171450" indent="-171450">
              <a:buFont typeface="Arial" panose="020B0604020202020204" pitchFamily="34" charset="0"/>
              <a:buChar char="•"/>
            </a:pPr>
            <a:r>
              <a:rPr lang="en-US" dirty="0" smtClean="0"/>
              <a:t>Small</a:t>
            </a:r>
            <a:r>
              <a:rPr lang="en-US" baseline="0" dirty="0" smtClean="0"/>
              <a:t> number of end users		regardless	not </a:t>
            </a:r>
            <a:r>
              <a:rPr lang="en-US" baseline="0" smtClean="0"/>
              <a:t>noticeable after 10 clients</a:t>
            </a:r>
            <a:endParaRPr lang="en-US" dirty="0"/>
          </a:p>
        </p:txBody>
      </p:sp>
      <p:sp>
        <p:nvSpPr>
          <p:cNvPr id="4" name="Slide Number Placeholder 3"/>
          <p:cNvSpPr>
            <a:spLocks noGrp="1"/>
          </p:cNvSpPr>
          <p:nvPr>
            <p:ph type="sldNum" sz="quarter" idx="10"/>
          </p:nvPr>
        </p:nvSpPr>
        <p:spPr/>
        <p:txBody>
          <a:bodyPr/>
          <a:lstStyle/>
          <a:p>
            <a:fld id="{9ECA73B3-BA0E-4A71-AC4A-DD089431BF2F}" type="slidenum">
              <a:rPr lang="en-US" smtClean="0"/>
              <a:t>10</a:t>
            </a:fld>
            <a:endParaRPr lang="en-US"/>
          </a:p>
        </p:txBody>
      </p:sp>
    </p:spTree>
    <p:extLst>
      <p:ext uri="{BB962C8B-B14F-4D97-AF65-F5344CB8AC3E}">
        <p14:creationId xmlns:p14="http://schemas.microsoft.com/office/powerpoint/2010/main" val="23740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purpose of the storage server is to provide a centralized database for storage of various data. A structured approach to handling massive data enables positive utilization of gathered information, hence increasing the productivity of any management entity. Through better management, we can achieve higher </a:t>
            </a:r>
            <a:endParaRPr lang="en-US" dirty="0"/>
          </a:p>
        </p:txBody>
      </p:sp>
      <p:sp>
        <p:nvSpPr>
          <p:cNvPr id="4" name="Slide Number Placeholder 3"/>
          <p:cNvSpPr>
            <a:spLocks noGrp="1"/>
          </p:cNvSpPr>
          <p:nvPr>
            <p:ph type="sldNum" sz="quarter" idx="10"/>
          </p:nvPr>
        </p:nvSpPr>
        <p:spPr/>
        <p:txBody>
          <a:bodyPr/>
          <a:lstStyle/>
          <a:p>
            <a:fld id="{9ECA73B3-BA0E-4A71-AC4A-DD089431BF2F}" type="slidenum">
              <a:rPr lang="en-US" smtClean="0"/>
              <a:t>11</a:t>
            </a:fld>
            <a:endParaRPr lang="en-US"/>
          </a:p>
        </p:txBody>
      </p:sp>
    </p:spTree>
    <p:extLst>
      <p:ext uri="{BB962C8B-B14F-4D97-AF65-F5344CB8AC3E}">
        <p14:creationId xmlns:p14="http://schemas.microsoft.com/office/powerpoint/2010/main" val="868339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smtClean="0">
              <a:effectLst/>
            </a:endParaRP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To ensure accuracy of our design, we ran a suite of unit tests for each command (i.e. get, set and query) using the Check framework, allowing us to easily test and track corner cases that are code could be vulnerable against. The test suite helped us find many non-trivial bugs in our application, some of which led us to modify our core data structure. </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right graph shows the impact on rate of transaction aborts due to an increasing number of concurrent clients. Transaction aborts happen very quickly after around 5 clients at a rate of around 10 per 50 transactions, however we won’t have as many concurrent clients and so this is not an important issue for our client.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ECA73B3-BA0E-4A71-AC4A-DD089431BF2F}" type="slidenum">
              <a:rPr lang="en-US" smtClean="0"/>
              <a:t>12</a:t>
            </a:fld>
            <a:endParaRPr lang="en-US"/>
          </a:p>
        </p:txBody>
      </p:sp>
    </p:spTree>
    <p:extLst>
      <p:ext uri="{BB962C8B-B14F-4D97-AF65-F5344CB8AC3E}">
        <p14:creationId xmlns:p14="http://schemas.microsoft.com/office/powerpoint/2010/main" val="416337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smtClean="0">
              <a:effectLst/>
            </a:endParaRP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We are here today to discuss and solve the problem faced by residential buildings due to the large amount of data generated. To demonstrate the usage of our application as a solution, a use case scenario of the application is discussed.</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There were many design challenges of this system. The in depth discussion involves the usage of the hash table data structure and the methods of parsing the input data using C string libraries.</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In</a:t>
            </a:r>
            <a:r>
              <a:rPr lang="en-US" sz="1200" b="0" i="0" u="none" strike="noStrike" kern="1200" baseline="0" dirty="0" smtClean="0">
                <a:solidFill>
                  <a:schemeClr val="tx1"/>
                </a:solidFill>
                <a:effectLst/>
                <a:latin typeface="+mn-lt"/>
                <a:ea typeface="+mn-ea"/>
                <a:cs typeface="+mn-cs"/>
              </a:rPr>
              <a:t> the second half of our presentation, we will analyze the performance results of using the server with and without concurrency</a:t>
            </a:r>
            <a:endParaRPr lang="en-US" sz="1200" b="0" i="0" u="none" strike="noStrike" kern="1200" dirty="0" smtClean="0">
              <a:solidFill>
                <a:schemeClr val="tx1"/>
              </a:solidFill>
              <a:effectLst/>
              <a:latin typeface="+mn-lt"/>
              <a:ea typeface="+mn-ea"/>
              <a:cs typeface="+mn-cs"/>
            </a:endParaRP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We conclude by discussing the importance of organizing information to make it more valuable.</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CA73B3-BA0E-4A71-AC4A-DD089431BF2F}" type="slidenum">
              <a:rPr lang="en-US" smtClean="0"/>
              <a:t>2</a:t>
            </a:fld>
            <a:endParaRPr lang="en-US"/>
          </a:p>
        </p:txBody>
      </p:sp>
    </p:spTree>
    <p:extLst>
      <p:ext uri="{BB962C8B-B14F-4D97-AF65-F5344CB8AC3E}">
        <p14:creationId xmlns:p14="http://schemas.microsoft.com/office/powerpoint/2010/main" val="77628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Residential buildings generate vast amounts of data every day that needs to be tracked for security and managerial purposes</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This data includes tenant details, rent status, agreements, maintenance requests.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This information is primarily used by the management staff, the superintendent and the security guards at the building.</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current system is slow and subject to human error as the </a:t>
            </a:r>
            <a:r>
              <a:rPr lang="en-US" sz="1200" b="0" i="0" u="none" strike="noStrike" kern="1200" dirty="0" err="1" smtClean="0">
                <a:solidFill>
                  <a:schemeClr val="tx1"/>
                </a:solidFill>
                <a:effectLst/>
                <a:latin typeface="+mn-lt"/>
                <a:ea typeface="+mn-ea"/>
                <a:cs typeface="+mn-cs"/>
              </a:rPr>
              <a:t>the</a:t>
            </a:r>
            <a:r>
              <a:rPr lang="en-US" sz="1200" b="0" i="0" u="none" strike="noStrike" kern="1200" dirty="0" smtClean="0">
                <a:solidFill>
                  <a:schemeClr val="tx1"/>
                </a:solidFill>
                <a:effectLst/>
                <a:latin typeface="+mn-lt"/>
                <a:ea typeface="+mn-ea"/>
                <a:cs typeface="+mn-cs"/>
              </a:rPr>
              <a:t> process is completely manual using paper as a storage medium.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We propose to use a storage server that will store all records in a hash table.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This server has a client-side user interface that allows for functionalities of accessing, inserting or modifying a record,.</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Searching for multiple records based on given condition, named get, set and query can also be done.</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We take in the data  from the user and parse it into a format that the server understands using string manipulations with standard C functions.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CA73B3-BA0E-4A71-AC4A-DD089431BF2F}" type="slidenum">
              <a:rPr lang="en-US" smtClean="0"/>
              <a:t>3</a:t>
            </a:fld>
            <a:endParaRPr lang="en-US"/>
          </a:p>
        </p:txBody>
      </p:sp>
    </p:spTree>
    <p:extLst>
      <p:ext uri="{BB962C8B-B14F-4D97-AF65-F5344CB8AC3E}">
        <p14:creationId xmlns:p14="http://schemas.microsoft.com/office/powerpoint/2010/main" val="265126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A data structure must be used to organize the storage of this information</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2 main qualities of data storage that concern our client are speed and ability to handle many records without losing accuracy.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data structure chosen should allow for quick insertion/ deletion/ searching of records that ideally doesn’t decrease with an increasing data.</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There are various data structures to use like arrays, linked lists, trees and hash tables.</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For all data structures except hash tables, performance quickly deteriorates with increasing number of records as, accessing a random record involves traversal of the data structure.</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Therefore we use a hash table.</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This provides very fast random record access by not involving any record traversal, thus making it easy to perform operations such as insert/modify/delete.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Since it provides direct access to a record, the performance doesn’t decrease as more records are stored in the database.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A hash tables has a fixed capacity, its performance decreases if it starts to fill up to its limit.  The drawbacks of collisions and clustering of data with hash tables can be overcome as we know the maximum number of entries.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CA73B3-BA0E-4A71-AC4A-DD089431BF2F}" type="slidenum">
              <a:rPr lang="en-US" smtClean="0"/>
              <a:t>4</a:t>
            </a:fld>
            <a:endParaRPr lang="en-US"/>
          </a:p>
        </p:txBody>
      </p:sp>
    </p:spTree>
    <p:extLst>
      <p:ext uri="{BB962C8B-B14F-4D97-AF65-F5344CB8AC3E}">
        <p14:creationId xmlns:p14="http://schemas.microsoft.com/office/powerpoint/2010/main" val="2525018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smtClean="0">
              <a:effectLst/>
            </a:endParaRP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Let me walk you through how the data is actually stored in our structure</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We start with using apartment numbers as keys that are sent to the custom tailored hash function that creates addressable indices in an array.</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We have made this function such that it is dependent on individual characters within the key, thus resulting in unique hashed indices. This means that there shall be minimal collisions, thus minimizing any decrease in performance due to the collision problem.</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Finally, the record itself is stored at the “hashed index” in the array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ECA73B3-BA0E-4A71-AC4A-DD089431BF2F}" type="slidenum">
              <a:rPr lang="en-US" smtClean="0"/>
              <a:t>5</a:t>
            </a:fld>
            <a:endParaRPr lang="en-US"/>
          </a:p>
        </p:txBody>
      </p:sp>
    </p:spTree>
    <p:extLst>
      <p:ext uri="{BB962C8B-B14F-4D97-AF65-F5344CB8AC3E}">
        <p14:creationId xmlns:p14="http://schemas.microsoft.com/office/powerpoint/2010/main" val="2675726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smtClean="0">
              <a:effectLst/>
            </a:endParaRP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Prior to storing the data, we must take it in raw form from the user.</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There are certain requirements that our parsing method must meet</a:t>
            </a:r>
          </a:p>
          <a:p>
            <a:pPr marL="1085850" lvl="2"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It needs to be robust; meaning it must be capable of handling different forms of input</a:t>
            </a:r>
          </a:p>
          <a:p>
            <a:pPr marL="1085850" lvl="2"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It should be fully equipped to identify possible errors that could cause unpredictable </a:t>
            </a:r>
            <a:r>
              <a:rPr lang="en-US" sz="1200" b="0" i="0" u="none" strike="noStrike" kern="1200" dirty="0" err="1" smtClean="0">
                <a:solidFill>
                  <a:schemeClr val="tx1"/>
                </a:solidFill>
                <a:effectLst/>
                <a:latin typeface="+mn-lt"/>
                <a:ea typeface="+mn-ea"/>
                <a:cs typeface="+mn-cs"/>
              </a:rPr>
              <a:t>behaviour</a:t>
            </a:r>
            <a:endParaRPr lang="en-US" sz="1200" b="0" i="0" u="none" strike="noStrike" kern="1200" dirty="0" smtClean="0">
              <a:solidFill>
                <a:schemeClr val="tx1"/>
              </a:solidFill>
              <a:effectLst/>
              <a:latin typeface="+mn-lt"/>
              <a:ea typeface="+mn-ea"/>
              <a:cs typeface="+mn-cs"/>
            </a:endParaRP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three main sources that require parsing are commands coming from the user, our communication protocol (which is discussed later), and the configuration file </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Despite having the opportunity to use an advanced parsing tool such as Lex/</a:t>
            </a:r>
            <a:r>
              <a:rPr lang="en-US" sz="1200" b="0" i="0" u="none" strike="noStrike" kern="1200" dirty="0" err="1" smtClean="0">
                <a:solidFill>
                  <a:schemeClr val="tx1"/>
                </a:solidFill>
                <a:effectLst/>
                <a:latin typeface="+mn-lt"/>
                <a:ea typeface="+mn-ea"/>
                <a:cs typeface="+mn-cs"/>
              </a:rPr>
              <a:t>Yacc</a:t>
            </a:r>
            <a:r>
              <a:rPr lang="en-US" sz="1200" b="0" i="0" u="none" strike="noStrike" kern="1200" dirty="0" smtClean="0">
                <a:solidFill>
                  <a:schemeClr val="tx1"/>
                </a:solidFill>
                <a:effectLst/>
                <a:latin typeface="+mn-lt"/>
                <a:ea typeface="+mn-ea"/>
                <a:cs typeface="+mn-cs"/>
              </a:rPr>
              <a:t>, we chose to use string manipulation to parse data because Lex/</a:t>
            </a:r>
            <a:r>
              <a:rPr lang="en-US" sz="1200" b="0" i="0" u="none" strike="noStrike" kern="1200" dirty="0" err="1" smtClean="0">
                <a:solidFill>
                  <a:schemeClr val="tx1"/>
                </a:solidFill>
                <a:effectLst/>
                <a:latin typeface="+mn-lt"/>
                <a:ea typeface="+mn-ea"/>
                <a:cs typeface="+mn-cs"/>
              </a:rPr>
              <a:t>Yacc</a:t>
            </a:r>
            <a:r>
              <a:rPr lang="en-US" sz="1200" b="0" i="0" u="none" strike="noStrike" kern="1200" dirty="0" smtClean="0">
                <a:solidFill>
                  <a:schemeClr val="tx1"/>
                </a:solidFill>
                <a:effectLst/>
                <a:latin typeface="+mn-lt"/>
                <a:ea typeface="+mn-ea"/>
                <a:cs typeface="+mn-cs"/>
              </a:rPr>
              <a:t> has a steeper learning curve than using built in functions, which are very straight forward to use and highly flexible.</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Although using these functions requires manual definitions to recognize valid input, the versatility of using </a:t>
            </a:r>
            <a:r>
              <a:rPr lang="en-US" sz="1200" b="0" i="0" u="none" strike="noStrike" kern="1200" dirty="0" err="1" smtClean="0">
                <a:solidFill>
                  <a:schemeClr val="tx1"/>
                </a:solidFill>
                <a:effectLst/>
                <a:latin typeface="+mn-lt"/>
                <a:ea typeface="+mn-ea"/>
                <a:cs typeface="+mn-cs"/>
              </a:rPr>
              <a:t>strtok</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sscanf</a:t>
            </a:r>
            <a:r>
              <a:rPr lang="en-US" sz="1200" b="0" i="0" u="none" strike="noStrike" kern="1200" dirty="0" smtClean="0">
                <a:solidFill>
                  <a:schemeClr val="tx1"/>
                </a:solidFill>
                <a:effectLst/>
                <a:latin typeface="+mn-lt"/>
                <a:ea typeface="+mn-ea"/>
                <a:cs typeface="+mn-cs"/>
              </a:rPr>
              <a:t>() allows us to do this easily. It does not require any external knowledge outside that of 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ECA73B3-BA0E-4A71-AC4A-DD089431BF2F}" type="slidenum">
              <a:rPr lang="en-US" smtClean="0"/>
              <a:t>6</a:t>
            </a:fld>
            <a:endParaRPr lang="en-US"/>
          </a:p>
        </p:txBody>
      </p:sp>
    </p:spTree>
    <p:extLst>
      <p:ext uri="{BB962C8B-B14F-4D97-AF65-F5344CB8AC3E}">
        <p14:creationId xmlns:p14="http://schemas.microsoft.com/office/powerpoint/2010/main" val="209081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smtClean="0">
              <a:effectLst/>
            </a:endParaRP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There are other features that our storage server also employs to improve the usage of this application, however these are not as important and we shall only mention them briefly.</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Our server can support multiple clients accessing the server simultaneously using threads. It also employs transactions and versioning of records to ensure there are no conflicts when multiple clients attempt to modify the same record.</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By creating a log file based on thread ID and timestamp, we can maintain logging for each thread without any conflicts, therefore helping us to monitor the code flow closely and simplifying the debugging process.</a:t>
            </a:r>
          </a:p>
          <a:p>
            <a:pPr marL="628650" lvl="1"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communication protocol between the client-server takes most of the time in the end-to-end delay, thus the amount of data to be sent across should be minimized. An example of the protocol for the GET command is shown, the other commands follow a similar approach.</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ECA73B3-BA0E-4A71-AC4A-DD089431BF2F}" type="slidenum">
              <a:rPr lang="en-US" smtClean="0"/>
              <a:t>7</a:t>
            </a:fld>
            <a:endParaRPr lang="en-US"/>
          </a:p>
        </p:txBody>
      </p:sp>
    </p:spTree>
    <p:extLst>
      <p:ext uri="{BB962C8B-B14F-4D97-AF65-F5344CB8AC3E}">
        <p14:creationId xmlns:p14="http://schemas.microsoft.com/office/powerpoint/2010/main" val="6890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Besides parsing our storage server also improves the usage of this application.</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It can support multiple clients accessing the server simultaneously using threads.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It also employs transactions and versioning of records to ensure there are no conflicts when multiple clients attempt to modify the same record. This prevents “race conditions”.</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By creating a log file based on thread ID and timestamp, we can maintain logging for each thread.</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This helps us monitor the code flow closely and simplifies the debugging process.</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communication protocol between the client-server takes most of the time in the end-to-end delay, thus the amount of data to be sent across should be minimized. An example of the protocol for the GET command is shown, the other commands follow a similar approach.</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CA73B3-BA0E-4A71-AC4A-DD089431BF2F}" type="slidenum">
              <a:rPr lang="en-US" smtClean="0"/>
              <a:t>8</a:t>
            </a:fld>
            <a:endParaRPr lang="en-US"/>
          </a:p>
        </p:txBody>
      </p:sp>
    </p:spTree>
    <p:extLst>
      <p:ext uri="{BB962C8B-B14F-4D97-AF65-F5344CB8AC3E}">
        <p14:creationId xmlns:p14="http://schemas.microsoft.com/office/powerpoint/2010/main" val="236256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These commands are used to control this client application.</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A particularly frequent one is updating stored contact information of tenants in the building.</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We have prepared a short video demonstration of how the client can do this through the shell interface.</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Video starts</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client starts by establishing a connection with the server using the provided interface.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They then input their credentials for the server to verify their identity as a certified user.</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After successful authorization, they then look for the record they want to update, by using the Get command paired with the name of the table that contains the data to be updated and the key of the particular record.</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server responds with the value of the record if it exists.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Now, the client performs the update by using the Set command paired with the table name, key and a new value. </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Following which, the server responds a success message if it was able to make the change in the database.</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CA73B3-BA0E-4A71-AC4A-DD089431BF2F}" type="slidenum">
              <a:rPr lang="en-US" smtClean="0"/>
              <a:t>9</a:t>
            </a:fld>
            <a:endParaRPr lang="en-US"/>
          </a:p>
        </p:txBody>
      </p:sp>
    </p:spTree>
    <p:extLst>
      <p:ext uri="{BB962C8B-B14F-4D97-AF65-F5344CB8AC3E}">
        <p14:creationId xmlns:p14="http://schemas.microsoft.com/office/powerpoint/2010/main" val="2522338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4/11/2014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5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65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1103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713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665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06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0156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0115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382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65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554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536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106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876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262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215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62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4/11/2014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312527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comments" Target="../comments/commen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9022634" cy="2387600"/>
          </a:xfrm>
        </p:spPr>
        <p:txBody>
          <a:bodyPr>
            <a:normAutofit/>
          </a:bodyPr>
          <a:lstStyle/>
          <a:p>
            <a:r>
              <a:rPr lang="en-US" dirty="0" smtClean="0"/>
              <a:t>Storage Server For Apartment buildings </a:t>
            </a:r>
            <a:endParaRPr lang="en-US" dirty="0"/>
          </a:p>
        </p:txBody>
      </p:sp>
      <p:sp>
        <p:nvSpPr>
          <p:cNvPr id="3" name="Subtitle 2"/>
          <p:cNvSpPr>
            <a:spLocks noGrp="1"/>
          </p:cNvSpPr>
          <p:nvPr>
            <p:ph type="subTitle" idx="1"/>
          </p:nvPr>
        </p:nvSpPr>
        <p:spPr>
          <a:xfrm>
            <a:off x="1876424" y="3602037"/>
            <a:ext cx="8791575" cy="1956933"/>
          </a:xfrm>
        </p:spPr>
        <p:txBody>
          <a:bodyPr>
            <a:normAutofit/>
          </a:bodyPr>
          <a:lstStyle/>
          <a:p>
            <a:pPr algn="r"/>
            <a:r>
              <a:rPr lang="en-US" dirty="0" smtClean="0"/>
              <a:t>Team 37</a:t>
            </a:r>
          </a:p>
          <a:p>
            <a:pPr algn="r"/>
            <a:r>
              <a:rPr lang="en-US" dirty="0" smtClean="0"/>
              <a:t>Aryamman Jain</a:t>
            </a:r>
          </a:p>
          <a:p>
            <a:pPr algn="r"/>
            <a:r>
              <a:rPr lang="en-US" dirty="0" smtClean="0"/>
              <a:t>Pranav Mehndiratta</a:t>
            </a:r>
          </a:p>
          <a:p>
            <a:pPr algn="r"/>
            <a:r>
              <a:rPr lang="en-US" dirty="0" smtClean="0"/>
              <a:t>Vaibhav Vijay</a:t>
            </a:r>
            <a:endParaRPr lang="en-US" dirty="0"/>
          </a:p>
        </p:txBody>
      </p:sp>
    </p:spTree>
    <p:extLst>
      <p:ext uri="{BB962C8B-B14F-4D97-AF65-F5344CB8AC3E}">
        <p14:creationId xmlns:p14="http://schemas.microsoft.com/office/powerpoint/2010/main" val="47735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Evaluation Results</a:t>
            </a:r>
            <a:endParaRPr lang="en-US" dirty="0"/>
          </a:p>
        </p:txBody>
      </p:sp>
      <p:sp>
        <p:nvSpPr>
          <p:cNvPr id="7" name="TextBox 6"/>
          <p:cNvSpPr txBox="1"/>
          <p:nvPr/>
        </p:nvSpPr>
        <p:spPr>
          <a:xfrm>
            <a:off x="2767744" y="1849376"/>
            <a:ext cx="1783830" cy="400110"/>
          </a:xfrm>
          <a:prstGeom prst="rect">
            <a:avLst/>
          </a:prstGeom>
          <a:noFill/>
        </p:spPr>
        <p:txBody>
          <a:bodyPr wrap="square" rtlCol="0">
            <a:spAutoFit/>
          </a:bodyPr>
          <a:lstStyle/>
          <a:p>
            <a:r>
              <a:rPr lang="en-US" sz="2000" dirty="0" smtClean="0"/>
              <a:t>Single Client</a:t>
            </a:r>
            <a:endParaRPr lang="en-US" sz="2000" dirty="0"/>
          </a:p>
        </p:txBody>
      </p:sp>
      <p:sp>
        <p:nvSpPr>
          <p:cNvPr id="13" name="TextBox 12"/>
          <p:cNvSpPr txBox="1"/>
          <p:nvPr/>
        </p:nvSpPr>
        <p:spPr>
          <a:xfrm>
            <a:off x="7491320" y="1849376"/>
            <a:ext cx="2153023" cy="400110"/>
          </a:xfrm>
          <a:prstGeom prst="rect">
            <a:avLst/>
          </a:prstGeom>
          <a:noFill/>
        </p:spPr>
        <p:txBody>
          <a:bodyPr wrap="square" rtlCol="0">
            <a:spAutoFit/>
          </a:bodyPr>
          <a:lstStyle/>
          <a:p>
            <a:r>
              <a:rPr lang="en-US" sz="2000" dirty="0" smtClean="0"/>
              <a:t>Multiple Clients</a:t>
            </a:r>
            <a:endParaRPr lang="en-US" sz="2000" dirty="0"/>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769878428"/>
              </p:ext>
            </p:extLst>
          </p:nvPr>
        </p:nvGraphicFramePr>
        <p:xfrm>
          <a:off x="6172198" y="2247091"/>
          <a:ext cx="4875213" cy="3541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7"/>
          <p:cNvGraphicFramePr>
            <a:graphicFrameLocks noGrp="1"/>
          </p:cNvGraphicFramePr>
          <p:nvPr>
            <p:ph sz="half" idx="1"/>
            <p:extLst>
              <p:ext uri="{D42A27DB-BD31-4B8C-83A1-F6EECF244321}">
                <p14:modId xmlns:p14="http://schemas.microsoft.com/office/powerpoint/2010/main" val="1296689691"/>
              </p:ext>
            </p:extLst>
          </p:nvPr>
        </p:nvGraphicFramePr>
        <p:xfrm>
          <a:off x="1141413" y="2249488"/>
          <a:ext cx="4878387" cy="3541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7003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Chaos was the law of nature; Order was the dream of man</a:t>
            </a:r>
            <a:endParaRPr lang="en-US" dirty="0"/>
          </a:p>
        </p:txBody>
      </p:sp>
      <p:sp>
        <p:nvSpPr>
          <p:cNvPr id="3" name="Text Placeholder 2"/>
          <p:cNvSpPr>
            <a:spLocks noGrp="1"/>
          </p:cNvSpPr>
          <p:nvPr>
            <p:ph type="body" sz="half" idx="13"/>
          </p:nvPr>
        </p:nvSpPr>
        <p:spPr/>
        <p:txBody>
          <a:bodyPr>
            <a:normAutofit/>
          </a:bodyPr>
          <a:lstStyle/>
          <a:p>
            <a:pPr algn="r"/>
            <a:r>
              <a:rPr lang="en-US" sz="2400" dirty="0" smtClean="0"/>
              <a:t>Henry Adams</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44" y="2881613"/>
            <a:ext cx="2801897" cy="3506078"/>
          </a:xfrm>
          <a:prstGeom prst="rect">
            <a:avLst/>
          </a:prstGeom>
          <a:ln>
            <a:solidFill>
              <a:schemeClr val="tx1">
                <a:lumMod val="75000"/>
              </a:schemeClr>
            </a:solidFill>
          </a:ln>
        </p:spPr>
      </p:pic>
    </p:spTree>
    <p:extLst>
      <p:ext uri="{BB962C8B-B14F-4D97-AF65-F5344CB8AC3E}">
        <p14:creationId xmlns:p14="http://schemas.microsoft.com/office/powerpoint/2010/main" val="3532147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performance Results</a:t>
            </a:r>
            <a:endParaRPr lang="en-US" dirty="0"/>
          </a:p>
        </p:txBody>
      </p:sp>
      <p:sp>
        <p:nvSpPr>
          <p:cNvPr id="3" name="TextBox 2"/>
          <p:cNvSpPr txBox="1"/>
          <p:nvPr/>
        </p:nvSpPr>
        <p:spPr>
          <a:xfrm>
            <a:off x="1141413" y="2374086"/>
            <a:ext cx="4306529" cy="2400657"/>
          </a:xfrm>
          <a:prstGeom prst="rect">
            <a:avLst/>
          </a:prstGeom>
          <a:noFill/>
        </p:spPr>
        <p:txBody>
          <a:bodyPr wrap="square" rtlCol="0">
            <a:spAutoFit/>
          </a:bodyPr>
          <a:lstStyle/>
          <a:p>
            <a:pPr>
              <a:lnSpc>
                <a:spcPct val="150000"/>
              </a:lnSpc>
            </a:pPr>
            <a:r>
              <a:rPr lang="en-US" sz="2000" b="1" dirty="0" smtClean="0"/>
              <a:t>Test Cases</a:t>
            </a:r>
          </a:p>
          <a:p>
            <a:pPr marL="285750" indent="-285750">
              <a:lnSpc>
                <a:spcPct val="150000"/>
              </a:lnSpc>
              <a:buFont typeface="Arial" panose="020B0604020202020204" pitchFamily="34" charset="0"/>
              <a:buChar char="•"/>
            </a:pPr>
            <a:r>
              <a:rPr lang="en-US" sz="2000" dirty="0" smtClean="0"/>
              <a:t>Constructed using check framework</a:t>
            </a:r>
          </a:p>
          <a:p>
            <a:pPr marL="285750" indent="-285750">
              <a:lnSpc>
                <a:spcPct val="150000"/>
              </a:lnSpc>
              <a:buFont typeface="Arial" panose="020B0604020202020204" pitchFamily="34" charset="0"/>
              <a:buChar char="•"/>
            </a:pPr>
            <a:r>
              <a:rPr lang="en-US" sz="2000" dirty="0" smtClean="0"/>
              <a:t>Tested Get, Set and Query individually</a:t>
            </a:r>
          </a:p>
        </p:txBody>
      </p:sp>
      <p:sp>
        <p:nvSpPr>
          <p:cNvPr id="4" name="Rectangle 3"/>
          <p:cNvSpPr/>
          <p:nvPr/>
        </p:nvSpPr>
        <p:spPr>
          <a:xfrm>
            <a:off x="6630086" y="1912421"/>
            <a:ext cx="4417325" cy="877163"/>
          </a:xfrm>
          <a:prstGeom prst="rect">
            <a:avLst/>
          </a:prstGeom>
        </p:spPr>
        <p:txBody>
          <a:bodyPr wrap="square">
            <a:spAutoFit/>
          </a:bodyPr>
          <a:lstStyle/>
          <a:p>
            <a:pPr>
              <a:lnSpc>
                <a:spcPct val="150000"/>
              </a:lnSpc>
            </a:pPr>
            <a:r>
              <a:rPr lang="en-US" sz="1700" b="1" dirty="0"/>
              <a:t>Transaction</a:t>
            </a:r>
            <a:r>
              <a:rPr lang="en-US" sz="1700" dirty="0"/>
              <a:t>: A pair of Get and Set requests to update </a:t>
            </a:r>
            <a:r>
              <a:rPr lang="en-US" sz="1700" dirty="0" smtClean="0"/>
              <a:t>a record</a:t>
            </a:r>
            <a:endParaRPr lang="en-US" sz="1700" b="1" dirty="0"/>
          </a:p>
        </p:txBody>
      </p:sp>
      <p:graphicFrame>
        <p:nvGraphicFramePr>
          <p:cNvPr id="7" name="Chart 6"/>
          <p:cNvGraphicFramePr>
            <a:graphicFrameLocks/>
          </p:cNvGraphicFramePr>
          <p:nvPr>
            <p:extLst>
              <p:ext uri="{D42A27DB-BD31-4B8C-83A1-F6EECF244321}">
                <p14:modId xmlns:p14="http://schemas.microsoft.com/office/powerpoint/2010/main" val="1821400957"/>
              </p:ext>
            </p:extLst>
          </p:nvPr>
        </p:nvGraphicFramePr>
        <p:xfrm>
          <a:off x="5962357" y="2930261"/>
          <a:ext cx="5085054" cy="34008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355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Overview</a:t>
            </a:r>
            <a:r>
              <a:rPr lang="en-US" dirty="0"/>
              <a:t/>
            </a:r>
            <a:br>
              <a:rPr lang="en-US" dirty="0"/>
            </a:br>
            <a:endParaRPr lang="en-US" dirty="0"/>
          </a:p>
        </p:txBody>
      </p:sp>
      <p:sp>
        <p:nvSpPr>
          <p:cNvPr id="3" name="Content Placeholder 2"/>
          <p:cNvSpPr>
            <a:spLocks noGrp="1"/>
          </p:cNvSpPr>
          <p:nvPr>
            <p:ph idx="1"/>
          </p:nvPr>
        </p:nvSpPr>
        <p:spPr>
          <a:xfrm>
            <a:off x="1141413" y="1842201"/>
            <a:ext cx="6203284" cy="4144297"/>
          </a:xfrm>
        </p:spPr>
        <p:txBody>
          <a:bodyPr>
            <a:normAutofit/>
          </a:bodyPr>
          <a:lstStyle/>
          <a:p>
            <a:pPr>
              <a:lnSpc>
                <a:spcPct val="150000"/>
              </a:lnSpc>
            </a:pPr>
            <a:r>
              <a:rPr lang="en-US" sz="2000" dirty="0" smtClean="0"/>
              <a:t>Data management at apartment buildings</a:t>
            </a:r>
            <a:endParaRPr lang="en-US" sz="1800" dirty="0" smtClean="0"/>
          </a:p>
          <a:p>
            <a:pPr>
              <a:lnSpc>
                <a:spcPct val="150000"/>
              </a:lnSpc>
            </a:pPr>
            <a:r>
              <a:rPr lang="en-US" sz="2000" dirty="0" smtClean="0"/>
              <a:t>Need efficient means of storage and methods for maintaining this data</a:t>
            </a:r>
          </a:p>
          <a:p>
            <a:pPr>
              <a:lnSpc>
                <a:spcPct val="150000"/>
              </a:lnSpc>
            </a:pPr>
            <a:r>
              <a:rPr lang="en-US" sz="2000" dirty="0" smtClean="0"/>
              <a:t>Usage of hash tables and C string libraries to implement system</a:t>
            </a:r>
          </a:p>
          <a:p>
            <a:pPr>
              <a:lnSpc>
                <a:spcPct val="150000"/>
              </a:lnSpc>
            </a:pPr>
            <a:r>
              <a:rPr lang="en-US" sz="2000" dirty="0" smtClean="0"/>
              <a:t>Performance of aforementioned approaches</a:t>
            </a:r>
          </a:p>
          <a:p>
            <a:pPr>
              <a:lnSpc>
                <a:spcPct val="150000"/>
              </a:lnSpc>
            </a:pPr>
            <a:r>
              <a:rPr lang="en-US" sz="2000" dirty="0" smtClean="0"/>
              <a:t>Importance of organizing data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162" y="1565549"/>
            <a:ext cx="3290249" cy="4697600"/>
          </a:xfrm>
          <a:prstGeom prst="rect">
            <a:avLst/>
          </a:prstGeom>
          <a:ln>
            <a:solidFill>
              <a:schemeClr val="tx1">
                <a:lumMod val="75000"/>
              </a:schemeClr>
            </a:solidFill>
          </a:ln>
        </p:spPr>
      </p:pic>
    </p:spTree>
    <p:extLst>
      <p:ext uri="{BB962C8B-B14F-4D97-AF65-F5344CB8AC3E}">
        <p14:creationId xmlns:p14="http://schemas.microsoft.com/office/powerpoint/2010/main" val="3351263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Residential Data Management</a:t>
            </a:r>
            <a:endParaRPr lang="en-US" dirty="0"/>
          </a:p>
        </p:txBody>
      </p:sp>
      <p:sp>
        <p:nvSpPr>
          <p:cNvPr id="3" name="Content Placeholder 2"/>
          <p:cNvSpPr>
            <a:spLocks noGrp="1"/>
          </p:cNvSpPr>
          <p:nvPr>
            <p:ph idx="1"/>
          </p:nvPr>
        </p:nvSpPr>
        <p:spPr>
          <a:xfrm>
            <a:off x="1141413" y="1805200"/>
            <a:ext cx="7336000" cy="3541714"/>
          </a:xfrm>
        </p:spPr>
        <p:txBody>
          <a:bodyPr>
            <a:noAutofit/>
          </a:bodyPr>
          <a:lstStyle/>
          <a:p>
            <a:pPr>
              <a:lnSpc>
                <a:spcPct val="150000"/>
              </a:lnSpc>
            </a:pPr>
            <a:r>
              <a:rPr lang="en-US" sz="2000" i="1" dirty="0" smtClean="0"/>
              <a:t>Client</a:t>
            </a:r>
            <a:r>
              <a:rPr lang="en-US" sz="2000" dirty="0" smtClean="0"/>
              <a:t>: </a:t>
            </a:r>
            <a:r>
              <a:rPr lang="en-US" sz="2000" dirty="0"/>
              <a:t>management, superintendent, </a:t>
            </a:r>
            <a:r>
              <a:rPr lang="en-US" sz="2000" dirty="0" smtClean="0"/>
              <a:t>security</a:t>
            </a:r>
          </a:p>
          <a:p>
            <a:pPr>
              <a:lnSpc>
                <a:spcPct val="150000"/>
              </a:lnSpc>
            </a:pPr>
            <a:r>
              <a:rPr lang="en-US" sz="2000" i="1" dirty="0" smtClean="0"/>
              <a:t>Problem</a:t>
            </a:r>
          </a:p>
          <a:p>
            <a:pPr lvl="1">
              <a:lnSpc>
                <a:spcPct val="170000"/>
              </a:lnSpc>
            </a:pPr>
            <a:r>
              <a:rPr lang="en-US" sz="1800" dirty="0" smtClean="0"/>
              <a:t>Current system is fully paper based and unorganized</a:t>
            </a:r>
          </a:p>
          <a:p>
            <a:pPr lvl="1">
              <a:lnSpc>
                <a:spcPct val="170000"/>
              </a:lnSpc>
            </a:pPr>
            <a:r>
              <a:rPr lang="en-US" sz="1800" dirty="0" smtClean="0"/>
              <a:t>Access is slow and inaccurate</a:t>
            </a:r>
          </a:p>
          <a:p>
            <a:pPr>
              <a:lnSpc>
                <a:spcPct val="170000"/>
              </a:lnSpc>
            </a:pPr>
            <a:r>
              <a:rPr lang="en-US" sz="2000" i="1" dirty="0" smtClean="0"/>
              <a:t>Solution</a:t>
            </a:r>
          </a:p>
          <a:p>
            <a:pPr lvl="1">
              <a:lnSpc>
                <a:spcPct val="170000"/>
              </a:lnSpc>
            </a:pPr>
            <a:r>
              <a:rPr lang="en-US" sz="1800" dirty="0" smtClean="0"/>
              <a:t>Data to be stored in hash tables and centralized at one location</a:t>
            </a:r>
          </a:p>
          <a:p>
            <a:pPr lvl="1">
              <a:lnSpc>
                <a:spcPct val="170000"/>
              </a:lnSpc>
            </a:pPr>
            <a:r>
              <a:rPr lang="en-US" sz="1800" dirty="0" smtClean="0"/>
              <a:t>Chosen data structure is built for quick access and consistent performance</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2960"/>
          <a:stretch/>
        </p:blipFill>
        <p:spPr>
          <a:xfrm>
            <a:off x="8477413" y="1805200"/>
            <a:ext cx="2406897" cy="21116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413" y="4028162"/>
            <a:ext cx="2637504" cy="2637504"/>
          </a:xfrm>
          <a:prstGeom prst="rect">
            <a:avLst/>
          </a:prstGeom>
        </p:spPr>
      </p:pic>
      <p:sp>
        <p:nvSpPr>
          <p:cNvPr id="8" name="Curved Left Arrow 7"/>
          <p:cNvSpPr/>
          <p:nvPr/>
        </p:nvSpPr>
        <p:spPr>
          <a:xfrm>
            <a:off x="11047411" y="2996590"/>
            <a:ext cx="877798" cy="2063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3069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7742" y="3165421"/>
            <a:ext cx="3681998" cy="3692579"/>
          </a:xfrm>
          <a:prstGeom prst="rect">
            <a:avLst/>
          </a:prstGeom>
        </p:spPr>
      </p:pic>
      <p:pic>
        <p:nvPicPr>
          <p:cNvPr id="25" name="Content Placeholder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863" y="2922717"/>
            <a:ext cx="3681999" cy="3692580"/>
          </a:xfrm>
          <a:prstGeom prst="rect">
            <a:avLst/>
          </a:prstGeom>
        </p:spPr>
      </p:pic>
      <p:sp>
        <p:nvSpPr>
          <p:cNvPr id="4" name="Title 3"/>
          <p:cNvSpPr>
            <a:spLocks noGrp="1"/>
          </p:cNvSpPr>
          <p:nvPr>
            <p:ph type="title"/>
          </p:nvPr>
        </p:nvSpPr>
        <p:spPr/>
        <p:txBody>
          <a:bodyPr/>
          <a:lstStyle/>
          <a:p>
            <a:r>
              <a:rPr lang="en-US" dirty="0" smtClean="0"/>
              <a:t>What Data Structure are we Using?</a:t>
            </a:r>
            <a:endParaRPr lang="en-US" dirty="0"/>
          </a:p>
        </p:txBody>
      </p:sp>
      <p:sp>
        <p:nvSpPr>
          <p:cNvPr id="12" name="TextBox 11"/>
          <p:cNvSpPr txBox="1"/>
          <p:nvPr/>
        </p:nvSpPr>
        <p:spPr>
          <a:xfrm>
            <a:off x="6182682" y="5011710"/>
            <a:ext cx="22860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Fast access</a:t>
            </a:r>
          </a:p>
          <a:p>
            <a:pPr marL="285750" indent="-285750">
              <a:buFont typeface="Arial" panose="020B0604020202020204" pitchFamily="34" charset="0"/>
              <a:buChar char="•"/>
            </a:pPr>
            <a:r>
              <a:rPr lang="en-US" sz="1600" dirty="0" smtClean="0"/>
              <a:t>Consistent performance</a:t>
            </a:r>
          </a:p>
          <a:p>
            <a:pPr marL="285750" indent="-285750">
              <a:buFont typeface="Arial" panose="020B0604020202020204" pitchFamily="34" charset="0"/>
              <a:buChar char="•"/>
            </a:pPr>
            <a:r>
              <a:rPr lang="en-US" sz="1600" dirty="0" smtClean="0"/>
              <a:t>Easy to perform operations</a:t>
            </a:r>
          </a:p>
        </p:txBody>
      </p:sp>
      <p:sp>
        <p:nvSpPr>
          <p:cNvPr id="13" name="TextBox 12"/>
          <p:cNvSpPr txBox="1"/>
          <p:nvPr/>
        </p:nvSpPr>
        <p:spPr>
          <a:xfrm>
            <a:off x="8699740" y="3452839"/>
            <a:ext cx="2354826"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Possibility of collisions</a:t>
            </a:r>
          </a:p>
          <a:p>
            <a:pPr marL="285750" indent="-285750">
              <a:buFont typeface="Arial" panose="020B0604020202020204" pitchFamily="34" charset="0"/>
              <a:buChar char="•"/>
            </a:pPr>
            <a:r>
              <a:rPr lang="en-US" sz="1600" dirty="0" smtClean="0"/>
              <a:t>Clustering of data</a:t>
            </a:r>
          </a:p>
          <a:p>
            <a:pPr marL="285750" indent="-285750">
              <a:buFont typeface="Arial" panose="020B0604020202020204" pitchFamily="34" charset="0"/>
              <a:buChar char="•"/>
            </a:pPr>
            <a:r>
              <a:rPr lang="en-US" sz="1600" dirty="0"/>
              <a:t>Known number of </a:t>
            </a:r>
            <a:r>
              <a:rPr lang="en-US" sz="1600" dirty="0" smtClean="0"/>
              <a:t>entries</a:t>
            </a:r>
            <a:endParaRPr lang="en-US" sz="1600" dirty="0"/>
          </a:p>
        </p:txBody>
      </p:sp>
      <p:sp>
        <p:nvSpPr>
          <p:cNvPr id="18" name="TextBox 17"/>
          <p:cNvSpPr txBox="1"/>
          <p:nvPr/>
        </p:nvSpPr>
        <p:spPr>
          <a:xfrm>
            <a:off x="936706" y="1908009"/>
            <a:ext cx="5316610" cy="22159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smtClean="0"/>
              <a:t>Requirements</a:t>
            </a:r>
            <a:r>
              <a:rPr lang="en-US" sz="2000" dirty="0" smtClean="0"/>
              <a:t>:</a:t>
            </a:r>
          </a:p>
          <a:p>
            <a:pPr marL="742950" lvl="1" indent="-285750">
              <a:lnSpc>
                <a:spcPct val="150000"/>
              </a:lnSpc>
              <a:buFont typeface="Arial" panose="020B0604020202020204" pitchFamily="34" charset="0"/>
              <a:buChar char="•"/>
            </a:pPr>
            <a:r>
              <a:rPr lang="en-US" dirty="0" smtClean="0"/>
              <a:t>Direct access of a tenant record</a:t>
            </a:r>
          </a:p>
          <a:p>
            <a:pPr marL="742950" lvl="1" indent="-285750">
              <a:lnSpc>
                <a:spcPct val="150000"/>
              </a:lnSpc>
              <a:buFont typeface="Arial" panose="020B0604020202020204" pitchFamily="34" charset="0"/>
              <a:buChar char="•"/>
            </a:pPr>
            <a:r>
              <a:rPr lang="en-US" dirty="0" smtClean="0"/>
              <a:t>Capable of storing large amounts of data</a:t>
            </a:r>
          </a:p>
          <a:p>
            <a:pPr marL="742950" lvl="1" indent="-285750">
              <a:lnSpc>
                <a:spcPct val="150000"/>
              </a:lnSpc>
              <a:buFont typeface="Arial" panose="020B0604020202020204" pitchFamily="34" charset="0"/>
              <a:buChar char="•"/>
            </a:pPr>
            <a:r>
              <a:rPr lang="en-US" dirty="0" smtClean="0"/>
              <a:t>Easy to maintain</a:t>
            </a:r>
          </a:p>
        </p:txBody>
      </p:sp>
      <p:sp>
        <p:nvSpPr>
          <p:cNvPr id="19" name="Rectangle 18"/>
          <p:cNvSpPr/>
          <p:nvPr/>
        </p:nvSpPr>
        <p:spPr>
          <a:xfrm>
            <a:off x="936706" y="4292282"/>
            <a:ext cx="3450941" cy="143885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b="1" dirty="0"/>
              <a:t>Alternatives</a:t>
            </a:r>
            <a:r>
              <a:rPr lang="en-US" sz="2000" dirty="0"/>
              <a:t>: array, linked list, binary search tree, hash </a:t>
            </a:r>
            <a:r>
              <a:rPr lang="en-US" sz="2000" dirty="0" smtClean="0"/>
              <a:t>table</a:t>
            </a:r>
            <a:endParaRPr lang="en-US" sz="2000" dirty="0"/>
          </a:p>
        </p:txBody>
      </p:sp>
      <p:sp>
        <p:nvSpPr>
          <p:cNvPr id="20" name="TextBox 19"/>
          <p:cNvSpPr txBox="1"/>
          <p:nvPr/>
        </p:nvSpPr>
        <p:spPr>
          <a:xfrm>
            <a:off x="7726669" y="2746531"/>
            <a:ext cx="9730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Why?</a:t>
            </a:r>
            <a:endParaRPr lang="en-US" sz="2000" b="1" dirty="0"/>
          </a:p>
        </p:txBody>
      </p:sp>
      <p:sp>
        <p:nvSpPr>
          <p:cNvPr id="21" name="Rectangle 20"/>
          <p:cNvSpPr/>
          <p:nvPr/>
        </p:nvSpPr>
        <p:spPr>
          <a:xfrm>
            <a:off x="6945068" y="2147902"/>
            <a:ext cx="2536272" cy="47320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nSpc>
                <a:spcPct val="150000"/>
              </a:lnSpc>
            </a:pPr>
            <a:r>
              <a:rPr lang="en-US" b="1" dirty="0"/>
              <a:t>Our pick</a:t>
            </a:r>
            <a:r>
              <a:rPr lang="en-US" dirty="0"/>
              <a:t>: Hash Table</a:t>
            </a:r>
          </a:p>
        </p:txBody>
      </p:sp>
    </p:spTree>
    <p:extLst>
      <p:ext uri="{BB962C8B-B14F-4D97-AF65-F5344CB8AC3E}">
        <p14:creationId xmlns:p14="http://schemas.microsoft.com/office/powerpoint/2010/main" val="3163712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Implementation of Our Structure</a:t>
            </a:r>
            <a:endParaRPr lang="en-US" dirty="0"/>
          </a:p>
        </p:txBody>
      </p:sp>
      <p:sp>
        <p:nvSpPr>
          <p:cNvPr id="79" name="Content Placeholder 78"/>
          <p:cNvSpPr>
            <a:spLocks noGrp="1"/>
          </p:cNvSpPr>
          <p:nvPr>
            <p:ph idx="1"/>
          </p:nvPr>
        </p:nvSpPr>
        <p:spPr>
          <a:xfrm>
            <a:off x="671736" y="2013512"/>
            <a:ext cx="3499123" cy="3541714"/>
          </a:xfrm>
        </p:spPr>
        <p:txBody>
          <a:bodyPr>
            <a:noAutofit/>
          </a:bodyPr>
          <a:lstStyle/>
          <a:p>
            <a:pPr>
              <a:lnSpc>
                <a:spcPct val="150000"/>
              </a:lnSpc>
            </a:pPr>
            <a:r>
              <a:rPr lang="en-US" sz="1800" b="1" dirty="0" smtClean="0"/>
              <a:t>Key</a:t>
            </a:r>
            <a:r>
              <a:rPr lang="en-US" sz="1800" dirty="0" smtClean="0"/>
              <a:t>: Apartment number</a:t>
            </a:r>
          </a:p>
          <a:p>
            <a:pPr>
              <a:lnSpc>
                <a:spcPct val="150000"/>
              </a:lnSpc>
            </a:pPr>
            <a:r>
              <a:rPr lang="en-US" sz="1800" b="1" dirty="0" smtClean="0"/>
              <a:t>Hashing function</a:t>
            </a:r>
            <a:r>
              <a:rPr lang="en-US" sz="1800" dirty="0" smtClean="0"/>
              <a:t>: Function to convert keys to addressable indices in array</a:t>
            </a:r>
          </a:p>
          <a:p>
            <a:pPr>
              <a:lnSpc>
                <a:spcPct val="150000"/>
              </a:lnSpc>
            </a:pPr>
            <a:r>
              <a:rPr lang="en-US" sz="1800" b="1" dirty="0" smtClean="0"/>
              <a:t>Index</a:t>
            </a:r>
            <a:r>
              <a:rPr lang="en-US" sz="1800" dirty="0" smtClean="0"/>
              <a:t>: Position of data in array</a:t>
            </a:r>
          </a:p>
          <a:p>
            <a:pPr>
              <a:lnSpc>
                <a:spcPct val="150000"/>
              </a:lnSpc>
            </a:pPr>
            <a:r>
              <a:rPr lang="en-US" sz="1800" b="1" dirty="0" smtClean="0"/>
              <a:t>Entry</a:t>
            </a:r>
            <a:r>
              <a:rPr lang="en-US" sz="1800" dirty="0" smtClean="0"/>
              <a:t>: Data to be recorded</a:t>
            </a:r>
            <a:endParaRPr lang="en-US" sz="1800" b="1" dirty="0"/>
          </a:p>
        </p:txBody>
      </p:sp>
      <p:grpSp>
        <p:nvGrpSpPr>
          <p:cNvPr id="76" name="Group 75"/>
          <p:cNvGrpSpPr/>
          <p:nvPr/>
        </p:nvGrpSpPr>
        <p:grpSpPr>
          <a:xfrm>
            <a:off x="4452778" y="2097088"/>
            <a:ext cx="7435659" cy="4197783"/>
            <a:chOff x="4009090" y="1132693"/>
            <a:chExt cx="7833865" cy="4983690"/>
          </a:xfrm>
        </p:grpSpPr>
        <p:sp>
          <p:nvSpPr>
            <p:cNvPr id="5" name="Rectangle 4"/>
            <p:cNvSpPr/>
            <p:nvPr/>
          </p:nvSpPr>
          <p:spPr>
            <a:xfrm>
              <a:off x="4009092" y="2809541"/>
              <a:ext cx="879126" cy="589939"/>
            </a:xfrm>
            <a:prstGeom prst="rect">
              <a:avLst/>
            </a:prstGeom>
            <a:ln>
              <a:solidFill>
                <a:schemeClr val="bg2">
                  <a:lumMod val="75000"/>
                  <a:lumOff val="25000"/>
                </a:schemeClr>
              </a:solidFill>
            </a:ln>
          </p:spPr>
          <p:style>
            <a:lnRef idx="2">
              <a:schemeClr val="accent2">
                <a:shade val="50000"/>
              </a:schemeClr>
            </a:lnRef>
            <a:fillRef idx="1002">
              <a:schemeClr val="lt2"/>
            </a:fillRef>
            <a:effectRef idx="0">
              <a:schemeClr val="accent2"/>
            </a:effectRef>
            <a:fontRef idx="minor">
              <a:schemeClr val="lt1"/>
            </a:fontRef>
          </p:style>
          <p:txBody>
            <a:bodyPr rtlCol="0" anchor="ctr"/>
            <a:lstStyle/>
            <a:p>
              <a:pPr algn="ctr"/>
              <a:r>
                <a:rPr lang="en-US" dirty="0" smtClean="0">
                  <a:solidFill>
                    <a:schemeClr val="bg1"/>
                  </a:solidFill>
                </a:rPr>
                <a:t>0504</a:t>
              </a:r>
              <a:endParaRPr lang="en-US" dirty="0">
                <a:solidFill>
                  <a:schemeClr val="bg1"/>
                </a:solidFill>
              </a:endParaRPr>
            </a:p>
          </p:txBody>
        </p:sp>
        <p:sp>
          <p:nvSpPr>
            <p:cNvPr id="6" name="Rectangle 5"/>
            <p:cNvSpPr/>
            <p:nvPr/>
          </p:nvSpPr>
          <p:spPr>
            <a:xfrm>
              <a:off x="4009091" y="3476729"/>
              <a:ext cx="879126" cy="589939"/>
            </a:xfrm>
            <a:prstGeom prst="rect">
              <a:avLst/>
            </a:prstGeom>
            <a:ln>
              <a:solidFill>
                <a:schemeClr val="bg2">
                  <a:lumMod val="75000"/>
                  <a:lumOff val="25000"/>
                </a:schemeClr>
              </a:solidFill>
            </a:ln>
          </p:spPr>
          <p:style>
            <a:lnRef idx="2">
              <a:schemeClr val="accent2">
                <a:shade val="50000"/>
              </a:schemeClr>
            </a:lnRef>
            <a:fillRef idx="1002">
              <a:schemeClr val="lt2"/>
            </a:fillRef>
            <a:effectRef idx="0">
              <a:schemeClr val="accent2"/>
            </a:effectRef>
            <a:fontRef idx="minor">
              <a:schemeClr val="lt1"/>
            </a:fontRef>
          </p:style>
          <p:txBody>
            <a:bodyPr rtlCol="0" anchor="ctr"/>
            <a:lstStyle/>
            <a:p>
              <a:pPr algn="ctr"/>
              <a:r>
                <a:rPr lang="en-US" dirty="0" smtClean="0">
                  <a:solidFill>
                    <a:schemeClr val="bg1"/>
                  </a:solidFill>
                </a:rPr>
                <a:t>0901</a:t>
              </a:r>
              <a:endParaRPr lang="en-US" dirty="0">
                <a:solidFill>
                  <a:schemeClr val="bg1"/>
                </a:solidFill>
              </a:endParaRPr>
            </a:p>
          </p:txBody>
        </p:sp>
        <p:sp>
          <p:nvSpPr>
            <p:cNvPr id="7" name="Rectangle 6"/>
            <p:cNvSpPr/>
            <p:nvPr/>
          </p:nvSpPr>
          <p:spPr>
            <a:xfrm>
              <a:off x="4009091" y="4143916"/>
              <a:ext cx="879126" cy="589939"/>
            </a:xfrm>
            <a:prstGeom prst="rect">
              <a:avLst/>
            </a:prstGeom>
            <a:ln>
              <a:solidFill>
                <a:schemeClr val="bg2">
                  <a:lumMod val="75000"/>
                  <a:lumOff val="25000"/>
                </a:schemeClr>
              </a:solidFill>
            </a:ln>
          </p:spPr>
          <p:style>
            <a:lnRef idx="2">
              <a:schemeClr val="accent2">
                <a:shade val="50000"/>
              </a:schemeClr>
            </a:lnRef>
            <a:fillRef idx="1002">
              <a:schemeClr val="lt2"/>
            </a:fillRef>
            <a:effectRef idx="0">
              <a:schemeClr val="accent2"/>
            </a:effectRef>
            <a:fontRef idx="minor">
              <a:schemeClr val="lt1"/>
            </a:fontRef>
          </p:style>
          <p:txBody>
            <a:bodyPr rtlCol="0" anchor="ctr"/>
            <a:lstStyle/>
            <a:p>
              <a:pPr algn="ctr"/>
              <a:r>
                <a:rPr lang="en-US" dirty="0" smtClean="0">
                  <a:solidFill>
                    <a:schemeClr val="bg1"/>
                  </a:solidFill>
                </a:rPr>
                <a:t>1506</a:t>
              </a:r>
              <a:endParaRPr lang="en-US" dirty="0">
                <a:solidFill>
                  <a:schemeClr val="bg1"/>
                </a:solidFill>
              </a:endParaRPr>
            </a:p>
          </p:txBody>
        </p:sp>
        <p:sp>
          <p:nvSpPr>
            <p:cNvPr id="8" name="Rectangle 7"/>
            <p:cNvSpPr/>
            <p:nvPr/>
          </p:nvSpPr>
          <p:spPr>
            <a:xfrm>
              <a:off x="4009090" y="4811104"/>
              <a:ext cx="879126" cy="589939"/>
            </a:xfrm>
            <a:prstGeom prst="rect">
              <a:avLst/>
            </a:prstGeom>
            <a:ln>
              <a:solidFill>
                <a:schemeClr val="bg2">
                  <a:lumMod val="75000"/>
                  <a:lumOff val="25000"/>
                </a:schemeClr>
              </a:solidFill>
            </a:ln>
          </p:spPr>
          <p:style>
            <a:lnRef idx="2">
              <a:schemeClr val="accent2">
                <a:shade val="50000"/>
              </a:schemeClr>
            </a:lnRef>
            <a:fillRef idx="1002">
              <a:schemeClr val="lt2"/>
            </a:fillRef>
            <a:effectRef idx="0">
              <a:schemeClr val="accent2"/>
            </a:effectRef>
            <a:fontRef idx="minor">
              <a:schemeClr val="lt1"/>
            </a:fontRef>
          </p:style>
          <p:txBody>
            <a:bodyPr rtlCol="0" anchor="ctr"/>
            <a:lstStyle/>
            <a:p>
              <a:pPr algn="ctr"/>
              <a:r>
                <a:rPr lang="en-US" dirty="0" smtClean="0">
                  <a:solidFill>
                    <a:schemeClr val="bg1"/>
                  </a:solidFill>
                </a:rPr>
                <a:t>2205</a:t>
              </a:r>
              <a:endParaRPr lang="en-US" dirty="0">
                <a:solidFill>
                  <a:schemeClr val="bg1"/>
                </a:solidFill>
              </a:endParaRPr>
            </a:p>
          </p:txBody>
        </p:sp>
        <p:sp>
          <p:nvSpPr>
            <p:cNvPr id="9" name="TextBox 8"/>
            <p:cNvSpPr txBox="1"/>
            <p:nvPr/>
          </p:nvSpPr>
          <p:spPr>
            <a:xfrm>
              <a:off x="4143747" y="2453637"/>
              <a:ext cx="609814" cy="369333"/>
            </a:xfrm>
            <a:prstGeom prst="rect">
              <a:avLst/>
            </a:prstGeom>
            <a:noFill/>
            <a:ln>
              <a:noFill/>
            </a:ln>
          </p:spPr>
          <p:txBody>
            <a:bodyPr wrap="square" rtlCol="0">
              <a:spAutoFit/>
            </a:bodyPr>
            <a:lstStyle/>
            <a:p>
              <a:pPr algn="ctr"/>
              <a:r>
                <a:rPr lang="en-US" b="1" dirty="0" smtClean="0"/>
                <a:t>Key</a:t>
              </a:r>
              <a:endParaRPr lang="en-US" dirty="0"/>
            </a:p>
          </p:txBody>
        </p:sp>
        <p:sp>
          <p:nvSpPr>
            <p:cNvPr id="10" name="Rounded Rectangle 9"/>
            <p:cNvSpPr/>
            <p:nvPr/>
          </p:nvSpPr>
          <p:spPr>
            <a:xfrm>
              <a:off x="4994638" y="2418745"/>
              <a:ext cx="1356852" cy="3524880"/>
            </a:xfrm>
            <a:prstGeom prst="roundRect">
              <a:avLst/>
            </a:prstGeom>
            <a:ln>
              <a:solidFill>
                <a:schemeClr val="tx2">
                  <a:lumMod val="75000"/>
                </a:schemeClr>
              </a:solidFill>
            </a:ln>
          </p:spPr>
          <p:style>
            <a:lnRef idx="2">
              <a:schemeClr val="accent5">
                <a:shade val="50000"/>
              </a:schemeClr>
            </a:lnRef>
            <a:fillRef idx="1003">
              <a:schemeClr val="lt2"/>
            </a:fillRef>
            <a:effectRef idx="0">
              <a:schemeClr val="accent5"/>
            </a:effectRef>
            <a:fontRef idx="minor">
              <a:schemeClr val="lt1"/>
            </a:fontRef>
          </p:style>
          <p:txBody>
            <a:bodyPr rtlCol="0" anchor="ctr"/>
            <a:lstStyle/>
            <a:p>
              <a:pPr algn="ctr"/>
              <a:endParaRPr lang="en-US"/>
            </a:p>
          </p:txBody>
        </p:sp>
        <p:sp>
          <p:nvSpPr>
            <p:cNvPr id="11" name="TextBox 10"/>
            <p:cNvSpPr txBox="1"/>
            <p:nvPr/>
          </p:nvSpPr>
          <p:spPr>
            <a:xfrm>
              <a:off x="5051171" y="1719710"/>
              <a:ext cx="1268361" cy="702677"/>
            </a:xfrm>
            <a:prstGeom prst="rect">
              <a:avLst/>
            </a:prstGeom>
            <a:noFill/>
            <a:ln>
              <a:noFill/>
            </a:ln>
          </p:spPr>
          <p:txBody>
            <a:bodyPr wrap="square" rtlCol="0">
              <a:spAutoFit/>
            </a:bodyPr>
            <a:lstStyle/>
            <a:p>
              <a:pPr algn="ctr"/>
              <a:r>
                <a:rPr lang="en-US" b="1" dirty="0" smtClean="0"/>
                <a:t>Hashing Function</a:t>
              </a:r>
              <a:endParaRPr lang="en-US" dirty="0"/>
            </a:p>
          </p:txBody>
        </p:sp>
        <p:sp>
          <p:nvSpPr>
            <p:cNvPr id="12" name="Rectangle 11"/>
            <p:cNvSpPr/>
            <p:nvPr/>
          </p:nvSpPr>
          <p:spPr>
            <a:xfrm>
              <a:off x="6475839" y="1511829"/>
              <a:ext cx="677130" cy="589939"/>
            </a:xfrm>
            <a:prstGeom prst="rect">
              <a:avLst/>
            </a:prstGeom>
            <a:ln>
              <a:solidFill>
                <a:schemeClr val="bg2">
                  <a:lumMod val="25000"/>
                  <a:lumOff val="75000"/>
                </a:schemeClr>
              </a:solidFill>
            </a:ln>
          </p:spPr>
          <p:style>
            <a:lnRef idx="1">
              <a:schemeClr val="accent4"/>
            </a:lnRef>
            <a:fillRef idx="1001">
              <a:schemeClr val="lt2"/>
            </a:fillRef>
            <a:effectRef idx="1">
              <a:schemeClr val="accent4"/>
            </a:effectRef>
            <a:fontRef idx="minor">
              <a:schemeClr val="dk1"/>
            </a:fontRef>
          </p:style>
          <p:txBody>
            <a:bodyPr rtlCol="0" anchor="ctr"/>
            <a:lstStyle/>
            <a:p>
              <a:pPr algn="ctr"/>
              <a:r>
                <a:rPr lang="en-US" dirty="0" smtClean="0">
                  <a:solidFill>
                    <a:schemeClr val="tx1"/>
                  </a:solidFill>
                </a:rPr>
                <a:t>00</a:t>
              </a:r>
              <a:endParaRPr lang="en-US" dirty="0">
                <a:solidFill>
                  <a:schemeClr val="tx1"/>
                </a:solidFill>
              </a:endParaRPr>
            </a:p>
          </p:txBody>
        </p:sp>
        <p:sp>
          <p:nvSpPr>
            <p:cNvPr id="13" name="Rectangle 12"/>
            <p:cNvSpPr/>
            <p:nvPr/>
          </p:nvSpPr>
          <p:spPr>
            <a:xfrm>
              <a:off x="6475838" y="2179017"/>
              <a:ext cx="677130" cy="589939"/>
            </a:xfrm>
            <a:prstGeom prst="rect">
              <a:avLst/>
            </a:prstGeom>
            <a:ln>
              <a:solidFill>
                <a:schemeClr val="bg2">
                  <a:lumMod val="25000"/>
                  <a:lumOff val="75000"/>
                </a:schemeClr>
              </a:solidFill>
            </a:ln>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r>
                <a:rPr lang="en-US" dirty="0" smtClean="0"/>
                <a:t>01</a:t>
              </a:r>
              <a:endParaRPr lang="en-US" dirty="0"/>
            </a:p>
          </p:txBody>
        </p:sp>
        <p:sp>
          <p:nvSpPr>
            <p:cNvPr id="14" name="Rectangle 13"/>
            <p:cNvSpPr/>
            <p:nvPr/>
          </p:nvSpPr>
          <p:spPr>
            <a:xfrm>
              <a:off x="6475838" y="2846205"/>
              <a:ext cx="677130" cy="589939"/>
            </a:xfrm>
            <a:prstGeom prst="rect">
              <a:avLst/>
            </a:prstGeom>
            <a:ln>
              <a:solidFill>
                <a:schemeClr val="bg2">
                  <a:lumMod val="25000"/>
                  <a:lumOff val="75000"/>
                </a:schemeClr>
              </a:solidFill>
            </a:ln>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r>
                <a:rPr lang="en-US" dirty="0" smtClean="0"/>
                <a:t>02</a:t>
              </a:r>
              <a:endParaRPr lang="en-US" dirty="0"/>
            </a:p>
          </p:txBody>
        </p:sp>
        <p:sp>
          <p:nvSpPr>
            <p:cNvPr id="15" name="Rectangle 14"/>
            <p:cNvSpPr/>
            <p:nvPr/>
          </p:nvSpPr>
          <p:spPr>
            <a:xfrm>
              <a:off x="6475837" y="3513392"/>
              <a:ext cx="677130" cy="54278"/>
            </a:xfrm>
            <a:prstGeom prst="rect">
              <a:avLst/>
            </a:prstGeom>
            <a:ln>
              <a:solidFill>
                <a:schemeClr val="bg2">
                  <a:lumMod val="25000"/>
                  <a:lumOff val="75000"/>
                </a:schemeClr>
              </a:solidFill>
            </a:ln>
          </p:spPr>
          <p:style>
            <a:lnRef idx="1">
              <a:schemeClr val="accent4"/>
            </a:lnRef>
            <a:fillRef idx="1001">
              <a:schemeClr val="lt2"/>
            </a:fillRef>
            <a:effectRef idx="1">
              <a:schemeClr val="accent4"/>
            </a:effectRef>
            <a:fontRef idx="minor">
              <a:schemeClr val="dk1"/>
            </a:fontRef>
          </p:style>
          <p:txBody>
            <a:bodyPr vert="horz" rtlCol="0" anchor="ctr"/>
            <a:lstStyle/>
            <a:p>
              <a:pPr algn="ctr"/>
              <a:endParaRPr lang="en-US" sz="2400" b="1" dirty="0"/>
            </a:p>
          </p:txBody>
        </p:sp>
        <p:sp>
          <p:nvSpPr>
            <p:cNvPr id="16" name="TextBox 15"/>
            <p:cNvSpPr txBox="1"/>
            <p:nvPr/>
          </p:nvSpPr>
          <p:spPr>
            <a:xfrm>
              <a:off x="6351490" y="1137827"/>
              <a:ext cx="925823" cy="369333"/>
            </a:xfrm>
            <a:prstGeom prst="rect">
              <a:avLst/>
            </a:prstGeom>
            <a:noFill/>
            <a:ln>
              <a:noFill/>
            </a:ln>
          </p:spPr>
          <p:txBody>
            <a:bodyPr wrap="square" rtlCol="0">
              <a:spAutoFit/>
            </a:bodyPr>
            <a:lstStyle/>
            <a:p>
              <a:pPr algn="ctr"/>
              <a:r>
                <a:rPr lang="en-US" b="1" dirty="0" smtClean="0"/>
                <a:t>Index</a:t>
              </a:r>
              <a:endParaRPr lang="en-US" dirty="0"/>
            </a:p>
          </p:txBody>
        </p:sp>
        <p:sp>
          <p:nvSpPr>
            <p:cNvPr id="17" name="Rectangle 16"/>
            <p:cNvSpPr/>
            <p:nvPr/>
          </p:nvSpPr>
          <p:spPr>
            <a:xfrm>
              <a:off x="6475837" y="4174634"/>
              <a:ext cx="677130" cy="589939"/>
            </a:xfrm>
            <a:prstGeom prst="rect">
              <a:avLst/>
            </a:prstGeom>
            <a:ln>
              <a:solidFill>
                <a:schemeClr val="bg2">
                  <a:lumMod val="25000"/>
                  <a:lumOff val="75000"/>
                </a:schemeClr>
              </a:solidFill>
            </a:ln>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r>
                <a:rPr lang="en-US" dirty="0" smtClean="0"/>
                <a:t>997</a:t>
              </a:r>
              <a:endParaRPr lang="en-US" dirty="0"/>
            </a:p>
          </p:txBody>
        </p:sp>
        <p:sp>
          <p:nvSpPr>
            <p:cNvPr id="18" name="Rectangle 17"/>
            <p:cNvSpPr/>
            <p:nvPr/>
          </p:nvSpPr>
          <p:spPr>
            <a:xfrm>
              <a:off x="6475837" y="4841822"/>
              <a:ext cx="677130" cy="589939"/>
            </a:xfrm>
            <a:prstGeom prst="rect">
              <a:avLst/>
            </a:prstGeom>
            <a:ln>
              <a:solidFill>
                <a:schemeClr val="bg2">
                  <a:lumMod val="25000"/>
                  <a:lumOff val="75000"/>
                </a:schemeClr>
              </a:solidFill>
            </a:ln>
          </p:spPr>
          <p:style>
            <a:lnRef idx="1">
              <a:schemeClr val="accent4"/>
            </a:lnRef>
            <a:fillRef idx="1001">
              <a:schemeClr val="lt2"/>
            </a:fillRef>
            <a:effectRef idx="1">
              <a:schemeClr val="accent4"/>
            </a:effectRef>
            <a:fontRef idx="minor">
              <a:schemeClr val="dk1"/>
            </a:fontRef>
          </p:style>
          <p:txBody>
            <a:bodyPr rtlCol="0" anchor="ctr"/>
            <a:lstStyle/>
            <a:p>
              <a:pPr algn="ctr"/>
              <a:r>
                <a:rPr lang="en-US" dirty="0" smtClean="0">
                  <a:solidFill>
                    <a:schemeClr val="tx1"/>
                  </a:solidFill>
                </a:rPr>
                <a:t>998</a:t>
              </a:r>
              <a:endParaRPr lang="en-US" dirty="0">
                <a:solidFill>
                  <a:schemeClr val="tx1"/>
                </a:solidFill>
              </a:endParaRPr>
            </a:p>
          </p:txBody>
        </p:sp>
        <p:sp>
          <p:nvSpPr>
            <p:cNvPr id="19" name="Rectangle 18"/>
            <p:cNvSpPr/>
            <p:nvPr/>
          </p:nvSpPr>
          <p:spPr>
            <a:xfrm>
              <a:off x="6475837" y="5509011"/>
              <a:ext cx="677130" cy="589939"/>
            </a:xfrm>
            <a:prstGeom prst="rect">
              <a:avLst/>
            </a:prstGeom>
            <a:ln>
              <a:solidFill>
                <a:schemeClr val="bg2">
                  <a:lumMod val="25000"/>
                  <a:lumOff val="75000"/>
                </a:schemeClr>
              </a:solidFill>
            </a:ln>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r>
                <a:rPr lang="en-US" dirty="0" smtClean="0"/>
                <a:t>999</a:t>
              </a:r>
              <a:endParaRPr lang="en-US" dirty="0"/>
            </a:p>
          </p:txBody>
        </p:sp>
        <p:sp>
          <p:nvSpPr>
            <p:cNvPr id="20" name="Rectangle 19"/>
            <p:cNvSpPr/>
            <p:nvPr/>
          </p:nvSpPr>
          <p:spPr>
            <a:xfrm>
              <a:off x="7277313" y="1533974"/>
              <a:ext cx="4565642" cy="536309"/>
            </a:xfrm>
            <a:prstGeom prst="rect">
              <a:avLst/>
            </a:prstGeom>
            <a:ln>
              <a:solidFill>
                <a:schemeClr val="bg2"/>
              </a:solidFill>
            </a:ln>
          </p:spPr>
          <p:style>
            <a:lnRef idx="1">
              <a:schemeClr val="accent6"/>
            </a:lnRef>
            <a:fillRef idx="1003">
              <a:schemeClr val="dk2"/>
            </a:fillRef>
            <a:effectRef idx="1">
              <a:schemeClr val="accent6"/>
            </a:effectRef>
            <a:fontRef idx="minor">
              <a:schemeClr val="dk1"/>
            </a:fontRef>
          </p:style>
          <p:txBody>
            <a:bodyPr rtlCol="0" anchor="ctr"/>
            <a:lstStyle/>
            <a:p>
              <a:pPr algn="ctr"/>
              <a:endParaRPr lang="en-US" dirty="0"/>
            </a:p>
          </p:txBody>
        </p:sp>
        <p:sp>
          <p:nvSpPr>
            <p:cNvPr id="24" name="TextBox 23"/>
            <p:cNvSpPr txBox="1"/>
            <p:nvPr/>
          </p:nvSpPr>
          <p:spPr>
            <a:xfrm>
              <a:off x="9118328" y="1132693"/>
              <a:ext cx="883609" cy="369333"/>
            </a:xfrm>
            <a:prstGeom prst="rect">
              <a:avLst/>
            </a:prstGeom>
            <a:noFill/>
            <a:ln>
              <a:noFill/>
            </a:ln>
          </p:spPr>
          <p:txBody>
            <a:bodyPr wrap="square" rtlCol="0">
              <a:spAutoFit/>
            </a:bodyPr>
            <a:lstStyle/>
            <a:p>
              <a:pPr algn="ctr"/>
              <a:r>
                <a:rPr lang="en-US" b="1" dirty="0" smtClean="0"/>
                <a:t>Entry</a:t>
              </a:r>
              <a:endParaRPr lang="en-US" dirty="0"/>
            </a:p>
          </p:txBody>
        </p:sp>
        <p:sp>
          <p:nvSpPr>
            <p:cNvPr id="25" name="Rectangle 24"/>
            <p:cNvSpPr/>
            <p:nvPr/>
          </p:nvSpPr>
          <p:spPr>
            <a:xfrm>
              <a:off x="7277312" y="2174346"/>
              <a:ext cx="4565642" cy="589939"/>
            </a:xfrm>
            <a:prstGeom prst="rect">
              <a:avLst/>
            </a:prstGeom>
            <a:ln>
              <a:solidFill>
                <a:schemeClr val="bg2"/>
              </a:solidFill>
            </a:ln>
          </p:spPr>
          <p:style>
            <a:lnRef idx="2">
              <a:schemeClr val="accent6">
                <a:shade val="50000"/>
              </a:schemeClr>
            </a:lnRef>
            <a:fillRef idx="1003">
              <a:schemeClr val="dk2"/>
            </a:fillRef>
            <a:effectRef idx="0">
              <a:schemeClr val="accent6"/>
            </a:effectRef>
            <a:fontRef idx="minor">
              <a:schemeClr val="lt1"/>
            </a:fontRef>
          </p:style>
          <p:txBody>
            <a:bodyPr rtlCol="0" anchor="ctr"/>
            <a:lstStyle/>
            <a:p>
              <a:pPr algn="ctr"/>
              <a:r>
                <a:rPr lang="en-US" dirty="0" smtClean="0"/>
                <a:t>“name John, phone 4167839045”</a:t>
              </a:r>
              <a:endParaRPr lang="en-US" dirty="0"/>
            </a:p>
          </p:txBody>
        </p:sp>
        <p:sp>
          <p:nvSpPr>
            <p:cNvPr id="26" name="Rectangle 25"/>
            <p:cNvSpPr/>
            <p:nvPr/>
          </p:nvSpPr>
          <p:spPr>
            <a:xfrm>
              <a:off x="7277312" y="2840897"/>
              <a:ext cx="4565642" cy="589939"/>
            </a:xfrm>
            <a:prstGeom prst="rect">
              <a:avLst/>
            </a:prstGeom>
            <a:ln>
              <a:solidFill>
                <a:schemeClr val="bg2"/>
              </a:solidFill>
            </a:ln>
          </p:spPr>
          <p:style>
            <a:lnRef idx="2">
              <a:schemeClr val="accent6">
                <a:shade val="50000"/>
              </a:schemeClr>
            </a:lnRef>
            <a:fillRef idx="1003">
              <a:schemeClr val="dk2"/>
            </a:fillRef>
            <a:effectRef idx="0">
              <a:schemeClr val="accent6"/>
            </a:effectRef>
            <a:fontRef idx="minor">
              <a:schemeClr val="lt1"/>
            </a:fontRef>
          </p:style>
          <p:txBody>
            <a:bodyPr rtlCol="0" anchor="ctr"/>
            <a:lstStyle/>
            <a:p>
              <a:pPr algn="ctr"/>
              <a:r>
                <a:rPr lang="en-US" dirty="0" smtClean="0"/>
                <a:t>“name Abdul, phone 6475893045”</a:t>
              </a:r>
              <a:endParaRPr lang="en-US" dirty="0"/>
            </a:p>
          </p:txBody>
        </p:sp>
        <p:sp>
          <p:nvSpPr>
            <p:cNvPr id="27" name="Rectangle 26"/>
            <p:cNvSpPr/>
            <p:nvPr/>
          </p:nvSpPr>
          <p:spPr>
            <a:xfrm>
              <a:off x="7277312" y="3524881"/>
              <a:ext cx="4565642" cy="54278"/>
            </a:xfrm>
            <a:prstGeom prst="rect">
              <a:avLst/>
            </a:prstGeom>
            <a:ln>
              <a:solidFill>
                <a:schemeClr val="bg2"/>
              </a:solidFill>
            </a:ln>
          </p:spPr>
          <p:style>
            <a:lnRef idx="1">
              <a:schemeClr val="accent6"/>
            </a:lnRef>
            <a:fillRef idx="1003">
              <a:schemeClr val="dk2"/>
            </a:fillRef>
            <a:effectRef idx="1">
              <a:schemeClr val="accent6"/>
            </a:effectRef>
            <a:fontRef idx="minor">
              <a:schemeClr val="dk1"/>
            </a:fontRef>
          </p:style>
          <p:txBody>
            <a:bodyPr rtlCol="0" anchor="ctr"/>
            <a:lstStyle/>
            <a:p>
              <a:pPr algn="ctr"/>
              <a:endParaRPr lang="en-US" dirty="0"/>
            </a:p>
          </p:txBody>
        </p:sp>
        <p:sp>
          <p:nvSpPr>
            <p:cNvPr id="28" name="Rectangle 27"/>
            <p:cNvSpPr/>
            <p:nvPr/>
          </p:nvSpPr>
          <p:spPr>
            <a:xfrm>
              <a:off x="7277312" y="4199435"/>
              <a:ext cx="4565642" cy="589939"/>
            </a:xfrm>
            <a:prstGeom prst="rect">
              <a:avLst/>
            </a:prstGeom>
            <a:ln>
              <a:solidFill>
                <a:schemeClr val="bg2"/>
              </a:solidFill>
            </a:ln>
          </p:spPr>
          <p:style>
            <a:lnRef idx="2">
              <a:schemeClr val="accent6">
                <a:shade val="50000"/>
              </a:schemeClr>
            </a:lnRef>
            <a:fillRef idx="1003">
              <a:schemeClr val="dk2"/>
            </a:fillRef>
            <a:effectRef idx="0">
              <a:schemeClr val="accent6"/>
            </a:effectRef>
            <a:fontRef idx="minor">
              <a:schemeClr val="lt1"/>
            </a:fontRef>
          </p:style>
          <p:txBody>
            <a:bodyPr rtlCol="0" anchor="ctr"/>
            <a:lstStyle/>
            <a:p>
              <a:pPr algn="ctr"/>
              <a:r>
                <a:rPr lang="en-US" dirty="0" smtClean="0"/>
                <a:t>“name Sophia, phone 4168745489”</a:t>
              </a:r>
              <a:endParaRPr lang="en-US" dirty="0"/>
            </a:p>
          </p:txBody>
        </p:sp>
        <p:sp>
          <p:nvSpPr>
            <p:cNvPr id="29" name="Rectangle 28"/>
            <p:cNvSpPr/>
            <p:nvPr/>
          </p:nvSpPr>
          <p:spPr>
            <a:xfrm>
              <a:off x="7277312" y="4859256"/>
              <a:ext cx="4565642" cy="589939"/>
            </a:xfrm>
            <a:prstGeom prst="rect">
              <a:avLst/>
            </a:prstGeom>
            <a:ln>
              <a:solidFill>
                <a:schemeClr val="bg2"/>
              </a:solidFill>
            </a:ln>
          </p:spPr>
          <p:style>
            <a:lnRef idx="1">
              <a:schemeClr val="accent6"/>
            </a:lnRef>
            <a:fillRef idx="1003">
              <a:schemeClr val="dk2"/>
            </a:fillRef>
            <a:effectRef idx="1">
              <a:schemeClr val="accent6"/>
            </a:effectRef>
            <a:fontRef idx="minor">
              <a:schemeClr val="dk1"/>
            </a:fontRef>
          </p:style>
          <p:txBody>
            <a:bodyPr rtlCol="0" anchor="ctr"/>
            <a:lstStyle/>
            <a:p>
              <a:pPr algn="ctr"/>
              <a:endParaRPr lang="en-US" dirty="0"/>
            </a:p>
          </p:txBody>
        </p:sp>
        <p:sp>
          <p:nvSpPr>
            <p:cNvPr id="30" name="Rectangle 29"/>
            <p:cNvSpPr/>
            <p:nvPr/>
          </p:nvSpPr>
          <p:spPr>
            <a:xfrm>
              <a:off x="7277312" y="5526444"/>
              <a:ext cx="4565642" cy="589939"/>
            </a:xfrm>
            <a:prstGeom prst="rect">
              <a:avLst/>
            </a:prstGeom>
            <a:ln>
              <a:solidFill>
                <a:schemeClr val="bg2"/>
              </a:solidFill>
            </a:ln>
          </p:spPr>
          <p:style>
            <a:lnRef idx="2">
              <a:schemeClr val="accent6">
                <a:shade val="50000"/>
              </a:schemeClr>
            </a:lnRef>
            <a:fillRef idx="1003">
              <a:schemeClr val="dk2"/>
            </a:fillRef>
            <a:effectRef idx="0">
              <a:schemeClr val="accent6"/>
            </a:effectRef>
            <a:fontRef idx="minor">
              <a:schemeClr val="lt1"/>
            </a:fontRef>
          </p:style>
          <p:txBody>
            <a:bodyPr rtlCol="0" anchor="ctr"/>
            <a:lstStyle/>
            <a:p>
              <a:pPr algn="ctr"/>
              <a:r>
                <a:rPr lang="en-US" dirty="0" smtClean="0"/>
                <a:t>“name Suzan, phone 6478904382”</a:t>
              </a:r>
              <a:endParaRPr lang="en-US" dirty="0"/>
            </a:p>
          </p:txBody>
        </p:sp>
        <p:cxnSp>
          <p:nvCxnSpPr>
            <p:cNvPr id="57" name="Curved Connector 56"/>
            <p:cNvCxnSpPr>
              <a:stCxn id="7" idx="3"/>
              <a:endCxn id="13" idx="1"/>
            </p:cNvCxnSpPr>
            <p:nvPr/>
          </p:nvCxnSpPr>
          <p:spPr>
            <a:xfrm flipV="1">
              <a:off x="4888218" y="2473986"/>
              <a:ext cx="1587620" cy="1964899"/>
            </a:xfrm>
            <a:prstGeom prst="curvedConnector3">
              <a:avLst/>
            </a:prstGeom>
            <a:ln w="28575">
              <a:solidFill>
                <a:schemeClr val="accent2">
                  <a:lumMod val="40000"/>
                  <a:lumOff val="6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61" name="Curved Connector 60"/>
            <p:cNvCxnSpPr>
              <a:stCxn id="8" idx="3"/>
              <a:endCxn id="17" idx="1"/>
            </p:cNvCxnSpPr>
            <p:nvPr/>
          </p:nvCxnSpPr>
          <p:spPr>
            <a:xfrm flipV="1">
              <a:off x="4888217" y="4469603"/>
              <a:ext cx="1587620" cy="636470"/>
            </a:xfrm>
            <a:prstGeom prst="curvedConnector3">
              <a:avLst/>
            </a:prstGeom>
            <a:ln w="28575">
              <a:solidFill>
                <a:schemeClr val="accent2">
                  <a:lumMod val="40000"/>
                  <a:lumOff val="6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51" name="Curved Connector 50"/>
            <p:cNvCxnSpPr>
              <a:stCxn id="5" idx="3"/>
              <a:endCxn id="19" idx="1"/>
            </p:cNvCxnSpPr>
            <p:nvPr/>
          </p:nvCxnSpPr>
          <p:spPr>
            <a:xfrm>
              <a:off x="4888219" y="3104510"/>
              <a:ext cx="1587618" cy="2699470"/>
            </a:xfrm>
            <a:prstGeom prst="curvedConnector3">
              <a:avLst/>
            </a:prstGeom>
            <a:ln w="28575">
              <a:solidFill>
                <a:schemeClr val="accent2">
                  <a:lumMod val="40000"/>
                  <a:lumOff val="6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53" name="Curved Connector 52"/>
            <p:cNvCxnSpPr>
              <a:stCxn id="6" idx="3"/>
              <a:endCxn id="14" idx="1"/>
            </p:cNvCxnSpPr>
            <p:nvPr/>
          </p:nvCxnSpPr>
          <p:spPr>
            <a:xfrm flipV="1">
              <a:off x="4888218" y="3141174"/>
              <a:ext cx="1587620" cy="630525"/>
            </a:xfrm>
            <a:prstGeom prst="curvedConnector3">
              <a:avLst/>
            </a:prstGeom>
            <a:ln w="28575">
              <a:solidFill>
                <a:schemeClr val="accent2">
                  <a:lumMod val="40000"/>
                  <a:lumOff val="6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19" name="Rectangle 118"/>
            <p:cNvSpPr/>
            <p:nvPr/>
          </p:nvSpPr>
          <p:spPr>
            <a:xfrm>
              <a:off x="6475837" y="3617217"/>
              <a:ext cx="677130" cy="54278"/>
            </a:xfrm>
            <a:prstGeom prst="rect">
              <a:avLst/>
            </a:prstGeom>
            <a:ln>
              <a:solidFill>
                <a:schemeClr val="bg2">
                  <a:lumMod val="25000"/>
                  <a:lumOff val="75000"/>
                </a:schemeClr>
              </a:solidFill>
            </a:ln>
          </p:spPr>
          <p:style>
            <a:lnRef idx="1">
              <a:schemeClr val="accent4"/>
            </a:lnRef>
            <a:fillRef idx="1001">
              <a:schemeClr val="lt2"/>
            </a:fillRef>
            <a:effectRef idx="1">
              <a:schemeClr val="accent4"/>
            </a:effectRef>
            <a:fontRef idx="minor">
              <a:schemeClr val="dk1"/>
            </a:fontRef>
          </p:style>
          <p:txBody>
            <a:bodyPr vert="horz" rtlCol="0" anchor="ctr"/>
            <a:lstStyle/>
            <a:p>
              <a:pPr algn="ctr"/>
              <a:endParaRPr lang="en-US" sz="2400" b="1" dirty="0"/>
            </a:p>
          </p:txBody>
        </p:sp>
        <p:sp>
          <p:nvSpPr>
            <p:cNvPr id="120" name="Rectangle 119"/>
            <p:cNvSpPr/>
            <p:nvPr/>
          </p:nvSpPr>
          <p:spPr>
            <a:xfrm>
              <a:off x="7277312" y="3628707"/>
              <a:ext cx="4565642" cy="54278"/>
            </a:xfrm>
            <a:prstGeom prst="rect">
              <a:avLst/>
            </a:prstGeom>
            <a:ln>
              <a:solidFill>
                <a:schemeClr val="bg2"/>
              </a:solidFill>
            </a:ln>
          </p:spPr>
          <p:style>
            <a:lnRef idx="1">
              <a:schemeClr val="accent6"/>
            </a:lnRef>
            <a:fillRef idx="1003">
              <a:schemeClr val="dk2"/>
            </a:fillRef>
            <a:effectRef idx="1">
              <a:schemeClr val="accent6"/>
            </a:effectRef>
            <a:fontRef idx="minor">
              <a:schemeClr val="dk1"/>
            </a:fontRef>
          </p:style>
          <p:txBody>
            <a:bodyPr rtlCol="0" anchor="ctr"/>
            <a:lstStyle/>
            <a:p>
              <a:pPr algn="ctr"/>
              <a:endParaRPr lang="en-US" dirty="0"/>
            </a:p>
          </p:txBody>
        </p:sp>
        <p:sp>
          <p:nvSpPr>
            <p:cNvPr id="121" name="Rectangle 120"/>
            <p:cNvSpPr/>
            <p:nvPr/>
          </p:nvSpPr>
          <p:spPr>
            <a:xfrm>
              <a:off x="6475837" y="3722058"/>
              <a:ext cx="677130" cy="54278"/>
            </a:xfrm>
            <a:prstGeom prst="rect">
              <a:avLst/>
            </a:prstGeom>
            <a:ln>
              <a:solidFill>
                <a:schemeClr val="bg2">
                  <a:lumMod val="25000"/>
                  <a:lumOff val="75000"/>
                </a:schemeClr>
              </a:solidFill>
            </a:ln>
          </p:spPr>
          <p:style>
            <a:lnRef idx="1">
              <a:schemeClr val="accent4"/>
            </a:lnRef>
            <a:fillRef idx="1001">
              <a:schemeClr val="lt2"/>
            </a:fillRef>
            <a:effectRef idx="1">
              <a:schemeClr val="accent4"/>
            </a:effectRef>
            <a:fontRef idx="minor">
              <a:schemeClr val="dk1"/>
            </a:fontRef>
          </p:style>
          <p:txBody>
            <a:bodyPr vert="horz" rtlCol="0" anchor="ctr"/>
            <a:lstStyle/>
            <a:p>
              <a:pPr algn="ctr"/>
              <a:endParaRPr lang="en-US" sz="2400" b="1" dirty="0"/>
            </a:p>
          </p:txBody>
        </p:sp>
        <p:sp>
          <p:nvSpPr>
            <p:cNvPr id="122" name="Rectangle 121"/>
            <p:cNvSpPr/>
            <p:nvPr/>
          </p:nvSpPr>
          <p:spPr>
            <a:xfrm>
              <a:off x="7277312" y="3733547"/>
              <a:ext cx="4565642" cy="54278"/>
            </a:xfrm>
            <a:prstGeom prst="rect">
              <a:avLst/>
            </a:prstGeom>
            <a:ln>
              <a:solidFill>
                <a:schemeClr val="bg2"/>
              </a:solidFill>
            </a:ln>
          </p:spPr>
          <p:style>
            <a:lnRef idx="1">
              <a:schemeClr val="accent6"/>
            </a:lnRef>
            <a:fillRef idx="1003">
              <a:schemeClr val="dk2"/>
            </a:fillRef>
            <a:effectRef idx="1">
              <a:schemeClr val="accent6"/>
            </a:effectRef>
            <a:fontRef idx="minor">
              <a:schemeClr val="dk1"/>
            </a:fontRef>
          </p:style>
          <p:txBody>
            <a:bodyPr rtlCol="0" anchor="ctr"/>
            <a:lstStyle/>
            <a:p>
              <a:pPr algn="ctr"/>
              <a:endParaRPr lang="en-US" dirty="0"/>
            </a:p>
          </p:txBody>
        </p:sp>
        <p:sp>
          <p:nvSpPr>
            <p:cNvPr id="123" name="Rectangle 122"/>
            <p:cNvSpPr/>
            <p:nvPr/>
          </p:nvSpPr>
          <p:spPr>
            <a:xfrm>
              <a:off x="6475837" y="3827583"/>
              <a:ext cx="677130" cy="54278"/>
            </a:xfrm>
            <a:prstGeom prst="rect">
              <a:avLst/>
            </a:prstGeom>
            <a:ln>
              <a:solidFill>
                <a:schemeClr val="bg2">
                  <a:lumMod val="25000"/>
                  <a:lumOff val="75000"/>
                </a:schemeClr>
              </a:solidFill>
            </a:ln>
          </p:spPr>
          <p:style>
            <a:lnRef idx="1">
              <a:schemeClr val="accent4"/>
            </a:lnRef>
            <a:fillRef idx="1001">
              <a:schemeClr val="lt2"/>
            </a:fillRef>
            <a:effectRef idx="1">
              <a:schemeClr val="accent4"/>
            </a:effectRef>
            <a:fontRef idx="minor">
              <a:schemeClr val="dk1"/>
            </a:fontRef>
          </p:style>
          <p:txBody>
            <a:bodyPr vert="horz" rtlCol="0" anchor="ctr"/>
            <a:lstStyle/>
            <a:p>
              <a:pPr algn="ctr"/>
              <a:endParaRPr lang="en-US" sz="2400" b="1" dirty="0"/>
            </a:p>
          </p:txBody>
        </p:sp>
        <p:sp>
          <p:nvSpPr>
            <p:cNvPr id="124" name="Rectangle 123"/>
            <p:cNvSpPr/>
            <p:nvPr/>
          </p:nvSpPr>
          <p:spPr>
            <a:xfrm>
              <a:off x="7277312" y="3839072"/>
              <a:ext cx="4565642" cy="54278"/>
            </a:xfrm>
            <a:prstGeom prst="rect">
              <a:avLst/>
            </a:prstGeom>
            <a:ln>
              <a:solidFill>
                <a:schemeClr val="bg2"/>
              </a:solidFill>
            </a:ln>
          </p:spPr>
          <p:style>
            <a:lnRef idx="1">
              <a:schemeClr val="accent6"/>
            </a:lnRef>
            <a:fillRef idx="1003">
              <a:schemeClr val="dk2"/>
            </a:fillRef>
            <a:effectRef idx="1">
              <a:schemeClr val="accent6"/>
            </a:effectRef>
            <a:fontRef idx="minor">
              <a:schemeClr val="dk1"/>
            </a:fontRef>
          </p:style>
          <p:txBody>
            <a:bodyPr rtlCol="0" anchor="ctr"/>
            <a:lstStyle/>
            <a:p>
              <a:pPr algn="ctr"/>
              <a:endParaRPr lang="en-US" dirty="0"/>
            </a:p>
          </p:txBody>
        </p:sp>
        <p:sp>
          <p:nvSpPr>
            <p:cNvPr id="125" name="Rectangle 124"/>
            <p:cNvSpPr/>
            <p:nvPr/>
          </p:nvSpPr>
          <p:spPr>
            <a:xfrm>
              <a:off x="6475837" y="3933121"/>
              <a:ext cx="677130" cy="54278"/>
            </a:xfrm>
            <a:prstGeom prst="rect">
              <a:avLst/>
            </a:prstGeom>
            <a:ln>
              <a:solidFill>
                <a:schemeClr val="bg2">
                  <a:lumMod val="25000"/>
                  <a:lumOff val="75000"/>
                </a:schemeClr>
              </a:solidFill>
            </a:ln>
          </p:spPr>
          <p:style>
            <a:lnRef idx="1">
              <a:schemeClr val="accent4"/>
            </a:lnRef>
            <a:fillRef idx="1001">
              <a:schemeClr val="lt2"/>
            </a:fillRef>
            <a:effectRef idx="1">
              <a:schemeClr val="accent4"/>
            </a:effectRef>
            <a:fontRef idx="minor">
              <a:schemeClr val="dk1"/>
            </a:fontRef>
          </p:style>
          <p:txBody>
            <a:bodyPr vert="horz" rtlCol="0" anchor="ctr"/>
            <a:lstStyle/>
            <a:p>
              <a:pPr algn="ctr"/>
              <a:endParaRPr lang="en-US" sz="2400" b="1" dirty="0"/>
            </a:p>
          </p:txBody>
        </p:sp>
        <p:sp>
          <p:nvSpPr>
            <p:cNvPr id="126" name="Rectangle 125"/>
            <p:cNvSpPr/>
            <p:nvPr/>
          </p:nvSpPr>
          <p:spPr>
            <a:xfrm>
              <a:off x="7277312" y="3944605"/>
              <a:ext cx="4565642" cy="54278"/>
            </a:xfrm>
            <a:prstGeom prst="rect">
              <a:avLst/>
            </a:prstGeom>
            <a:ln>
              <a:solidFill>
                <a:schemeClr val="bg2"/>
              </a:solidFill>
            </a:ln>
          </p:spPr>
          <p:style>
            <a:lnRef idx="1">
              <a:schemeClr val="accent6"/>
            </a:lnRef>
            <a:fillRef idx="1003">
              <a:schemeClr val="dk2"/>
            </a:fillRef>
            <a:effectRef idx="1">
              <a:schemeClr val="accent6"/>
            </a:effectRef>
            <a:fontRef idx="minor">
              <a:schemeClr val="dk1"/>
            </a:fontRef>
          </p:style>
          <p:txBody>
            <a:bodyPr rtlCol="0" anchor="ctr"/>
            <a:lstStyle/>
            <a:p>
              <a:pPr algn="ctr"/>
              <a:endParaRPr lang="en-US" dirty="0"/>
            </a:p>
          </p:txBody>
        </p:sp>
        <p:sp>
          <p:nvSpPr>
            <p:cNvPr id="127" name="Rectangle 126"/>
            <p:cNvSpPr/>
            <p:nvPr/>
          </p:nvSpPr>
          <p:spPr>
            <a:xfrm>
              <a:off x="6475837" y="4037227"/>
              <a:ext cx="677130" cy="54278"/>
            </a:xfrm>
            <a:prstGeom prst="rect">
              <a:avLst/>
            </a:prstGeom>
            <a:ln>
              <a:solidFill>
                <a:schemeClr val="bg2">
                  <a:lumMod val="25000"/>
                  <a:lumOff val="75000"/>
                </a:schemeClr>
              </a:solidFill>
            </a:ln>
          </p:spPr>
          <p:style>
            <a:lnRef idx="1">
              <a:schemeClr val="accent4"/>
            </a:lnRef>
            <a:fillRef idx="1001">
              <a:schemeClr val="lt2"/>
            </a:fillRef>
            <a:effectRef idx="1">
              <a:schemeClr val="accent4"/>
            </a:effectRef>
            <a:fontRef idx="minor">
              <a:schemeClr val="dk1"/>
            </a:fontRef>
          </p:style>
          <p:txBody>
            <a:bodyPr vert="horz" rtlCol="0" anchor="ctr"/>
            <a:lstStyle/>
            <a:p>
              <a:pPr algn="ctr"/>
              <a:endParaRPr lang="en-US" sz="2400" b="1" dirty="0"/>
            </a:p>
          </p:txBody>
        </p:sp>
        <p:sp>
          <p:nvSpPr>
            <p:cNvPr id="128" name="Rectangle 127"/>
            <p:cNvSpPr/>
            <p:nvPr/>
          </p:nvSpPr>
          <p:spPr>
            <a:xfrm>
              <a:off x="7277312" y="4048735"/>
              <a:ext cx="4565642" cy="54278"/>
            </a:xfrm>
            <a:prstGeom prst="rect">
              <a:avLst/>
            </a:prstGeom>
            <a:ln>
              <a:solidFill>
                <a:schemeClr val="bg2"/>
              </a:solidFill>
            </a:ln>
          </p:spPr>
          <p:style>
            <a:lnRef idx="1">
              <a:schemeClr val="accent6"/>
            </a:lnRef>
            <a:fillRef idx="1003">
              <a:schemeClr val="dk2"/>
            </a:fillRef>
            <a:effectRef idx="1">
              <a:schemeClr val="accent6"/>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209672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Reading Data?</a:t>
            </a:r>
            <a:endParaRPr lang="en-US" dirty="0"/>
          </a:p>
        </p:txBody>
      </p:sp>
      <p:sp>
        <p:nvSpPr>
          <p:cNvPr id="3" name="Content Placeholder 2"/>
          <p:cNvSpPr>
            <a:spLocks noGrp="1"/>
          </p:cNvSpPr>
          <p:nvPr>
            <p:ph idx="1"/>
          </p:nvPr>
        </p:nvSpPr>
        <p:spPr>
          <a:xfrm>
            <a:off x="723611" y="1999330"/>
            <a:ext cx="4551465" cy="1958521"/>
          </a:xfrm>
        </p:spPr>
        <p:txBody>
          <a:bodyPr>
            <a:noAutofit/>
          </a:bodyPr>
          <a:lstStyle/>
          <a:p>
            <a:pPr>
              <a:lnSpc>
                <a:spcPct val="150000"/>
              </a:lnSpc>
            </a:pPr>
            <a:r>
              <a:rPr lang="en-US" sz="2000" b="1" dirty="0" smtClean="0"/>
              <a:t>Requirements</a:t>
            </a:r>
            <a:r>
              <a:rPr lang="en-US" sz="2000" dirty="0" smtClean="0"/>
              <a:t>:</a:t>
            </a:r>
          </a:p>
          <a:p>
            <a:pPr lvl="1">
              <a:lnSpc>
                <a:spcPct val="150000"/>
              </a:lnSpc>
            </a:pPr>
            <a:r>
              <a:rPr lang="en-US" sz="1800" dirty="0" smtClean="0"/>
              <a:t>Robustness</a:t>
            </a:r>
          </a:p>
          <a:p>
            <a:pPr lvl="1">
              <a:lnSpc>
                <a:spcPct val="150000"/>
              </a:lnSpc>
            </a:pPr>
            <a:r>
              <a:rPr lang="en-US" sz="1800" dirty="0" smtClean="0"/>
              <a:t>Handling different characters</a:t>
            </a:r>
          </a:p>
          <a:p>
            <a:pPr lvl="1">
              <a:lnSpc>
                <a:spcPct val="150000"/>
              </a:lnSpc>
            </a:pPr>
            <a:r>
              <a:rPr lang="en-US" sz="1800" dirty="0" smtClean="0"/>
              <a:t>Identifying errors</a:t>
            </a:r>
            <a:endParaRPr lang="en-US" sz="1800" b="1" dirty="0" smtClean="0"/>
          </a:p>
        </p:txBody>
      </p:sp>
      <p:pic>
        <p:nvPicPr>
          <p:cNvPr id="4"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7742" y="3165421"/>
            <a:ext cx="3681998" cy="3692579"/>
          </a:xfrm>
          <a:prstGeom prst="rect">
            <a:avLst/>
          </a:prstGeom>
        </p:spPr>
      </p:pic>
      <p:pic>
        <p:nvPicPr>
          <p:cNvPr id="5" name="Content Placeholder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863" y="2922717"/>
            <a:ext cx="3681999" cy="3692580"/>
          </a:xfrm>
          <a:prstGeom prst="rect">
            <a:avLst/>
          </a:prstGeom>
        </p:spPr>
      </p:pic>
      <p:sp>
        <p:nvSpPr>
          <p:cNvPr id="6" name="TextBox 5"/>
          <p:cNvSpPr txBox="1"/>
          <p:nvPr/>
        </p:nvSpPr>
        <p:spPr>
          <a:xfrm>
            <a:off x="6094412" y="5120822"/>
            <a:ext cx="22860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Simplicity</a:t>
            </a:r>
          </a:p>
          <a:p>
            <a:pPr marL="285750" indent="-285750">
              <a:buFont typeface="Arial" panose="020B0604020202020204" pitchFamily="34" charset="0"/>
              <a:buChar char="•"/>
            </a:pPr>
            <a:r>
              <a:rPr lang="en-US" sz="1600" dirty="0" smtClean="0"/>
              <a:t>No learning curve</a:t>
            </a:r>
          </a:p>
          <a:p>
            <a:pPr marL="285750" indent="-285750">
              <a:buFont typeface="Arial" panose="020B0604020202020204" pitchFamily="34" charset="0"/>
              <a:buChar char="•"/>
            </a:pPr>
            <a:r>
              <a:rPr lang="en-US" sz="1600" dirty="0" smtClean="0"/>
              <a:t>Close control of functionality</a:t>
            </a:r>
          </a:p>
        </p:txBody>
      </p:sp>
      <p:sp>
        <p:nvSpPr>
          <p:cNvPr id="7" name="TextBox 6"/>
          <p:cNvSpPr txBox="1"/>
          <p:nvPr/>
        </p:nvSpPr>
        <p:spPr>
          <a:xfrm>
            <a:off x="8692585" y="3922586"/>
            <a:ext cx="235482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Manually done</a:t>
            </a:r>
          </a:p>
          <a:p>
            <a:pPr marL="285750" indent="-285750">
              <a:buFont typeface="Arial" panose="020B0604020202020204" pitchFamily="34" charset="0"/>
              <a:buChar char="•"/>
            </a:pPr>
            <a:r>
              <a:rPr lang="en-US" sz="1600" dirty="0" smtClean="0"/>
              <a:t>Not easily scalable</a:t>
            </a:r>
            <a:endParaRPr lang="en-US" sz="1600" dirty="0"/>
          </a:p>
        </p:txBody>
      </p:sp>
      <p:sp>
        <p:nvSpPr>
          <p:cNvPr id="8" name="TextBox 7"/>
          <p:cNvSpPr txBox="1"/>
          <p:nvPr/>
        </p:nvSpPr>
        <p:spPr>
          <a:xfrm>
            <a:off x="7726669" y="2746531"/>
            <a:ext cx="9730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Why?</a:t>
            </a:r>
            <a:endParaRPr lang="en-US" sz="2000" b="1" dirty="0"/>
          </a:p>
        </p:txBody>
      </p:sp>
      <p:sp>
        <p:nvSpPr>
          <p:cNvPr id="9" name="Rectangle 8"/>
          <p:cNvSpPr/>
          <p:nvPr/>
        </p:nvSpPr>
        <p:spPr>
          <a:xfrm>
            <a:off x="6472182" y="2176838"/>
            <a:ext cx="3482043" cy="47320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nSpc>
                <a:spcPct val="150000"/>
              </a:lnSpc>
            </a:pPr>
            <a:r>
              <a:rPr lang="en-US" b="1" dirty="0"/>
              <a:t>Our pick</a:t>
            </a:r>
            <a:r>
              <a:rPr lang="en-US" dirty="0"/>
              <a:t>: </a:t>
            </a:r>
            <a:r>
              <a:rPr lang="en-US" dirty="0" smtClean="0"/>
              <a:t>String Manipulation</a:t>
            </a:r>
            <a:endParaRPr lang="en-US" dirty="0"/>
          </a:p>
        </p:txBody>
      </p:sp>
      <p:sp>
        <p:nvSpPr>
          <p:cNvPr id="10" name="Rectangle 9"/>
          <p:cNvSpPr/>
          <p:nvPr/>
        </p:nvSpPr>
        <p:spPr>
          <a:xfrm>
            <a:off x="723611" y="3976631"/>
            <a:ext cx="4551465" cy="240065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b="1" dirty="0"/>
              <a:t>Types</a:t>
            </a:r>
            <a:r>
              <a:rPr lang="en-US" sz="2000" dirty="0"/>
              <a:t>: User commands, storage data</a:t>
            </a:r>
            <a:r>
              <a:rPr lang="en-US" sz="2000"/>
              <a:t>, </a:t>
            </a:r>
            <a:r>
              <a:rPr lang="en-US" sz="2000" smtClean="0"/>
              <a:t>configuration</a:t>
            </a:r>
            <a:endParaRPr lang="en-US" sz="2000" dirty="0"/>
          </a:p>
          <a:p>
            <a:pPr marL="285750" indent="-285750">
              <a:lnSpc>
                <a:spcPct val="150000"/>
              </a:lnSpc>
              <a:buFont typeface="Arial" panose="020B0604020202020204" pitchFamily="34" charset="0"/>
              <a:buChar char="•"/>
            </a:pPr>
            <a:r>
              <a:rPr lang="en-US" sz="2000" b="1" dirty="0"/>
              <a:t>Alternatives</a:t>
            </a:r>
            <a:r>
              <a:rPr lang="en-US" sz="2000" dirty="0"/>
              <a:t>: string manipulation, Lex/</a:t>
            </a:r>
            <a:r>
              <a:rPr lang="en-US" sz="2000" dirty="0" err="1"/>
              <a:t>Yacc</a:t>
            </a:r>
            <a:r>
              <a:rPr lang="en-US" sz="2000" dirty="0"/>
              <a:t> (or similar tools)</a:t>
            </a:r>
            <a:endParaRPr lang="en-US" sz="2000" b="1" dirty="0"/>
          </a:p>
        </p:txBody>
      </p:sp>
    </p:spTree>
    <p:extLst>
      <p:ext uri="{BB962C8B-B14F-4D97-AF65-F5344CB8AC3E}">
        <p14:creationId xmlns:p14="http://schemas.microsoft.com/office/powerpoint/2010/main" val="3870325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implementation of Parsing</a:t>
            </a:r>
            <a:endParaRPr lang="en-US" dirty="0"/>
          </a:p>
        </p:txBody>
      </p:sp>
      <p:sp>
        <p:nvSpPr>
          <p:cNvPr id="11" name="Content Placeholder 10"/>
          <p:cNvSpPr>
            <a:spLocks noGrp="1"/>
          </p:cNvSpPr>
          <p:nvPr>
            <p:ph idx="1"/>
          </p:nvPr>
        </p:nvSpPr>
        <p:spPr>
          <a:xfrm>
            <a:off x="1141412" y="1990407"/>
            <a:ext cx="9905999" cy="1194753"/>
          </a:xfrm>
        </p:spPr>
        <p:txBody>
          <a:bodyPr>
            <a:normAutofit/>
          </a:bodyPr>
          <a:lstStyle/>
          <a:p>
            <a:r>
              <a:rPr lang="en-US" sz="2000" b="1" dirty="0" err="1" smtClean="0">
                <a:latin typeface="Courier New" panose="02070309020205020404" pitchFamily="49" charset="0"/>
                <a:cs typeface="Courier New" panose="02070309020205020404" pitchFamily="49" charset="0"/>
              </a:rPr>
              <a:t>strtok</a:t>
            </a:r>
            <a:r>
              <a:rPr lang="en-US" sz="2000" b="1" dirty="0" smtClean="0">
                <a:latin typeface="Courier New" panose="02070309020205020404" pitchFamily="49" charset="0"/>
                <a:cs typeface="Courier New" panose="02070309020205020404" pitchFamily="49" charset="0"/>
              </a:rPr>
              <a:t>()</a:t>
            </a:r>
            <a:r>
              <a:rPr lang="en-US" sz="2000" b="1" dirty="0" smtClean="0"/>
              <a:t> </a:t>
            </a:r>
            <a:r>
              <a:rPr lang="en-US" sz="2000" dirty="0" smtClean="0"/>
              <a:t>and </a:t>
            </a:r>
            <a:r>
              <a:rPr lang="en-US" sz="2000" b="1" dirty="0" err="1">
                <a:latin typeface="Courier New" panose="02070309020205020404" pitchFamily="49" charset="0"/>
                <a:cs typeface="Courier New" panose="02070309020205020404" pitchFamily="49" charset="0"/>
              </a:rPr>
              <a:t>sscanf</a:t>
            </a:r>
            <a:r>
              <a:rPr lang="en-US" sz="2000" b="1" dirty="0" smtClean="0">
                <a:latin typeface="Courier New" panose="02070309020205020404" pitchFamily="49" charset="0"/>
                <a:cs typeface="Courier New" panose="02070309020205020404" pitchFamily="49" charset="0"/>
              </a:rPr>
              <a:t>() </a:t>
            </a:r>
            <a:r>
              <a:rPr lang="en-US" sz="2000" dirty="0" smtClean="0"/>
              <a:t>are C string library functions</a:t>
            </a:r>
          </a:p>
          <a:p>
            <a:r>
              <a:rPr lang="en-US" sz="2000" dirty="0" smtClean="0"/>
              <a:t>Each string token is parsed using variations of </a:t>
            </a:r>
            <a:r>
              <a:rPr lang="en-US" sz="2000" b="1" dirty="0" err="1" smtClean="0">
                <a:latin typeface="Courier New" panose="02070309020205020404" pitchFamily="49" charset="0"/>
                <a:cs typeface="Courier New" panose="02070309020205020404" pitchFamily="49" charset="0"/>
              </a:rPr>
              <a:t>sscanf</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graphicFrame>
        <p:nvGraphicFramePr>
          <p:cNvPr id="6" name="Diagram 5"/>
          <p:cNvGraphicFramePr/>
          <p:nvPr>
            <p:extLst>
              <p:ext uri="{D42A27DB-BD31-4B8C-83A1-F6EECF244321}">
                <p14:modId xmlns:p14="http://schemas.microsoft.com/office/powerpoint/2010/main" val="2988008154"/>
              </p:ext>
            </p:extLst>
          </p:nvPr>
        </p:nvGraphicFramePr>
        <p:xfrm>
          <a:off x="1850071" y="3002280"/>
          <a:ext cx="1624781" cy="3642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871549026"/>
              </p:ext>
            </p:extLst>
          </p:nvPr>
        </p:nvGraphicFramePr>
        <p:xfrm>
          <a:off x="3648392" y="2987040"/>
          <a:ext cx="6690360" cy="27127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192295548"/>
              </p:ext>
            </p:extLst>
          </p:nvPr>
        </p:nvGraphicFramePr>
        <p:xfrm>
          <a:off x="3686094" y="5911649"/>
          <a:ext cx="6652657" cy="7491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952991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686C0C34-2915-4796-AD94-6070008147A8}"/>
                                            </p:graphicEl>
                                          </p:spTgt>
                                        </p:tgtEl>
                                        <p:attrNameLst>
                                          <p:attrName>style.visibility</p:attrName>
                                        </p:attrNameLst>
                                      </p:cBhvr>
                                      <p:to>
                                        <p:strVal val="visible"/>
                                      </p:to>
                                    </p:set>
                                    <p:animEffect transition="in" filter="fade">
                                      <p:cBhvr>
                                        <p:cTn id="7" dur="500"/>
                                        <p:tgtEl>
                                          <p:spTgt spid="6">
                                            <p:graphicEl>
                                              <a:dgm id="{686C0C34-2915-4796-AD94-6070008147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2E65D36C-5DA6-4C76-A74B-299F338C8781}"/>
                                            </p:graphicEl>
                                          </p:spTgt>
                                        </p:tgtEl>
                                        <p:attrNameLst>
                                          <p:attrName>style.visibility</p:attrName>
                                        </p:attrNameLst>
                                      </p:cBhvr>
                                      <p:to>
                                        <p:strVal val="visible"/>
                                      </p:to>
                                    </p:set>
                                    <p:animEffect transition="in" filter="fade">
                                      <p:cBhvr>
                                        <p:cTn id="12" dur="500"/>
                                        <p:tgtEl>
                                          <p:spTgt spid="7">
                                            <p:graphicEl>
                                              <a:dgm id="{2E65D36C-5DA6-4C76-A74B-299F338C878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1043419-A649-4E03-BF12-AC9116EDC914}"/>
                                            </p:graphicEl>
                                          </p:spTgt>
                                        </p:tgtEl>
                                        <p:attrNameLst>
                                          <p:attrName>style.visibility</p:attrName>
                                        </p:attrNameLst>
                                      </p:cBhvr>
                                      <p:to>
                                        <p:strVal val="visible"/>
                                      </p:to>
                                    </p:set>
                                    <p:animEffect transition="in" filter="fade">
                                      <p:cBhvr>
                                        <p:cTn id="17" dur="500"/>
                                        <p:tgtEl>
                                          <p:spTgt spid="6">
                                            <p:graphicEl>
                                              <a:dgm id="{81043419-A649-4E03-BF12-AC9116EDC91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3F17B507-87CE-46BD-B2CA-0CED7F303DD9}"/>
                                            </p:graphicEl>
                                          </p:spTgt>
                                        </p:tgtEl>
                                        <p:attrNameLst>
                                          <p:attrName>style.visibility</p:attrName>
                                        </p:attrNameLst>
                                      </p:cBhvr>
                                      <p:to>
                                        <p:strVal val="visible"/>
                                      </p:to>
                                    </p:set>
                                    <p:animEffect transition="in" filter="fade">
                                      <p:cBhvr>
                                        <p:cTn id="20" dur="500"/>
                                        <p:tgtEl>
                                          <p:spTgt spid="6">
                                            <p:graphicEl>
                                              <a:dgm id="{3F17B507-87CE-46BD-B2CA-0CED7F303DD9}"/>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graphicEl>
                                              <a:dgm id="{233024BB-F84B-4057-84F4-8F399AF43842}"/>
                                            </p:graphicEl>
                                          </p:spTgt>
                                        </p:tgtEl>
                                        <p:attrNameLst>
                                          <p:attrName>style.visibility</p:attrName>
                                        </p:attrNameLst>
                                      </p:cBhvr>
                                      <p:to>
                                        <p:strVal val="visible"/>
                                      </p:to>
                                    </p:set>
                                    <p:animEffect transition="in" filter="fade">
                                      <p:cBhvr>
                                        <p:cTn id="25" dur="500"/>
                                        <p:tgtEl>
                                          <p:spTgt spid="7">
                                            <p:graphicEl>
                                              <a:dgm id="{233024BB-F84B-4057-84F4-8F399AF43842}"/>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graphicEl>
                                              <a:dgm id="{C3B46C61-4AD3-4591-AB23-AB8DB2ADACF2}"/>
                                            </p:graphicEl>
                                          </p:spTgt>
                                        </p:tgtEl>
                                        <p:attrNameLst>
                                          <p:attrName>style.visibility</p:attrName>
                                        </p:attrNameLst>
                                      </p:cBhvr>
                                      <p:to>
                                        <p:strVal val="visible"/>
                                      </p:to>
                                    </p:set>
                                    <p:animEffect transition="in" filter="fade">
                                      <p:cBhvr>
                                        <p:cTn id="30" dur="500"/>
                                        <p:tgtEl>
                                          <p:spTgt spid="6">
                                            <p:graphicEl>
                                              <a:dgm id="{C3B46C61-4AD3-4591-AB23-AB8DB2ADACF2}"/>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graphicEl>
                                              <a:dgm id="{646C1B56-12D7-4DB5-BAFB-2D36367805DC}"/>
                                            </p:graphicEl>
                                          </p:spTgt>
                                        </p:tgtEl>
                                        <p:attrNameLst>
                                          <p:attrName>style.visibility</p:attrName>
                                        </p:attrNameLst>
                                      </p:cBhvr>
                                      <p:to>
                                        <p:strVal val="visible"/>
                                      </p:to>
                                    </p:set>
                                    <p:animEffect transition="in" filter="fade">
                                      <p:cBhvr>
                                        <p:cTn id="33" dur="500"/>
                                        <p:tgtEl>
                                          <p:spTgt spid="6">
                                            <p:graphicEl>
                                              <a:dgm id="{646C1B56-12D7-4DB5-BAFB-2D36367805DC}"/>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graphicEl>
                                              <a:dgm id="{299B34A7-231F-4900-B657-74B349FC2D21}"/>
                                            </p:graphicEl>
                                          </p:spTgt>
                                        </p:tgtEl>
                                        <p:attrNameLst>
                                          <p:attrName>style.visibility</p:attrName>
                                        </p:attrNameLst>
                                      </p:cBhvr>
                                      <p:to>
                                        <p:strVal val="visible"/>
                                      </p:to>
                                    </p:set>
                                    <p:animEffect transition="in" filter="fade">
                                      <p:cBhvr>
                                        <p:cTn id="38" dur="500"/>
                                        <p:tgtEl>
                                          <p:spTgt spid="7">
                                            <p:graphicEl>
                                              <a:dgm id="{299B34A7-231F-4900-B657-74B349FC2D21}"/>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graphicEl>
                                              <a:dgm id="{E30FDCC0-0317-4152-82BC-2B34DD976696}"/>
                                            </p:graphicEl>
                                          </p:spTgt>
                                        </p:tgtEl>
                                        <p:attrNameLst>
                                          <p:attrName>style.visibility</p:attrName>
                                        </p:attrNameLst>
                                      </p:cBhvr>
                                      <p:to>
                                        <p:strVal val="visible"/>
                                      </p:to>
                                    </p:set>
                                    <p:animEffect transition="in" filter="fade">
                                      <p:cBhvr>
                                        <p:cTn id="41" dur="500"/>
                                        <p:tgtEl>
                                          <p:spTgt spid="7">
                                            <p:graphicEl>
                                              <a:dgm id="{E30FDCC0-0317-4152-82BC-2B34DD976696}"/>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graphicEl>
                                              <a:dgm id="{E8959F74-6DCE-462B-BDED-54AB6407FA28}"/>
                                            </p:graphicEl>
                                          </p:spTgt>
                                        </p:tgtEl>
                                        <p:attrNameLst>
                                          <p:attrName>style.visibility</p:attrName>
                                        </p:attrNameLst>
                                      </p:cBhvr>
                                      <p:to>
                                        <p:strVal val="visible"/>
                                      </p:to>
                                    </p:set>
                                    <p:animEffect transition="in" filter="fade">
                                      <p:cBhvr>
                                        <p:cTn id="44" dur="500"/>
                                        <p:tgtEl>
                                          <p:spTgt spid="7">
                                            <p:graphicEl>
                                              <a:dgm id="{E8959F74-6DCE-462B-BDED-54AB6407FA28}"/>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graphicEl>
                                              <a:dgm id="{BB2CD544-821D-46B3-9165-E4DA3F86D494}"/>
                                            </p:graphicEl>
                                          </p:spTgt>
                                        </p:tgtEl>
                                        <p:attrNameLst>
                                          <p:attrName>style.visibility</p:attrName>
                                        </p:attrNameLst>
                                      </p:cBhvr>
                                      <p:to>
                                        <p:strVal val="visible"/>
                                      </p:to>
                                    </p:set>
                                    <p:animEffect transition="in" filter="fade">
                                      <p:cBhvr>
                                        <p:cTn id="49" dur="500"/>
                                        <p:tgtEl>
                                          <p:spTgt spid="6">
                                            <p:graphicEl>
                                              <a:dgm id="{BB2CD544-821D-46B3-9165-E4DA3F86D494}"/>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graphicEl>
                                              <a:dgm id="{637D8337-66E7-410E-B3A5-3704878257DB}"/>
                                            </p:graphicEl>
                                          </p:spTgt>
                                        </p:tgtEl>
                                        <p:attrNameLst>
                                          <p:attrName>style.visibility</p:attrName>
                                        </p:attrNameLst>
                                      </p:cBhvr>
                                      <p:to>
                                        <p:strVal val="visible"/>
                                      </p:to>
                                    </p:set>
                                    <p:animEffect transition="in" filter="fade">
                                      <p:cBhvr>
                                        <p:cTn id="52" dur="500"/>
                                        <p:tgtEl>
                                          <p:spTgt spid="6">
                                            <p:graphicEl>
                                              <a:dgm id="{637D8337-66E7-410E-B3A5-3704878257DB}"/>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7" grpId="0" uiExpand="1">
        <p:bldSub>
          <a:bldDgm bld="lvlAtOnce"/>
        </p:bldSub>
      </p:bldGraphic>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Server Features</a:t>
            </a:r>
            <a:endParaRPr lang="en-US" dirty="0"/>
          </a:p>
        </p:txBody>
      </p:sp>
      <p:sp>
        <p:nvSpPr>
          <p:cNvPr id="3" name="Text Placeholder 2"/>
          <p:cNvSpPr>
            <a:spLocks noGrp="1"/>
          </p:cNvSpPr>
          <p:nvPr>
            <p:ph type="body" idx="1"/>
          </p:nvPr>
        </p:nvSpPr>
        <p:spPr/>
        <p:txBody>
          <a:bodyPr/>
          <a:lstStyle/>
          <a:p>
            <a:r>
              <a:rPr lang="en-US" dirty="0" smtClean="0"/>
              <a:t>Concurrency</a:t>
            </a:r>
            <a:endParaRPr lang="en-US" dirty="0"/>
          </a:p>
        </p:txBody>
      </p:sp>
      <p:sp>
        <p:nvSpPr>
          <p:cNvPr id="5" name="Text Placeholder 4"/>
          <p:cNvSpPr>
            <a:spLocks noGrp="1"/>
          </p:cNvSpPr>
          <p:nvPr>
            <p:ph type="body" sz="half" idx="18"/>
          </p:nvPr>
        </p:nvSpPr>
        <p:spPr>
          <a:xfrm>
            <a:off x="1141413" y="4980858"/>
            <a:ext cx="3195240" cy="843324"/>
          </a:xfrm>
        </p:spPr>
        <p:txBody>
          <a:bodyPr>
            <a:normAutofit/>
          </a:bodyPr>
          <a:lstStyle/>
          <a:p>
            <a:r>
              <a:rPr lang="en-US" sz="1600" dirty="0" smtClean="0"/>
              <a:t>Server capable of handling up to 10 clients simultaneously</a:t>
            </a:r>
            <a:endParaRPr lang="en-US" sz="1600" dirty="0"/>
          </a:p>
        </p:txBody>
      </p:sp>
      <p:sp>
        <p:nvSpPr>
          <p:cNvPr id="6" name="Text Placeholder 5"/>
          <p:cNvSpPr>
            <a:spLocks noGrp="1"/>
          </p:cNvSpPr>
          <p:nvPr>
            <p:ph type="body" sz="quarter" idx="3"/>
          </p:nvPr>
        </p:nvSpPr>
        <p:spPr/>
        <p:txBody>
          <a:bodyPr/>
          <a:lstStyle/>
          <a:p>
            <a:r>
              <a:rPr lang="en-US" dirty="0" smtClean="0"/>
              <a:t>Logging</a:t>
            </a:r>
            <a:endParaRPr lang="en-US" dirty="0"/>
          </a:p>
        </p:txBody>
      </p:sp>
      <p:sp>
        <p:nvSpPr>
          <p:cNvPr id="8" name="Text Placeholder 7"/>
          <p:cNvSpPr>
            <a:spLocks noGrp="1"/>
          </p:cNvSpPr>
          <p:nvPr>
            <p:ph type="body" sz="half" idx="19"/>
          </p:nvPr>
        </p:nvSpPr>
        <p:spPr/>
        <p:txBody>
          <a:bodyPr>
            <a:noAutofit/>
          </a:bodyPr>
          <a:lstStyle/>
          <a:p>
            <a:r>
              <a:rPr lang="en-US" sz="1600" dirty="0" smtClean="0"/>
              <a:t>Thread-safe log files created on user’s computer</a:t>
            </a:r>
            <a:endParaRPr lang="en-US" sz="1600" dirty="0"/>
          </a:p>
        </p:txBody>
      </p:sp>
      <p:sp>
        <p:nvSpPr>
          <p:cNvPr id="9" name="Text Placeholder 8"/>
          <p:cNvSpPr>
            <a:spLocks noGrp="1"/>
          </p:cNvSpPr>
          <p:nvPr>
            <p:ph type="body" sz="quarter" idx="13"/>
          </p:nvPr>
        </p:nvSpPr>
        <p:spPr/>
        <p:txBody>
          <a:bodyPr/>
          <a:lstStyle/>
          <a:p>
            <a:r>
              <a:rPr lang="en-US" dirty="0" smtClean="0"/>
              <a:t>Protocol</a:t>
            </a:r>
            <a:endParaRPr lang="en-US" dirty="0"/>
          </a:p>
        </p:txBody>
      </p:sp>
      <p:sp>
        <p:nvSpPr>
          <p:cNvPr id="11" name="Text Placeholder 10"/>
          <p:cNvSpPr>
            <a:spLocks noGrp="1"/>
          </p:cNvSpPr>
          <p:nvPr>
            <p:ph type="body" sz="half" idx="20"/>
          </p:nvPr>
        </p:nvSpPr>
        <p:spPr/>
        <p:txBody>
          <a:bodyPr>
            <a:noAutofit/>
          </a:bodyPr>
          <a:lstStyle/>
          <a:p>
            <a:r>
              <a:rPr lang="en-US" sz="1600" dirty="0" smtClean="0"/>
              <a:t>Minimize data needed to be transmitted between client library and server</a:t>
            </a:r>
            <a:endParaRPr lang="en-US" sz="1600" dirty="0"/>
          </a:p>
        </p:txBody>
      </p:sp>
      <p:grpSp>
        <p:nvGrpSpPr>
          <p:cNvPr id="27" name="Group 26"/>
          <p:cNvGrpSpPr/>
          <p:nvPr/>
        </p:nvGrpSpPr>
        <p:grpSpPr>
          <a:xfrm>
            <a:off x="4710295" y="1953947"/>
            <a:ext cx="2675882" cy="2675882"/>
            <a:chOff x="4705579" y="2079338"/>
            <a:chExt cx="2675882" cy="2675882"/>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579" y="2079338"/>
              <a:ext cx="1761482" cy="1761482"/>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979" y="2231738"/>
              <a:ext cx="1761482" cy="1761482"/>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379" y="2384138"/>
              <a:ext cx="1761482" cy="176148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779" y="2536538"/>
              <a:ext cx="1761482" cy="1761482"/>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179" y="2688938"/>
              <a:ext cx="1761482" cy="1761482"/>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579" y="2841338"/>
              <a:ext cx="1761482" cy="1761482"/>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979" y="2993738"/>
              <a:ext cx="1761482" cy="1761482"/>
            </a:xfrm>
            <a:prstGeom prst="rect">
              <a:avLst/>
            </a:prstGeom>
          </p:spPr>
        </p:pic>
      </p:grpSp>
      <p:graphicFrame>
        <p:nvGraphicFramePr>
          <p:cNvPr id="28" name="Diagram 27"/>
          <p:cNvGraphicFramePr/>
          <p:nvPr>
            <p:extLst>
              <p:ext uri="{D42A27DB-BD31-4B8C-83A1-F6EECF244321}">
                <p14:modId xmlns:p14="http://schemas.microsoft.com/office/powerpoint/2010/main" val="2561537411"/>
              </p:ext>
            </p:extLst>
          </p:nvPr>
        </p:nvGraphicFramePr>
        <p:xfrm>
          <a:off x="7678674" y="1747525"/>
          <a:ext cx="3509447" cy="28281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9" name="Picture 28"/>
          <p:cNvPicPr>
            <a:picLocks noChangeAspect="1"/>
          </p:cNvPicPr>
          <p:nvPr/>
        </p:nvPicPr>
        <p:blipFill rotWithShape="1">
          <a:blip r:embed="rId9">
            <a:extLst>
              <a:ext uri="{28A0092B-C50C-407E-A947-70E740481C1C}">
                <a14:useLocalDpi xmlns:a14="http://schemas.microsoft.com/office/drawing/2010/main" val="0"/>
              </a:ext>
            </a:extLst>
          </a:blip>
          <a:srcRect l="17397" t="1" r="13263" b="1992"/>
          <a:stretch/>
        </p:blipFill>
        <p:spPr>
          <a:xfrm>
            <a:off x="1013725" y="2106347"/>
            <a:ext cx="3357349" cy="2221088"/>
          </a:xfrm>
          <a:prstGeom prst="rect">
            <a:avLst/>
          </a:prstGeom>
          <a:ln>
            <a:solidFill>
              <a:schemeClr val="tx1">
                <a:lumMod val="85000"/>
              </a:schemeClr>
            </a:solidFill>
          </a:ln>
        </p:spPr>
      </p:pic>
      <p:sp>
        <p:nvSpPr>
          <p:cNvPr id="4" name="TextBox 3"/>
          <p:cNvSpPr txBox="1"/>
          <p:nvPr/>
        </p:nvSpPr>
        <p:spPr>
          <a:xfrm>
            <a:off x="8179491" y="1562100"/>
            <a:ext cx="905516" cy="307777"/>
          </a:xfrm>
          <a:prstGeom prst="rect">
            <a:avLst/>
          </a:prstGeom>
          <a:noFill/>
        </p:spPr>
        <p:txBody>
          <a:bodyPr wrap="square" rtlCol="0">
            <a:spAutoFit/>
          </a:bodyPr>
          <a:lstStyle/>
          <a:p>
            <a:r>
              <a:rPr lang="en-US" sz="1400" dirty="0" smtClean="0"/>
              <a:t>Request</a:t>
            </a:r>
            <a:endParaRPr lang="en-US" sz="1400" dirty="0"/>
          </a:p>
        </p:txBody>
      </p:sp>
      <p:sp>
        <p:nvSpPr>
          <p:cNvPr id="30" name="TextBox 29"/>
          <p:cNvSpPr txBox="1"/>
          <p:nvPr/>
        </p:nvSpPr>
        <p:spPr>
          <a:xfrm>
            <a:off x="9746078" y="4474452"/>
            <a:ext cx="1005495" cy="307777"/>
          </a:xfrm>
          <a:prstGeom prst="rect">
            <a:avLst/>
          </a:prstGeom>
          <a:noFill/>
        </p:spPr>
        <p:txBody>
          <a:bodyPr wrap="square" rtlCol="0">
            <a:spAutoFit/>
          </a:bodyPr>
          <a:lstStyle/>
          <a:p>
            <a:r>
              <a:rPr lang="en-US" sz="1400" dirty="0" smtClean="0"/>
              <a:t>Response</a:t>
            </a:r>
            <a:endParaRPr lang="en-US" sz="1400" dirty="0"/>
          </a:p>
        </p:txBody>
      </p:sp>
    </p:spTree>
    <p:extLst>
      <p:ext uri="{BB962C8B-B14F-4D97-AF65-F5344CB8AC3E}">
        <p14:creationId xmlns:p14="http://schemas.microsoft.com/office/powerpoint/2010/main" val="1658493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Scenario: Management </a:t>
            </a:r>
            <a:r>
              <a:rPr lang="en-US" dirty="0"/>
              <a:t>Office updating a Tenant Record</a:t>
            </a:r>
          </a:p>
        </p:txBody>
      </p:sp>
      <p:pic>
        <p:nvPicPr>
          <p:cNvPr id="6" name="Use Case Demonstratio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446212" y="1972993"/>
            <a:ext cx="9296400" cy="4572000"/>
          </a:xfrm>
          <a:prstGeom prst="rect">
            <a:avLst/>
          </a:prstGeom>
        </p:spPr>
      </p:pic>
    </p:spTree>
    <p:extLst>
      <p:ext uri="{BB962C8B-B14F-4D97-AF65-F5344CB8AC3E}">
        <p14:creationId xmlns:p14="http://schemas.microsoft.com/office/powerpoint/2010/main" val="5373657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100000">
                <p:cTn id="7" fill="hold" display="0">
                  <p:stCondLst>
                    <p:cond delay="indefinite"/>
                  </p:stCondLst>
                </p:cTn>
                <p:tgtEl>
                  <p:spTgt spid="6"/>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TC104033919[[fn=Circuit]]</Template>
  <TotalTime>649</TotalTime>
  <Words>1909</Words>
  <Application>Microsoft Office PowerPoint</Application>
  <PresentationFormat>Widescreen</PresentationFormat>
  <Paragraphs>192</Paragraphs>
  <Slides>12</Slides>
  <Notes>12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Trebuchet MS</vt:lpstr>
      <vt:lpstr>Tw Cen MT</vt:lpstr>
      <vt:lpstr>Circuit</vt:lpstr>
      <vt:lpstr>Storage Server For Apartment buildings </vt:lpstr>
      <vt:lpstr> Overview </vt:lpstr>
      <vt:lpstr>Residential Data Management</vt:lpstr>
      <vt:lpstr>What Data Structure are we Using?</vt:lpstr>
      <vt:lpstr>The Implementation of Our Structure</vt:lpstr>
      <vt:lpstr>How are We Reading Data?</vt:lpstr>
      <vt:lpstr>The implementation of Parsing</vt:lpstr>
      <vt:lpstr>Additional Server Features</vt:lpstr>
      <vt:lpstr>Use Case Scenario: Management Office updating a Tenant Record</vt:lpstr>
      <vt:lpstr>End-to-End Evaluation Results</vt:lpstr>
      <vt:lpstr>Chaos was the law of nature; Order was the dream of man</vt:lpstr>
      <vt:lpstr>Other performance 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Storage Server for Apartment Buildings</dc:title>
  <dc:creator>Pranav Mehndiratta</dc:creator>
  <cp:lastModifiedBy>Pranav Mehndiratta</cp:lastModifiedBy>
  <cp:revision>160</cp:revision>
  <dcterms:created xsi:type="dcterms:W3CDTF">2014-04-11T01:21:59Z</dcterms:created>
  <dcterms:modified xsi:type="dcterms:W3CDTF">2014-04-11T15:55:53Z</dcterms:modified>
</cp:coreProperties>
</file>