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1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5159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 of title and abstract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2582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92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1433)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title or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2490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r>
              <a:rPr kumimoji="0" lang="fr-FR" altLang="fr-FR" sz="4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</a:t>
            </a:r>
            <a:r>
              <a:rPr lang="fr-FR" altLang="fr-FR" sz="12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net-zero emissions 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3976)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1212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sent by corresponding authors from included studies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330825"/>
            <a:ext cx="3175" cy="822325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Résumés filtrés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2348)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analysées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 exlus automatiquement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exclues à partir du résumé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exclues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Doublons (n = 2)</a:t>
            </a: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co-bénéfice 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entier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disponible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d’évaluation d’impact sanitaire ou économique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du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scénario n’est pas la neutralité carbone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issues des bases de données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des auteurs correspondant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</TotalTime>
  <Words>288</Words>
  <Application>Microsoft Office PowerPoint</Application>
  <PresentationFormat>Personnalisé</PresentationFormat>
  <Paragraphs>47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22</cp:revision>
  <dcterms:created xsi:type="dcterms:W3CDTF">2024-02-21T14:10:29Z</dcterms:created>
  <dcterms:modified xsi:type="dcterms:W3CDTF">2024-09-12T14:52:44Z</dcterms:modified>
</cp:coreProperties>
</file>