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25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B6C2-A197-4731-A0B2-F9ADA2CD47A2}" type="datetimeFigureOut">
              <a:rPr lang="fr-FR" smtClean="0"/>
              <a:t>16/04/2024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4524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 screened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2348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assessed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removed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=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1391)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on abstract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2259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Chinese full-text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co-benefit pathway (n 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not available (n =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health (or economic) impact assessment (n =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scenario(s) is not carbon neutrality (n =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included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from databases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3700)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936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from corresponding authors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266849"/>
            <a:ext cx="10795" cy="886301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4524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Résumés filtrés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1975)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analysées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77)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 exlus automatiquement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1106)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exclues à partir du résumé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1898)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exclues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29)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Doublons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 Chinois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co-bénéfice (n 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entier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disponible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d’évaluation d’impact sanitaire ou économique (n = 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du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scénario n’est pas la neutralité carbone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 = 14)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48)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issues des bases de données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3042)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1179)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 762)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des auteurs correspondant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266849"/>
            <a:ext cx="10795" cy="886301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6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291</Words>
  <Application>Microsoft Office PowerPoint</Application>
  <PresentationFormat>Personnalisé</PresentationFormat>
  <Paragraphs>48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>Conservatoire National des Arts et Métiers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MOUTET</dc:creator>
  <cp:lastModifiedBy>Leo MOUTET</cp:lastModifiedBy>
  <cp:revision>9</cp:revision>
  <dcterms:created xsi:type="dcterms:W3CDTF">2024-02-21T14:10:29Z</dcterms:created>
  <dcterms:modified xsi:type="dcterms:W3CDTF">2024-04-16T09:51:09Z</dcterms:modified>
</cp:coreProperties>
</file>