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5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4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6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98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2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1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4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6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B6C2-A197-4731-A0B2-F9ADA2CD47A2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4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5159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 of title and abstract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2582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assessed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92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Duplicates removed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1433)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on title or abstract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2490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(n = 2)</a:t>
            </a:r>
            <a:r>
              <a:rPr kumimoji="0" lang="fr-FR" altLang="fr-FR" sz="4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co-benefit pathway (n = 5)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text not available (n = </a:t>
            </a:r>
            <a:r>
              <a:rPr lang="fr-FR" altLang="fr-FR" sz="12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health (or economic) impact assessment (n = 10)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the scenario(s) is not net-zero emissions (n = 14)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included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58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from databases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3976)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1663)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1212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sent by corresponding authors from included studies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330825"/>
            <a:ext cx="3175" cy="822325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382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</TotalTime>
  <Words>147</Words>
  <Application>Microsoft Office PowerPoint</Application>
  <PresentationFormat>Personnalisé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>Conservatoire National des Arts et Métiers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Leo MOUTET</dc:creator>
  <cp:lastModifiedBy>Leo MOUTET</cp:lastModifiedBy>
  <cp:revision>23</cp:revision>
  <dcterms:created xsi:type="dcterms:W3CDTF">2024-02-21T14:10:29Z</dcterms:created>
  <dcterms:modified xsi:type="dcterms:W3CDTF">2024-12-04T14:50:08Z</dcterms:modified>
</cp:coreProperties>
</file>