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61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1975)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77)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1106)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1898)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exclues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29)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48)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3042)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1179)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762)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300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14</cp:revision>
  <dcterms:created xsi:type="dcterms:W3CDTF">2024-02-21T14:10:29Z</dcterms:created>
  <dcterms:modified xsi:type="dcterms:W3CDTF">2024-05-17T09:18:06Z</dcterms:modified>
</cp:coreProperties>
</file>