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5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 full-text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carbon neutrality (n = 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2348)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exclues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 Chinois (n = 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4)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</TotalTime>
  <Words>302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17</cp:revision>
  <dcterms:created xsi:type="dcterms:W3CDTF">2024-02-21T14:10:29Z</dcterms:created>
  <dcterms:modified xsi:type="dcterms:W3CDTF">2024-06-10T12:02:56Z</dcterms:modified>
</cp:coreProperties>
</file>