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1094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E3273-D126-8D07-39C9-F6251C359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7BB9DD-FFFB-3FEE-F41C-7B3AF9D4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27FE3D-C056-4557-86FB-4B56552D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F1FC-C0B9-4D4F-A48D-85DAF45DFCF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109B5D-69A9-030D-1072-EA5CA973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0CBEE2-164E-C526-4B09-F0B3B342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B01D-D032-44BD-B79C-D4546B55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40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7F9DD-21B2-BEFC-E124-A4E66A9F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F852E7-2CBB-ECA2-C35F-A906677CA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57EF70-A4F4-1B8D-24E1-949910C6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F1FC-C0B9-4D4F-A48D-85DAF45DFCF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BA7D54-FA7B-D909-F3CF-2A2F8E9D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77F2C4-E3B4-CAFF-038B-5F42A71C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B01D-D032-44BD-B79C-D4546B55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98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8D4FBD-5B24-B30C-C93D-72685309A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65533F-731C-CBD0-A1D4-73CAD26EF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9AEEA-3703-4FB3-D5AE-8BB77D9B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F1FC-C0B9-4D4F-A48D-85DAF45DFCF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60B0B8-CE79-92A1-C2B4-59BCD41E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E768F7-9815-7B7C-C143-19E096C5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B01D-D032-44BD-B79C-D4546B55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66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8F450-5AA2-0953-8F87-3915376E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0C8F11-54F5-E9A9-378B-573CF7DA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CBB644-397D-2CB9-B8E7-A9B4182A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F1FC-C0B9-4D4F-A48D-85DAF45DFCF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A11F3B-F4B9-495D-9648-04F60E08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9A8EFB-D93E-B495-54CB-736E9AF9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B01D-D032-44BD-B79C-D4546B55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20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8113B-C051-1D81-73B5-D13230D3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E5FFC4-FE9C-5B01-5A5A-8604B0A48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4F2FCF-DAFD-C2CA-9C7D-F35BB64A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F1FC-C0B9-4D4F-A48D-85DAF45DFCF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ADFB8-8A52-2303-F1CD-72C133C7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3DBC5E-A846-D110-2D34-F5CA0D0A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B01D-D032-44BD-B79C-D4546B55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66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489FE-FE23-E203-067F-C1ED14C1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124A2F-362E-A84C-0321-A4C1774D4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FD2775-4D24-00F9-1FA6-A17237E87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3F11D3-423F-2FD3-2654-CC468807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F1FC-C0B9-4D4F-A48D-85DAF45DFCF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E2830D-ED1C-30E8-69E6-128EE34E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55E1BA-80EA-0101-703B-2CB7CAC0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B01D-D032-44BD-B79C-D4546B55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77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DD783-AF12-0D04-ACD0-32BF6E6B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BD564A-CB5E-A657-DC4C-1AB415EEC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CEAEFA-FFDF-39C9-0428-7CFACB108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448934-B060-4401-3B75-F62990BD8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D10AC3-91B8-A71E-C433-FAF5508B0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23C6E4-8B11-C6E9-6436-F0CE3DF3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F1FC-C0B9-4D4F-A48D-85DAF45DFCF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AD4BB66-D49A-A6E0-1391-C0FB3B77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777067-F6E6-2AEF-FE2E-2B23FEB5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B01D-D032-44BD-B79C-D4546B55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06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97ED0-5AD7-986E-55C7-9CEE6E81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13C51E-22BE-8E82-76B5-A5D3A7B1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F1FC-C0B9-4D4F-A48D-85DAF45DFCF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D6B80D-9851-1546-3E60-1456419F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5D8AF1-5B2C-FBA9-0349-9BA5EC1B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B01D-D032-44BD-B79C-D4546B55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76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FC04B4-5CC2-3EC4-6A7B-4F6B35A3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F1FC-C0B9-4D4F-A48D-85DAF45DFCF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CE6FC5-BD8F-B581-F13E-DDE3502B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5831E2-52F7-0E57-E547-BB83198C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B01D-D032-44BD-B79C-D4546B55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0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D9243-A9DF-CA92-4A36-DFC818D5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9D1EA-4AED-AFE0-1B67-BACF07C1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B6F133-10E3-745A-0CF5-C95BFB610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6E78D1-FBDD-725B-6D0F-B423D18F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F1FC-C0B9-4D4F-A48D-85DAF45DFCF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69C387-B11C-4C51-4E37-98DB008B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B6C9D-B63A-08E2-553B-D9DC4068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B01D-D032-44BD-B79C-D4546B55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29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1D400-BFA0-5F22-22FA-86CB2ADF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400A7E-023B-4904-26A0-E4E5410D1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76DE2B-4603-109A-FD2A-51858B177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F6E0B2-5F53-A7E9-D52B-E9AFBB53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F1FC-C0B9-4D4F-A48D-85DAF45DFCF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2731C3-AA5C-839E-3F98-B5943678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C64ADA-E665-348B-865A-0C2D798D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B01D-D032-44BD-B79C-D4546B55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46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8DDB21-66B9-052C-0169-6D266F17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852898-AB5E-3821-8484-7A4AF3EB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9B2A05-69FE-DD91-A741-B066FA5C6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9F1FC-C0B9-4D4F-A48D-85DAF45DFCFD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A5B47-5E35-0CB3-0E48-6DAC360CD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8B1E4D-9D3F-AECB-43FF-D3D547577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AB01D-D032-44BD-B79C-D4546B55C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32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C053A-7D53-BA8A-97FE-73730B6FB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FAEF94-DE21-9937-3E85-FA67269F5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72F115-C111-FAD4-80BB-6872F359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2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BC06A-CBE0-765A-4756-7128288B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7F9A17-2C96-7205-8CE0-A669213F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B9C2F1-2679-7C87-6D0F-611E0AAF7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0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A2472-9DF0-225A-21E9-2AECC1CA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29205A-E577-BA28-FB1F-49E28CBB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6A04D0-ADFE-9D71-291D-3EFA2C24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3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F62C8-D3BC-5313-8139-0EB74187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17A2FF-EA14-0111-BD0D-F14E0CBC3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A9C5F2-1412-4544-9514-7F4B2B81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5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432EC-A503-AF96-0C61-4E7AB184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7AAC8D-21A4-87A2-2E11-6C7E5CE9F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AEE8FB-9383-826E-7EBB-F85B85EEE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06694-4A43-B784-513D-77E9C4B4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894568-295B-4FBA-9FB9-16E998BC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23A11C-6C7B-935B-8281-30043D11B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75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Garcia</dc:creator>
  <cp:lastModifiedBy>Marcos Garcia</cp:lastModifiedBy>
  <cp:revision>1</cp:revision>
  <dcterms:created xsi:type="dcterms:W3CDTF">2024-04-04T16:42:22Z</dcterms:created>
  <dcterms:modified xsi:type="dcterms:W3CDTF">2024-04-04T16:42:38Z</dcterms:modified>
</cp:coreProperties>
</file>