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8"/>
  </p:normalViewPr>
  <p:slideViewPr>
    <p:cSldViewPr snapToGrid="0" snapToObjects="1">
      <p:cViewPr>
        <p:scale>
          <a:sx n="99" d="100"/>
          <a:sy n="99" d="100"/>
        </p:scale>
        <p:origin x="-16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BC7B-7EDE-C940-A4E2-200301798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92F61-908F-A948-9054-46D05A834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13293-51CD-2141-9D0B-953568F4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7711-3F36-5A48-936E-2CC73BB14281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CEE53-CA78-524C-A29A-652F8C82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00DF6-328E-9D4E-ABA2-C6A1FCB2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8934-6771-F44F-A102-103A1E1F9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7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CB17-DB46-BB43-97F7-415CD7B9F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336F2-E572-F147-B048-D16F9C7B4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D6C4F-8067-C94F-94F4-5231D0B5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7711-3F36-5A48-936E-2CC73BB14281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C32CC-459C-E344-B124-D8F32205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6DC83-B5BF-504C-B684-5C1EF0D9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8934-6771-F44F-A102-103A1E1F9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5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17C3D8-C6D8-D443-8DEE-BA4EA94D8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E3726-7CA2-3E4B-8D16-9502BBFEF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E80AE-3BAB-A044-B08A-514278DA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7711-3F36-5A48-936E-2CC73BB14281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31972-6CB2-5844-905B-6604EAC3A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1051-F242-324E-8A7F-8505C138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8934-6771-F44F-A102-103A1E1F9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E80D-1F1C-A040-A3B8-6F1E6966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0D147-B702-CA4B-ACE3-C35446D59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964A9-0B3D-D44E-BB44-D1BBCDAD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7711-3F36-5A48-936E-2CC73BB14281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FF7C-7B25-894E-B14E-2EAB29C5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1F37E-74A3-5543-8A3B-90252EF7B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8934-6771-F44F-A102-103A1E1F9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1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7A40-0C71-084F-A1EB-46969DEC0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EA03F-0835-4943-9905-6B7C04E14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3AA08-CA1B-2349-B471-3DE59F279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7711-3F36-5A48-936E-2CC73BB14281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A5FDC-256E-F74D-BFE2-8758DB3E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91C07-E32C-8646-8C1A-344A2234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8934-6771-F44F-A102-103A1E1F9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7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F73D-CC9B-E04D-AB0E-55DCF5CC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B6E3A-32C4-3A42-AA20-47303C5F3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31D18-A3FA-BA49-A157-4F3E2F5C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C62ED-5A58-194E-9FD9-8B1EF47A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7711-3F36-5A48-936E-2CC73BB14281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F4DD7-DFDA-0B43-90E3-6717E2DC6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50C9A-DD2A-274E-8350-875E9C779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8934-6771-F44F-A102-103A1E1F9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9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66CC-6340-7949-807B-41A2C90B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20582-FD44-E746-A2D8-A8903E110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C88EC-FBF2-F349-BD5B-12E24A810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CF8228-35C9-1047-B9F0-47F8CFE68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0C9A6-BF03-534A-9287-00CD1DD03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994ABC-F9B2-B542-8950-A6400E36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7711-3F36-5A48-936E-2CC73BB14281}" type="datetimeFigureOut">
              <a:rPr lang="en-US" smtClean="0"/>
              <a:t>12/7/19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8CF7CF-4870-974F-890D-B2C0F518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5C163-2C64-5F4A-AA4A-13B395D5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8934-6771-F44F-A102-103A1E1F9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7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C6D8D-9BE5-BA4A-9526-05892CF1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53A36-32D1-8C46-9A36-8755F9BB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7711-3F36-5A48-936E-2CC73BB14281}" type="datetimeFigureOut">
              <a:rPr lang="en-US" smtClean="0"/>
              <a:t>12/7/19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D80B5-388B-9E40-8685-6D4B0A39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AF927-F986-BB47-9D59-1727FD2B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8934-6771-F44F-A102-103A1E1F9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9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18413D-65E2-E948-AA46-4A74A9F4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7711-3F36-5A48-936E-2CC73BB14281}" type="datetimeFigureOut">
              <a:rPr lang="en-US" smtClean="0"/>
              <a:t>12/7/19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39E34-B0B1-3E4C-BD58-B4E1114A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3BB5F-0378-E746-8E84-D2186442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8934-6771-F44F-A102-103A1E1F9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E914-5210-A443-B776-2C3E4338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07410-F60A-5B41-AF24-E96C6860C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49554-C774-9E4E-A1B2-B32292A66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953B4-F522-3347-A035-2766CC64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7711-3F36-5A48-936E-2CC73BB14281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4A2C2-EC79-FB49-B7A5-C8290F88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79B19-0F2B-0E40-AE68-A61C7F93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8934-6771-F44F-A102-103A1E1F9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4D6BE-08C8-8042-BE2D-CF3DD487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F13E52-AA0C-764C-872B-37A6A7261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AEB00-CAB6-124A-BF33-01E0C2DED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49586-997B-1441-AAE8-776B89E21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7711-3F36-5A48-936E-2CC73BB14281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91046-E969-924C-97B7-D83FC2A4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08ADF-2DD3-2F43-B497-371C5349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8934-6771-F44F-A102-103A1E1F9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7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D65A2-AC6A-684F-B18A-BBE2B8575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78640-5B34-2D49-95C7-8712D39F8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BFED8-5F2C-234C-BDB0-353E712F8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97711-3F36-5A48-936E-2CC73BB14281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E5F9C-5A91-B54D-9E0A-4FCD75959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34C61-555A-9A44-A371-2EE3C4F09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58934-6771-F44F-A102-103A1E1F9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4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543F58-87E7-AC4F-B1C5-24D8CBA82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785" y="264390"/>
            <a:ext cx="820763" cy="776288"/>
          </a:xfrm>
          <a:prstGeom prst="rect">
            <a:avLst/>
          </a:prstGeom>
        </p:spPr>
      </p:pic>
      <p:pic>
        <p:nvPicPr>
          <p:cNvPr id="7" name="Picture 6" descr="A picture containing mug, drawing&#10;&#10;Description automatically generated">
            <a:extLst>
              <a:ext uri="{FF2B5EF4-FFF2-40B4-BE49-F238E27FC236}">
                <a16:creationId xmlns:a16="http://schemas.microsoft.com/office/drawing/2014/main" id="{1D06EE68-3A7B-5944-9897-CE3DCFF26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854" y="-83703"/>
            <a:ext cx="927610" cy="971551"/>
          </a:xfrm>
          <a:prstGeom prst="rect">
            <a:avLst/>
          </a:prstGeom>
        </p:spPr>
      </p:pic>
      <p:pic>
        <p:nvPicPr>
          <p:cNvPr id="8" name="Picture 7" descr="A picture containing mug, drawing&#10;&#10;Description automatically generated">
            <a:extLst>
              <a:ext uri="{FF2B5EF4-FFF2-40B4-BE49-F238E27FC236}">
                <a16:creationId xmlns:a16="http://schemas.microsoft.com/office/drawing/2014/main" id="{39C4E865-D405-AE4F-982F-F71AECA19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854" y="1407640"/>
            <a:ext cx="927610" cy="971551"/>
          </a:xfrm>
          <a:prstGeom prst="rect">
            <a:avLst/>
          </a:prstGeom>
        </p:spPr>
      </p:pic>
      <p:pic>
        <p:nvPicPr>
          <p:cNvPr id="9" name="Picture 8" descr="A picture containing mug, drawing&#10;&#10;Description automatically generated">
            <a:extLst>
              <a:ext uri="{FF2B5EF4-FFF2-40B4-BE49-F238E27FC236}">
                <a16:creationId xmlns:a16="http://schemas.microsoft.com/office/drawing/2014/main" id="{414A3EFA-D028-C24F-A1EB-5C188F147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854" y="2898983"/>
            <a:ext cx="927610" cy="971551"/>
          </a:xfrm>
          <a:prstGeom prst="rect">
            <a:avLst/>
          </a:prstGeom>
        </p:spPr>
      </p:pic>
      <p:pic>
        <p:nvPicPr>
          <p:cNvPr id="10" name="Picture 9" descr="A picture containing mug, drawing&#10;&#10;Description automatically generated">
            <a:extLst>
              <a:ext uri="{FF2B5EF4-FFF2-40B4-BE49-F238E27FC236}">
                <a16:creationId xmlns:a16="http://schemas.microsoft.com/office/drawing/2014/main" id="{B3C8B0D9-9D58-7841-BC72-28E7A14F4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854" y="4390326"/>
            <a:ext cx="927610" cy="971551"/>
          </a:xfrm>
          <a:prstGeom prst="rect">
            <a:avLst/>
          </a:prstGeom>
        </p:spPr>
      </p:pic>
      <p:pic>
        <p:nvPicPr>
          <p:cNvPr id="11" name="Picture 10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90A88F0C-2F40-6A45-8D14-4A18C3768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654" y="2204938"/>
            <a:ext cx="820763" cy="776288"/>
          </a:xfrm>
          <a:prstGeom prst="rect">
            <a:avLst/>
          </a:prstGeom>
        </p:spPr>
      </p:pic>
      <p:pic>
        <p:nvPicPr>
          <p:cNvPr id="12" name="Picture 11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C09557C9-188C-C647-88E3-619274EC7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654" y="4289631"/>
            <a:ext cx="820763" cy="776288"/>
          </a:xfrm>
          <a:prstGeom prst="rect">
            <a:avLst/>
          </a:prstGeom>
        </p:spPr>
      </p:pic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6B039E6C-E25C-C442-8033-8F952EAA2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246" y="1149106"/>
            <a:ext cx="1075256" cy="9715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37DF96-F25D-9C4D-BE0A-94BE13340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975" y="3063058"/>
            <a:ext cx="1075256" cy="971551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F917FB-5DDC-8C4C-B85C-09D9C2501B62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114031" y="652534"/>
            <a:ext cx="2301754" cy="754258"/>
          </a:xfrm>
          <a:prstGeom prst="straightConnector1">
            <a:avLst/>
          </a:prstGeom>
          <a:ln w="25400" cap="rnd" cmpd="sng" algn="ctr">
            <a:solidFill>
              <a:schemeClr val="dk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916DCCA-B1B0-7E49-95A4-724385623DC2}"/>
              </a:ext>
            </a:extLst>
          </p:cNvPr>
          <p:cNvSpPr txBox="1"/>
          <p:nvPr/>
        </p:nvSpPr>
        <p:spPr>
          <a:xfrm>
            <a:off x="1347376" y="2031015"/>
            <a:ext cx="232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F Pro Display Medium" pitchFamily="2" charset="0"/>
                <a:ea typeface="SF Pro Display Medium" pitchFamily="2" charset="0"/>
                <a:cs typeface="SF Pro Display Medium" pitchFamily="2" charset="0"/>
              </a:rPr>
              <a:t>Student Notebook</a:t>
            </a:r>
          </a:p>
          <a:p>
            <a:pPr algn="ctr"/>
            <a:r>
              <a:rPr lang="en-US" b="1" dirty="0">
                <a:latin typeface="SF Pro Display Medium" pitchFamily="2" charset="0"/>
                <a:ea typeface="SF Pro Display Medium" pitchFamily="2" charset="0"/>
                <a:cs typeface="SF Pro Display Medium" pitchFamily="2" charset="0"/>
              </a:rPr>
              <a:t>PennGrader</a:t>
            </a:r>
            <a:endParaRPr lang="en-US" sz="1400" b="1" dirty="0">
              <a:latin typeface="SF Pro Display Medium" pitchFamily="2" charset="0"/>
              <a:ea typeface="SF Pro Display Medium" pitchFamily="2" charset="0"/>
              <a:cs typeface="SF Pro Display Medium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06911C-AE4A-E94A-B581-E82DC69DD182}"/>
              </a:ext>
            </a:extLst>
          </p:cNvPr>
          <p:cNvSpPr txBox="1"/>
          <p:nvPr/>
        </p:nvSpPr>
        <p:spPr>
          <a:xfrm>
            <a:off x="1249064" y="3961022"/>
            <a:ext cx="2473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F Pro Display Medium" pitchFamily="2" charset="0"/>
                <a:ea typeface="SF Pro Display Medium" pitchFamily="2" charset="0"/>
                <a:cs typeface="SF Pro Display Medium" pitchFamily="2" charset="0"/>
              </a:rPr>
              <a:t>Teacher Notebook</a:t>
            </a:r>
          </a:p>
          <a:p>
            <a:pPr algn="ctr"/>
            <a:r>
              <a:rPr lang="en-US" b="1" dirty="0">
                <a:latin typeface="SF Pro Display Medium" pitchFamily="2" charset="0"/>
                <a:ea typeface="SF Pro Display Medium" pitchFamily="2" charset="0"/>
                <a:cs typeface="SF Pro Display Medium" pitchFamily="2" charset="0"/>
              </a:rPr>
              <a:t>PennGraderBackend</a:t>
            </a:r>
            <a:endParaRPr lang="en-US" sz="1400" b="1" dirty="0">
              <a:latin typeface="SF Pro Display Medium" pitchFamily="2" charset="0"/>
              <a:ea typeface="SF Pro Display Medium" pitchFamily="2" charset="0"/>
              <a:cs typeface="SF Pro Display Medium" pitchFamily="2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B186008-A0FE-5F4F-BEF4-7E9B39AA107D}"/>
              </a:ext>
            </a:extLst>
          </p:cNvPr>
          <p:cNvCxnSpPr>
            <a:cxnSpLocks/>
          </p:cNvCxnSpPr>
          <p:nvPr/>
        </p:nvCxnSpPr>
        <p:spPr>
          <a:xfrm flipV="1">
            <a:off x="3114031" y="2746457"/>
            <a:ext cx="2322996" cy="564778"/>
          </a:xfrm>
          <a:prstGeom prst="straightConnector1">
            <a:avLst/>
          </a:prstGeom>
          <a:ln w="25400" cap="rnd" cmpd="sng" algn="ctr">
            <a:solidFill>
              <a:schemeClr val="dk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ECF6FC0-591D-CC44-9708-B2E2163E95A0}"/>
              </a:ext>
            </a:extLst>
          </p:cNvPr>
          <p:cNvCxnSpPr>
            <a:cxnSpLocks/>
          </p:cNvCxnSpPr>
          <p:nvPr/>
        </p:nvCxnSpPr>
        <p:spPr>
          <a:xfrm>
            <a:off x="3139466" y="1926761"/>
            <a:ext cx="2322996" cy="564778"/>
          </a:xfrm>
          <a:prstGeom prst="straightConnector1">
            <a:avLst/>
          </a:prstGeom>
          <a:ln w="25400" cap="rnd" cmpd="sng" algn="ctr">
            <a:solidFill>
              <a:schemeClr val="dk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8591474-6373-A44E-87FD-7A7F80A3E462}"/>
              </a:ext>
            </a:extLst>
          </p:cNvPr>
          <p:cNvCxnSpPr>
            <a:cxnSpLocks/>
          </p:cNvCxnSpPr>
          <p:nvPr/>
        </p:nvCxnSpPr>
        <p:spPr>
          <a:xfrm>
            <a:off x="3159683" y="3791539"/>
            <a:ext cx="2301754" cy="754258"/>
          </a:xfrm>
          <a:prstGeom prst="straightConnector1">
            <a:avLst/>
          </a:prstGeom>
          <a:ln w="25400" cap="rnd" cmpd="sng" algn="ctr">
            <a:solidFill>
              <a:schemeClr val="dk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2076B8E-E481-884E-9CF6-C5E1A485375F}"/>
              </a:ext>
            </a:extLst>
          </p:cNvPr>
          <p:cNvSpPr txBox="1"/>
          <p:nvPr/>
        </p:nvSpPr>
        <p:spPr>
          <a:xfrm>
            <a:off x="4664669" y="1008275"/>
            <a:ext cx="232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F Pro Display Medium" pitchFamily="2" charset="0"/>
                <a:ea typeface="SF Pro Display Medium" pitchFamily="2" charset="0"/>
                <a:cs typeface="SF Pro Display Medium" pitchFamily="2" charset="0"/>
              </a:rPr>
              <a:t>Lambda</a:t>
            </a:r>
            <a:endParaRPr lang="en-US" sz="1400" b="1" dirty="0">
              <a:latin typeface="SF Pro Display Medium" pitchFamily="2" charset="0"/>
              <a:ea typeface="SF Pro Display Medium" pitchFamily="2" charset="0"/>
              <a:cs typeface="SF Pro Display Medium" pitchFamily="2" charset="0"/>
            </a:endParaRPr>
          </a:p>
          <a:p>
            <a:pPr algn="ctr"/>
            <a:r>
              <a:rPr lang="en-US" b="1" dirty="0">
                <a:latin typeface="SF Pro Display Medium" pitchFamily="2" charset="0"/>
                <a:ea typeface="SF Pro Display Medium" pitchFamily="2" charset="0"/>
                <a:cs typeface="SF Pro Display Medium" pitchFamily="2" charset="0"/>
              </a:rPr>
              <a:t>Grader</a:t>
            </a:r>
            <a:endParaRPr lang="en-US" sz="1400" b="1" dirty="0">
              <a:latin typeface="SF Pro Display Medium" pitchFamily="2" charset="0"/>
              <a:ea typeface="SF Pro Display Medium" pitchFamily="2" charset="0"/>
              <a:cs typeface="SF Pro Display Medium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2ABFC3-4C25-D641-9B13-A463999DEB1D}"/>
              </a:ext>
            </a:extLst>
          </p:cNvPr>
          <p:cNvSpPr txBox="1"/>
          <p:nvPr/>
        </p:nvSpPr>
        <p:spPr>
          <a:xfrm>
            <a:off x="4715537" y="3000112"/>
            <a:ext cx="232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F Pro Display Medium" pitchFamily="2" charset="0"/>
                <a:ea typeface="SF Pro Display Medium" pitchFamily="2" charset="0"/>
                <a:cs typeface="SF Pro Display Medium" pitchFamily="2" charset="0"/>
              </a:rPr>
              <a:t>Lambda</a:t>
            </a:r>
            <a:endParaRPr lang="en-US" sz="1400" b="1" dirty="0">
              <a:latin typeface="SF Pro Display Medium" pitchFamily="2" charset="0"/>
              <a:ea typeface="SF Pro Display Medium" pitchFamily="2" charset="0"/>
              <a:cs typeface="SF Pro Display Medium" pitchFamily="2" charset="0"/>
            </a:endParaRPr>
          </a:p>
          <a:p>
            <a:pPr algn="ctr"/>
            <a:r>
              <a:rPr lang="en-US" b="1" dirty="0">
                <a:latin typeface="SF Pro Display Medium" pitchFamily="2" charset="0"/>
                <a:ea typeface="SF Pro Display Medium" pitchFamily="2" charset="0"/>
                <a:cs typeface="SF Pro Display Medium" pitchFamily="2" charset="0"/>
              </a:rPr>
              <a:t>Grades</a:t>
            </a:r>
            <a:endParaRPr lang="en-US" sz="1400" b="1" dirty="0">
              <a:latin typeface="SF Pro Display Medium" pitchFamily="2" charset="0"/>
              <a:ea typeface="SF Pro Display Medium" pitchFamily="2" charset="0"/>
              <a:cs typeface="SF Pro Display Medium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0C07E9-6601-0948-9426-34FA9103D9D0}"/>
              </a:ext>
            </a:extLst>
          </p:cNvPr>
          <p:cNvSpPr txBox="1"/>
          <p:nvPr/>
        </p:nvSpPr>
        <p:spPr>
          <a:xfrm>
            <a:off x="4405754" y="5073247"/>
            <a:ext cx="2942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F Pro Display Medium" pitchFamily="2" charset="0"/>
                <a:ea typeface="SF Pro Display Medium" pitchFamily="2" charset="0"/>
                <a:cs typeface="SF Pro Display Medium" pitchFamily="2" charset="0"/>
              </a:rPr>
              <a:t>Lambda</a:t>
            </a:r>
            <a:endParaRPr lang="en-US" sz="1400" b="1" dirty="0">
              <a:latin typeface="SF Pro Display Medium" pitchFamily="2" charset="0"/>
              <a:ea typeface="SF Pro Display Medium" pitchFamily="2" charset="0"/>
              <a:cs typeface="SF Pro Display Medium" pitchFamily="2" charset="0"/>
            </a:endParaRPr>
          </a:p>
          <a:p>
            <a:pPr algn="ctr"/>
            <a:r>
              <a:rPr lang="en-US" b="1" dirty="0">
                <a:latin typeface="SF Pro Display Medium" pitchFamily="2" charset="0"/>
                <a:ea typeface="SF Pro Display Medium" pitchFamily="2" charset="0"/>
                <a:cs typeface="SF Pro Display Medium" pitchFamily="2" charset="0"/>
              </a:rPr>
              <a:t>HomeworkConfig</a:t>
            </a:r>
            <a:endParaRPr lang="en-US" sz="1400" b="1" dirty="0">
              <a:latin typeface="SF Pro Display Medium" pitchFamily="2" charset="0"/>
              <a:ea typeface="SF Pro Display Medium" pitchFamily="2" charset="0"/>
              <a:cs typeface="SF Pro Display Medium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891429-3D25-664B-8D26-CA34D2DD818A}"/>
              </a:ext>
            </a:extLst>
          </p:cNvPr>
          <p:cNvSpPr txBox="1"/>
          <p:nvPr/>
        </p:nvSpPr>
        <p:spPr>
          <a:xfrm>
            <a:off x="8432161" y="887848"/>
            <a:ext cx="232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F Pro Display Medium" pitchFamily="2" charset="0"/>
                <a:ea typeface="SF Pro Display Medium" pitchFamily="2" charset="0"/>
                <a:cs typeface="SF Pro Display Medium" pitchFamily="2" charset="0"/>
              </a:rPr>
              <a:t>DynamoDB</a:t>
            </a:r>
          </a:p>
          <a:p>
            <a:pPr algn="ctr"/>
            <a:r>
              <a:rPr lang="en-US" b="1" dirty="0">
                <a:latin typeface="SF Pro Display Medium" pitchFamily="2" charset="0"/>
                <a:ea typeface="SF Pro Display Medium" pitchFamily="2" charset="0"/>
                <a:cs typeface="SF Pro Display Medium" pitchFamily="2" charset="0"/>
              </a:rPr>
              <a:t>Gradebook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01A0A5-247C-D548-8F6C-15BFCBD00ECA}"/>
              </a:ext>
            </a:extLst>
          </p:cNvPr>
          <p:cNvSpPr txBox="1"/>
          <p:nvPr/>
        </p:nvSpPr>
        <p:spPr>
          <a:xfrm>
            <a:off x="8432161" y="5291640"/>
            <a:ext cx="232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F Pro Display Medium" pitchFamily="2" charset="0"/>
                <a:ea typeface="SF Pro Display Medium" pitchFamily="2" charset="0"/>
                <a:cs typeface="SF Pro Display Medium" pitchFamily="2" charset="0"/>
              </a:rPr>
              <a:t>DynamoDB</a:t>
            </a:r>
            <a:endParaRPr lang="en-US" sz="1400" b="1" dirty="0">
              <a:latin typeface="SF Pro Display Medium" pitchFamily="2" charset="0"/>
              <a:ea typeface="SF Pro Display Medium" pitchFamily="2" charset="0"/>
              <a:cs typeface="SF Pro Display Medium" pitchFamily="2" charset="0"/>
            </a:endParaRPr>
          </a:p>
          <a:p>
            <a:pPr algn="ctr"/>
            <a:r>
              <a:rPr lang="en-US" b="1" dirty="0">
                <a:latin typeface="SF Pro Display Medium" pitchFamily="2" charset="0"/>
                <a:ea typeface="SF Pro Display Medium" pitchFamily="2" charset="0"/>
                <a:cs typeface="SF Pro Display Medium" pitchFamily="2" charset="0"/>
              </a:rPr>
              <a:t>Classes</a:t>
            </a:r>
            <a:endParaRPr lang="en-US" sz="1400" b="1" dirty="0">
              <a:latin typeface="SF Pro Display Medium" pitchFamily="2" charset="0"/>
              <a:ea typeface="SF Pro Display Medium" pitchFamily="2" charset="0"/>
              <a:cs typeface="SF Pro Display Medium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12BEBD-FB40-C64D-9A55-238C8EEE194C}"/>
              </a:ext>
            </a:extLst>
          </p:cNvPr>
          <p:cNvSpPr txBox="1"/>
          <p:nvPr/>
        </p:nvSpPr>
        <p:spPr>
          <a:xfrm>
            <a:off x="7735511" y="3800297"/>
            <a:ext cx="371629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F Pro Display Medium" pitchFamily="2" charset="0"/>
                <a:ea typeface="SF Pro Display Medium" pitchFamily="2" charset="0"/>
                <a:cs typeface="SF Pro Display Medium" pitchFamily="2" charset="0"/>
              </a:rPr>
              <a:t>DynamoDB</a:t>
            </a:r>
            <a:endParaRPr lang="en-US" sz="1100" b="1" dirty="0">
              <a:latin typeface="SF Pro Display Medium" pitchFamily="2" charset="0"/>
              <a:ea typeface="SF Pro Display Medium" pitchFamily="2" charset="0"/>
              <a:cs typeface="SF Pro Display Medium" pitchFamily="2" charset="0"/>
            </a:endParaRPr>
          </a:p>
          <a:p>
            <a:pPr algn="ctr"/>
            <a:r>
              <a:rPr lang="en-US" b="1" dirty="0">
                <a:latin typeface="SF Pro Display Medium" pitchFamily="2" charset="0"/>
                <a:ea typeface="SF Pro Display Medium" pitchFamily="2" charset="0"/>
                <a:cs typeface="SF Pro Display Medium" pitchFamily="2" charset="0"/>
              </a:rPr>
              <a:t>HomeworksMetadata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8B4134-63EE-F945-A3F5-23DDDC8A6135}"/>
              </a:ext>
            </a:extLst>
          </p:cNvPr>
          <p:cNvSpPr txBox="1"/>
          <p:nvPr/>
        </p:nvSpPr>
        <p:spPr>
          <a:xfrm>
            <a:off x="7735511" y="2304874"/>
            <a:ext cx="371629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F Pro Display Medium" pitchFamily="2" charset="0"/>
                <a:ea typeface="SF Pro Display Medium" pitchFamily="2" charset="0"/>
                <a:cs typeface="SF Pro Display Medium" pitchFamily="2" charset="0"/>
              </a:rPr>
              <a:t>DynamoDB</a:t>
            </a:r>
            <a:endParaRPr lang="en-US" sz="1400" b="1" dirty="0">
              <a:latin typeface="SF Pro Display Medium" pitchFamily="2" charset="0"/>
              <a:ea typeface="SF Pro Display Medium" pitchFamily="2" charset="0"/>
              <a:cs typeface="SF Pro Display Medium" pitchFamily="2" charset="0"/>
            </a:endParaRPr>
          </a:p>
          <a:p>
            <a:pPr algn="ctr"/>
            <a:r>
              <a:rPr lang="en-US" b="1" dirty="0">
                <a:latin typeface="SF Pro Display Medium" pitchFamily="2" charset="0"/>
                <a:ea typeface="SF Pro Display Medium" pitchFamily="2" charset="0"/>
                <a:cs typeface="SF Pro Display Medium" pitchFamily="2" charset="0"/>
              </a:rPr>
              <a:t>HomeworksTestCases</a:t>
            </a:r>
          </a:p>
          <a:p>
            <a:pPr algn="ctr"/>
            <a:endParaRPr lang="en-US" sz="1400" b="1" dirty="0">
              <a:latin typeface="SF Pro Display Medium" pitchFamily="2" charset="0"/>
              <a:ea typeface="SF Pro Display Medium" pitchFamily="2" charset="0"/>
              <a:cs typeface="SF Pro Display Medium" pitchFamily="2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5BB5F36-7EA0-9542-99CE-77E1044BCAC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408388" y="402073"/>
            <a:ext cx="2721466" cy="273182"/>
          </a:xfrm>
          <a:prstGeom prst="straightConnector1">
            <a:avLst/>
          </a:prstGeom>
          <a:ln w="25400" cap="rnd" cmpd="sng" algn="ctr">
            <a:solidFill>
              <a:schemeClr val="dk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84F32B7-5617-BE44-A6C8-6FD21FDE7787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6287417" y="4677775"/>
            <a:ext cx="2842437" cy="198327"/>
          </a:xfrm>
          <a:prstGeom prst="straightConnector1">
            <a:avLst/>
          </a:prstGeom>
          <a:ln w="25400" cap="rnd" cmpd="sng" algn="ctr">
            <a:solidFill>
              <a:schemeClr val="dk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8F40BA5-2238-6B4C-9DC2-D7B974545C0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385117" y="659340"/>
            <a:ext cx="2744737" cy="1234076"/>
          </a:xfrm>
          <a:prstGeom prst="straightConnector1">
            <a:avLst/>
          </a:prstGeom>
          <a:ln w="25400" cap="rnd" cmpd="sng" algn="ctr">
            <a:solidFill>
              <a:schemeClr val="dk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F0C5D0C-8E92-AA4C-9176-E318C36C56FF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287417" y="2593082"/>
            <a:ext cx="2842437" cy="791677"/>
          </a:xfrm>
          <a:prstGeom prst="straightConnector1">
            <a:avLst/>
          </a:prstGeom>
          <a:ln w="25400" cap="rnd" cmpd="sng" algn="ctr">
            <a:solidFill>
              <a:schemeClr val="dk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5BE7B00-EBB1-E740-A622-12F5A481EF47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6287417" y="402073"/>
            <a:ext cx="2842437" cy="2191009"/>
          </a:xfrm>
          <a:prstGeom prst="straightConnector1">
            <a:avLst/>
          </a:prstGeom>
          <a:ln w="25400" cap="rnd" cmpd="sng" algn="ctr">
            <a:solidFill>
              <a:schemeClr val="dk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CAA069A-1BCE-C04C-ABA0-F58748630C3D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6287417" y="1893416"/>
            <a:ext cx="2842437" cy="2784359"/>
          </a:xfrm>
          <a:prstGeom prst="straightConnector1">
            <a:avLst/>
          </a:prstGeom>
          <a:ln w="25400" cap="rnd" cmpd="sng" algn="ctr">
            <a:solidFill>
              <a:schemeClr val="dk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3968028-C606-CC47-8138-962CB23E5D6B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6287417" y="3384759"/>
            <a:ext cx="2842437" cy="1293016"/>
          </a:xfrm>
          <a:prstGeom prst="straightConnector1">
            <a:avLst/>
          </a:prstGeom>
          <a:ln w="25400" cap="rnd" cmpd="sng" algn="ctr">
            <a:solidFill>
              <a:schemeClr val="dk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6A962F0-67EC-B743-8AA4-207F115D7A7B}"/>
              </a:ext>
            </a:extLst>
          </p:cNvPr>
          <p:cNvSpPr txBox="1"/>
          <p:nvPr/>
        </p:nvSpPr>
        <p:spPr>
          <a:xfrm rot="20581463">
            <a:off x="3081418" y="755568"/>
            <a:ext cx="2322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Display Medium" pitchFamily="2" charset="0"/>
                <a:ea typeface="SF Pro Display Medium" pitchFamily="2" charset="0"/>
                <a:cs typeface="SF Pro Display Medium" pitchFamily="2" charset="0"/>
              </a:rPr>
              <a:t>.grade()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A4D8060-38A0-E741-809D-4ED87E90DE15}"/>
              </a:ext>
            </a:extLst>
          </p:cNvPr>
          <p:cNvSpPr txBox="1"/>
          <p:nvPr/>
        </p:nvSpPr>
        <p:spPr>
          <a:xfrm rot="936907">
            <a:off x="3186142" y="1954447"/>
            <a:ext cx="2322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Display Medium" pitchFamily="2" charset="0"/>
                <a:ea typeface="SF Pro Display Medium" pitchFamily="2" charset="0"/>
                <a:cs typeface="SF Pro Display Medium" pitchFamily="2" charset="0"/>
              </a:rPr>
              <a:t>view_score()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967B39C-0C7B-F04F-9697-5DD451B53DED}"/>
              </a:ext>
            </a:extLst>
          </p:cNvPr>
          <p:cNvSpPr txBox="1"/>
          <p:nvPr/>
        </p:nvSpPr>
        <p:spPr>
          <a:xfrm rot="20778780">
            <a:off x="3175767" y="2732687"/>
            <a:ext cx="2322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Display Medium" pitchFamily="2" charset="0"/>
                <a:ea typeface="SF Pro Display Medium" pitchFamily="2" charset="0"/>
                <a:cs typeface="SF Pro Display Medium" pitchFamily="2" charset="0"/>
              </a:rPr>
              <a:t>get_grades()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E313DD2-3D9E-DB4F-A80A-D0FC1E8F1B60}"/>
              </a:ext>
            </a:extLst>
          </p:cNvPr>
          <p:cNvSpPr txBox="1"/>
          <p:nvPr/>
        </p:nvSpPr>
        <p:spPr>
          <a:xfrm rot="1109971">
            <a:off x="3130102" y="3703573"/>
            <a:ext cx="23229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Display Medium" pitchFamily="2" charset="0"/>
                <a:ea typeface="SF Pro Display Medium" pitchFamily="2" charset="0"/>
                <a:cs typeface="SF Pro Display Medium" pitchFamily="2" charset="0"/>
              </a:rPr>
              <a:t>update_metadata()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Display Medium" pitchFamily="2" charset="0"/>
                <a:ea typeface="SF Pro Display Medium" pitchFamily="2" charset="0"/>
                <a:cs typeface="SF Pro Display Medium" pitchFamily="2" charset="0"/>
              </a:rPr>
              <a:t>update_tests()</a:t>
            </a:r>
          </a:p>
        </p:txBody>
      </p:sp>
      <p:pic>
        <p:nvPicPr>
          <p:cNvPr id="107" name="Picture 106" descr="A picture containing furniture, table, stool, drawing&#10;&#10;Description automatically generated">
            <a:extLst>
              <a:ext uri="{FF2B5EF4-FFF2-40B4-BE49-F238E27FC236}">
                <a16:creationId xmlns:a16="http://schemas.microsoft.com/office/drawing/2014/main" id="{1D831FB3-0471-114D-B6DA-7280F10E2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6616" y="5500726"/>
            <a:ext cx="1035545" cy="971551"/>
          </a:xfrm>
          <a:prstGeom prst="rect">
            <a:avLst/>
          </a:prstGeom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2D3D994-E09B-8146-8C71-9BE36A0C97E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287417" y="4677775"/>
            <a:ext cx="1217134" cy="884965"/>
          </a:xfrm>
          <a:prstGeom prst="straightConnector1">
            <a:avLst/>
          </a:prstGeom>
          <a:ln w="25400" cap="rnd" cmpd="sng" algn="ctr">
            <a:solidFill>
              <a:schemeClr val="dk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DC4B52F-0CB9-D842-81F8-10D85583867E}"/>
              </a:ext>
            </a:extLst>
          </p:cNvPr>
          <p:cNvSpPr txBox="1"/>
          <p:nvPr/>
        </p:nvSpPr>
        <p:spPr>
          <a:xfrm>
            <a:off x="6752890" y="6344660"/>
            <a:ext cx="232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SF Pro Display Medium" pitchFamily="2" charset="0"/>
                <a:ea typeface="SF Pro Display Medium" pitchFamily="2" charset="0"/>
                <a:cs typeface="SF Pro Display Medium" pitchFamily="2" charset="0"/>
              </a:rPr>
              <a:t>S3</a:t>
            </a:r>
          </a:p>
          <a:p>
            <a:pPr algn="ctr"/>
            <a:r>
              <a:rPr lang="en-US" b="1" dirty="0">
                <a:latin typeface="SF Pro Display Medium" pitchFamily="2" charset="0"/>
                <a:ea typeface="SF Pro Display Medium" pitchFamily="2" charset="0"/>
                <a:cs typeface="SF Pro Display Medium" pitchFamily="2" charset="0"/>
              </a:rPr>
              <a:t>Libraries</a:t>
            </a:r>
            <a:endParaRPr lang="en-US" sz="1400" b="1" dirty="0">
              <a:latin typeface="SF Pro Display Medium" pitchFamily="2" charset="0"/>
              <a:ea typeface="SF Pro Display Medium" pitchFamily="2" charset="0"/>
              <a:cs typeface="SF Pro Display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43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41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SF Pro Display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Murri, Leonardo</dc:creator>
  <cp:lastModifiedBy>Murri, Leonardo</cp:lastModifiedBy>
  <cp:revision>6</cp:revision>
  <dcterms:created xsi:type="dcterms:W3CDTF">2019-12-07T18:28:51Z</dcterms:created>
  <dcterms:modified xsi:type="dcterms:W3CDTF">2019-12-08T00:29:39Z</dcterms:modified>
</cp:coreProperties>
</file>