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58" r:id="rId6"/>
    <p:sldId id="273" r:id="rId7"/>
    <p:sldId id="292" r:id="rId8"/>
    <p:sldId id="295" r:id="rId9"/>
    <p:sldId id="298" r:id="rId10"/>
    <p:sldId id="299" r:id="rId11"/>
    <p:sldId id="300" r:id="rId12"/>
    <p:sldId id="307" r:id="rId13"/>
    <p:sldId id="291" r:id="rId14"/>
    <p:sldId id="260" r:id="rId15"/>
    <p:sldId id="302" r:id="rId16"/>
    <p:sldId id="303" r:id="rId17"/>
    <p:sldId id="301" r:id="rId18"/>
    <p:sldId id="289" r:id="rId19"/>
    <p:sldId id="290" r:id="rId20"/>
    <p:sldId id="304" r:id="rId21"/>
    <p:sldId id="305" r:id="rId22"/>
    <p:sldId id="306" r:id="rId23"/>
    <p:sldId id="296" r:id="rId24"/>
    <p:sldId id="293" r:id="rId25"/>
    <p:sldId id="294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Fira Sans" panose="020B0503050000020004" pitchFamily="34" charset="0"/>
      <p:regular r:id="rId32"/>
      <p:bold r:id="rId33"/>
      <p:italic r:id="rId34"/>
      <p:boldItalic r:id="rId35"/>
    </p:embeddedFont>
    <p:embeddedFont>
      <p:font typeface="Fira Sans Extra Condensed Medium" panose="020B0604020202020204" charset="0"/>
      <p:regular r:id="rId36"/>
      <p:bold r:id="rId37"/>
      <p:italic r:id="rId38"/>
      <p:boldItalic r:id="rId39"/>
    </p:embeddedFont>
    <p:embeddedFont>
      <p:font typeface="Fira Sans Medium" panose="020B0603050000020004" pitchFamily="34" charset="0"/>
      <p:regular r:id="rId40"/>
      <p:bold r:id="rId41"/>
      <p:italic r:id="rId42"/>
      <p:boldItalic r:id="rId43"/>
    </p:embeddedFont>
    <p:embeddedFont>
      <p:font typeface="Fira Sans SemiBold" panose="020B06030500000200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AD110-2784-82A9-5DAB-98FC566867F1}" v="230" dt="2023-05-04T20:23:24.158"/>
    <p1510:client id="{5E5FADC5-5AA4-F295-FB79-ADCE338FD881}" v="25" dt="2023-05-11T01:20:13.260"/>
    <p1510:client id="{6B69B84E-6B39-6F95-F2D3-CA17D7E83BBE}" v="467" dt="2023-05-11T01:19:33.576"/>
    <p1510:client id="{8B9A377D-0B06-CF8F-50C6-BBB27DE4B8B5}" v="329" dt="2023-05-10T16:42:44.036"/>
    <p1510:client id="{8E7A1683-18EF-56BA-64D7-E994B0216237}" v="145" dt="2023-05-04T00:57:33.618"/>
    <p1510:client id="{B48FA91D-05B4-473A-8D7F-63726F8EF6CE}" v="440" dt="2023-05-02T02:31:39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2.fntdata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2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6.xml"/><Relationship Id="rId41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070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43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952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464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3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96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898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08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56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78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emote/ssh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microsoft/qsharp-compiler/issues/84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63311" y="148142"/>
            <a:ext cx="3641846" cy="214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Fira Sans SemiBold"/>
              </a:rPr>
              <a:t>PROJETO DE INICIAÇÃOCIENTÍFICA​</a:t>
            </a:r>
            <a:endParaRPr lang="pt-BR" sz="4500">
              <a:latin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502159" y="2183993"/>
            <a:ext cx="2301900" cy="58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>
                <a:latin typeface="Fira Sans"/>
              </a:rPr>
              <a:t>APRESENTAÇÃO - 11 DE </a:t>
            </a:r>
            <a:r>
              <a:rPr lang="pt-BR" sz="1500" dirty="0">
                <a:latin typeface="Fira Sans"/>
              </a:rPr>
              <a:t>MAIO DE 2023​</a:t>
            </a:r>
            <a:endParaRPr sz="1500" dirty="0">
              <a:latin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080759" y="1422401"/>
            <a:ext cx="4982481" cy="342638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35237" y="3258131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1424374" y="151714"/>
            <a:ext cx="6274603" cy="115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>
                <a:latin typeface="Fira Sans SemiBold"/>
              </a:rPr>
              <a:t>TESTES</a:t>
            </a:r>
            <a:endParaRPr lang="pt-BR" sz="6600">
              <a:latin typeface="Fira Sans SemiBold"/>
              <a:sym typeface="Fira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2360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0430" y="1073579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err="1">
                <a:latin typeface="Fira Sans Medium"/>
                <a:sym typeface="Fira Sans Medium"/>
              </a:rPr>
              <a:t>Principais</a:t>
            </a:r>
            <a:r>
              <a:rPr lang="en" sz="2800">
                <a:latin typeface="Fira Sans Medium"/>
                <a:sym typeface="Fira Sans Medium"/>
              </a:rPr>
              <a:t> testes e </a:t>
            </a:r>
            <a:r>
              <a:rPr lang="en" sz="2800" err="1">
                <a:latin typeface="Fira Sans Medium"/>
                <a:sym typeface="Fira Sans Medium"/>
              </a:rPr>
              <a:t>Aplicações</a:t>
            </a:r>
            <a:endParaRPr lang="en-US" err="1"/>
          </a:p>
        </p:txBody>
      </p:sp>
      <p:sp>
        <p:nvSpPr>
          <p:cNvPr id="8" name="Google Shape;1543;p18">
            <a:extLst>
              <a:ext uri="{FF2B5EF4-FFF2-40B4-BE49-F238E27FC236}">
                <a16:creationId xmlns:a16="http://schemas.microsoft.com/office/drawing/2014/main" id="{B87867F7-3CA2-D2B3-91ED-820137D9944D}"/>
              </a:ext>
            </a:extLst>
          </p:cNvPr>
          <p:cNvSpPr txBox="1"/>
          <p:nvPr/>
        </p:nvSpPr>
        <p:spPr>
          <a:xfrm>
            <a:off x="2697009" y="2266595"/>
            <a:ext cx="3746330" cy="86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har char="•"/>
            </a:pPr>
            <a:r>
              <a:rPr lang="en-CA" sz="1200" dirty="0" err="1">
                <a:latin typeface="Fira Sans"/>
                <a:cs typeface="Calibri"/>
              </a:rPr>
              <a:t>Refinamento</a:t>
            </a:r>
            <a:r>
              <a:rPr lang="en-CA" sz="1200" dirty="0">
                <a:latin typeface="Fira Sans"/>
                <a:cs typeface="Calibri"/>
              </a:rPr>
              <a:t> das </a:t>
            </a:r>
            <a:r>
              <a:rPr lang="en-CA" sz="1200" dirty="0" err="1">
                <a:latin typeface="Fira Sans"/>
                <a:cs typeface="Calibri"/>
              </a:rPr>
              <a:t>aplicações</a:t>
            </a:r>
            <a:r>
              <a:rPr lang="en-CA" sz="1200" dirty="0">
                <a:latin typeface="Fira Sans"/>
                <a:cs typeface="Calibri"/>
              </a:rPr>
              <a:t> de MYSQL</a:t>
            </a:r>
          </a:p>
          <a:p>
            <a:pPr marL="171450" indent="-171450">
              <a:buChar char="•"/>
            </a:pPr>
            <a:r>
              <a:rPr lang="en-CA" sz="1200" dirty="0">
                <a:latin typeface="Fira Sans"/>
                <a:cs typeface="Calibri"/>
              </a:rPr>
              <a:t>Teste da </a:t>
            </a:r>
            <a:r>
              <a:rPr lang="en-CA" sz="1200" dirty="0" err="1">
                <a:latin typeface="Fira Sans"/>
                <a:cs typeface="Calibri"/>
              </a:rPr>
              <a:t>biblioteca</a:t>
            </a:r>
            <a:r>
              <a:rPr lang="en-CA" sz="1200" dirty="0">
                <a:latin typeface="Fira Sans"/>
                <a:cs typeface="Calibri"/>
              </a:rPr>
              <a:t> "Fernet" no Azure Quantum</a:t>
            </a:r>
          </a:p>
          <a:p>
            <a:pPr marL="171450" indent="-171450">
              <a:buChar char="•"/>
            </a:pPr>
            <a:r>
              <a:rPr lang="en-CA" sz="1200" dirty="0" err="1">
                <a:latin typeface="Fira Sans"/>
                <a:cs typeface="Calibri"/>
              </a:rPr>
              <a:t>Importação</a:t>
            </a:r>
            <a:r>
              <a:rPr lang="en-CA" sz="1200" dirty="0">
                <a:latin typeface="Fira Sans"/>
                <a:cs typeface="Calibri"/>
              </a:rPr>
              <a:t> do Azure Quantum </a:t>
            </a:r>
            <a:r>
              <a:rPr lang="en-CA" sz="1200" dirty="0" err="1">
                <a:latin typeface="Fira Sans"/>
                <a:cs typeface="Calibri"/>
              </a:rPr>
              <a:t>Workspasce</a:t>
            </a:r>
            <a:endParaRPr lang="en-CA" sz="1200" dirty="0">
              <a:latin typeface="Fira Sans"/>
              <a:cs typeface="Calibri"/>
            </a:endParaRPr>
          </a:p>
          <a:p>
            <a:pPr marL="171450" indent="-171450">
              <a:buChar char="•"/>
            </a:pPr>
            <a:r>
              <a:rPr lang="en-CA" sz="1200" dirty="0">
                <a:latin typeface="Fira Sans"/>
                <a:cs typeface="Calibri"/>
              </a:rPr>
              <a:t>MD5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0430" y="592683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>
                <a:latin typeface="Fira Sans Medium"/>
                <a:cs typeface="Calibri Light"/>
                <a:sym typeface="Fira Sans Medium"/>
              </a:rPr>
              <a:t>Teste da </a:t>
            </a:r>
            <a:r>
              <a:rPr lang="en" sz="2800" err="1">
                <a:latin typeface="Fira Sans Medium"/>
                <a:cs typeface="Calibri Light"/>
                <a:sym typeface="Fira Sans Medium"/>
              </a:rPr>
              <a:t>Biblioteca</a:t>
            </a:r>
            <a:r>
              <a:rPr lang="en" sz="2800">
                <a:latin typeface="Fira Sans Medium"/>
                <a:cs typeface="Calibri Light"/>
                <a:sym typeface="Fira Sans Medium"/>
              </a:rPr>
              <a:t> Fernet</a:t>
            </a:r>
            <a:endParaRPr lang="en" sz="2800">
              <a:latin typeface="Fira Sans Medium"/>
            </a:endParaRPr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FCC032C-364B-7442-FF9E-D59126B4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84" y="1461740"/>
            <a:ext cx="3593480" cy="714605"/>
          </a:xfrm>
          <a:prstGeom prst="rect">
            <a:avLst/>
          </a:prstGeom>
        </p:spPr>
      </p:pic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59F0443-1031-197A-7D6A-CEF54E286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84" y="2444727"/>
            <a:ext cx="3593480" cy="1480679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7EEC712-5104-99E6-9007-264416009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936" y="1492869"/>
            <a:ext cx="3851352" cy="645376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9889A7-CB76-100A-E3AA-AC5010B06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37" y="2444538"/>
            <a:ext cx="3851352" cy="7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2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0430" y="592683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err="1">
                <a:latin typeface="Fira Sans Medium"/>
                <a:cs typeface="Calibri Light"/>
                <a:sym typeface="Fira Sans Medium"/>
              </a:rPr>
              <a:t>Importação</a:t>
            </a:r>
            <a:r>
              <a:rPr lang="en" sz="2800">
                <a:latin typeface="Fira Sans Medium"/>
                <a:cs typeface="Calibri Light"/>
                <a:sym typeface="Fira Sans Medium"/>
              </a:rPr>
              <a:t> Azure</a:t>
            </a:r>
            <a:endParaRPr lang="en" sz="2800">
              <a:latin typeface="Fira Sans Medium"/>
              <a:cs typeface="Calibri Light"/>
            </a:endParaRP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6504BE8-9B43-CF72-8E1C-2942E578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06" y="1456169"/>
            <a:ext cx="5489187" cy="55847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E9021DE-5623-93CD-2B53-F0CA85245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84" y="2281383"/>
            <a:ext cx="3217126" cy="2120997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7247FE-B14F-01A0-69D5-77D042B2A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376" y="2719046"/>
            <a:ext cx="4311340" cy="12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2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Visual Studio Code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A385CB-F1C3-9ADE-3EBF-75BA9A228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00" y="1175516"/>
            <a:ext cx="4610956" cy="126477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3B488F9-8469-ED05-B87C-CB8287C04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01" y="2998778"/>
            <a:ext cx="5636586" cy="1888257"/>
          </a:xfrm>
          <a:prstGeom prst="rect">
            <a:avLst/>
          </a:prstGeom>
        </p:spPr>
      </p:pic>
      <p:sp>
        <p:nvSpPr>
          <p:cNvPr id="7" name="Google Shape;1542;p18">
            <a:extLst>
              <a:ext uri="{FF2B5EF4-FFF2-40B4-BE49-F238E27FC236}">
                <a16:creationId xmlns:a16="http://schemas.microsoft.com/office/drawing/2014/main" id="{EFE692B6-0CD8-7DF8-AE49-BBF4918EB1EA}"/>
              </a:ext>
            </a:extLst>
          </p:cNvPr>
          <p:cNvSpPr txBox="1"/>
          <p:nvPr/>
        </p:nvSpPr>
        <p:spPr>
          <a:xfrm>
            <a:off x="5477846" y="1081988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8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" name="Google Shape;1543;p18">
            <a:extLst>
              <a:ext uri="{FF2B5EF4-FFF2-40B4-BE49-F238E27FC236}">
                <a16:creationId xmlns:a16="http://schemas.microsoft.com/office/drawing/2014/main" id="{B87867F7-3CA2-D2B3-91ED-820137D9944D}"/>
              </a:ext>
            </a:extLst>
          </p:cNvPr>
          <p:cNvSpPr txBox="1"/>
          <p:nvPr/>
        </p:nvSpPr>
        <p:spPr>
          <a:xfrm>
            <a:off x="5477845" y="1451162"/>
            <a:ext cx="2582421" cy="53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1200" err="1">
                <a:latin typeface="Fira Sans"/>
              </a:rPr>
              <a:t>Instalação</a:t>
            </a:r>
            <a:r>
              <a:rPr lang="en-CA" sz="1200">
                <a:latin typeface="Fira Sans"/>
              </a:rPr>
              <a:t> da </a:t>
            </a:r>
            <a:r>
              <a:rPr lang="en-CA" sz="1200" err="1">
                <a:latin typeface="Fira Sans"/>
              </a:rPr>
              <a:t>extensão</a:t>
            </a:r>
            <a:r>
              <a:rPr lang="en-CA" sz="1200">
                <a:latin typeface="Fira Sans"/>
              </a:rPr>
              <a:t> </a:t>
            </a:r>
            <a:r>
              <a:rPr lang="en-CA" sz="1200" err="1">
                <a:latin typeface="Fira Sans"/>
              </a:rPr>
              <a:t>pelo</a:t>
            </a:r>
            <a:r>
              <a:rPr lang="en-CA" sz="1200">
                <a:latin typeface="Fira Sans"/>
              </a:rPr>
              <a:t> </a:t>
            </a:r>
            <a:r>
              <a:rPr lang="en-CA" sz="1200" b="1" i="1">
                <a:latin typeface="Fira Sans"/>
              </a:rPr>
              <a:t>Visual Studio Code</a:t>
            </a:r>
            <a:endParaRPr lang="pt-BR" sz="1200" b="1" i="1">
              <a:latin typeface="Fira Sans"/>
            </a:endParaRPr>
          </a:p>
          <a:p>
            <a:endParaRPr lang="en" sz="1050">
              <a:latin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05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9" name="Google Shape;1550;p18">
            <a:extLst>
              <a:ext uri="{FF2B5EF4-FFF2-40B4-BE49-F238E27FC236}">
                <a16:creationId xmlns:a16="http://schemas.microsoft.com/office/drawing/2014/main" id="{B2E66C2A-FCEB-3B07-65D0-296DF2B8774A}"/>
              </a:ext>
            </a:extLst>
          </p:cNvPr>
          <p:cNvCxnSpPr/>
          <p:nvPr/>
        </p:nvCxnSpPr>
        <p:spPr>
          <a:xfrm>
            <a:off x="5548596" y="1425388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607B317-4E3C-BA73-B671-42A68393F6B1}"/>
              </a:ext>
            </a:extLst>
          </p:cNvPr>
          <p:cNvGrpSpPr/>
          <p:nvPr/>
        </p:nvGrpSpPr>
        <p:grpSpPr>
          <a:xfrm>
            <a:off x="6353987" y="3134383"/>
            <a:ext cx="2790013" cy="962864"/>
            <a:chOff x="5170312" y="3841229"/>
            <a:chExt cx="3035040" cy="895185"/>
          </a:xfrm>
        </p:grpSpPr>
        <p:sp>
          <p:nvSpPr>
            <p:cNvPr id="10" name="Google Shape;1544;p18">
              <a:extLst>
                <a:ext uri="{FF2B5EF4-FFF2-40B4-BE49-F238E27FC236}">
                  <a16:creationId xmlns:a16="http://schemas.microsoft.com/office/drawing/2014/main" id="{226DD575-B9EB-8283-1939-43F88D5F4FD9}"/>
                </a:ext>
              </a:extLst>
            </p:cNvPr>
            <p:cNvSpPr txBox="1"/>
            <p:nvPr/>
          </p:nvSpPr>
          <p:spPr>
            <a:xfrm>
              <a:off x="5182664" y="3841229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0475E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8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" name="Google Shape;1545;p18">
              <a:extLst>
                <a:ext uri="{FF2B5EF4-FFF2-40B4-BE49-F238E27FC236}">
                  <a16:creationId xmlns:a16="http://schemas.microsoft.com/office/drawing/2014/main" id="{71CA6515-465D-7A93-C2D9-C50B085BAB6E}"/>
                </a:ext>
              </a:extLst>
            </p:cNvPr>
            <p:cNvSpPr txBox="1"/>
            <p:nvPr/>
          </p:nvSpPr>
          <p:spPr>
            <a:xfrm>
              <a:off x="5170312" y="4196432"/>
              <a:ext cx="3035040" cy="539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CA" sz="1200" err="1">
                  <a:latin typeface="Fira Sans"/>
                </a:rPr>
                <a:t>Pego</a:t>
              </a:r>
              <a:r>
                <a:rPr lang="en-CA" sz="1200">
                  <a:latin typeface="Fira Sans"/>
                </a:rPr>
                <a:t> </a:t>
              </a:r>
              <a:r>
                <a:rPr lang="en-CA" sz="1200" b="1">
                  <a:latin typeface="Fira Sans"/>
                </a:rPr>
                <a:t>ID do </a:t>
              </a:r>
              <a:r>
                <a:rPr lang="en-CA" sz="1200" b="1" err="1">
                  <a:latin typeface="Fira Sans"/>
                </a:rPr>
                <a:t>recurso</a:t>
              </a:r>
              <a:r>
                <a:rPr lang="en-CA" sz="1200" b="1">
                  <a:latin typeface="Fira Sans"/>
                </a:rPr>
                <a:t> </a:t>
              </a:r>
              <a:r>
                <a:rPr lang="en-CA" sz="1200">
                  <a:latin typeface="Fira Sans"/>
                </a:rPr>
                <a:t>para </a:t>
              </a:r>
              <a:r>
                <a:rPr lang="en-CA" sz="1200" err="1">
                  <a:latin typeface="Fira Sans"/>
                </a:rPr>
                <a:t>vincular</a:t>
              </a:r>
              <a:r>
                <a:rPr lang="en-CA" sz="1200">
                  <a:latin typeface="Fira Sans"/>
                </a:rPr>
                <a:t> </a:t>
              </a:r>
              <a:r>
                <a:rPr lang="en-CA" sz="1200" err="1">
                  <a:latin typeface="Fira Sans"/>
                </a:rPr>
                <a:t>na</a:t>
              </a:r>
              <a:r>
                <a:rPr lang="en-CA" sz="1200">
                  <a:latin typeface="Fira Sans"/>
                </a:rPr>
                <a:t> ferramenta </a:t>
              </a:r>
              <a:r>
                <a:rPr lang="en" sz="1200">
                  <a:latin typeface="Fira Sans"/>
                  <a:sym typeface="Fira Sans"/>
                </a:rPr>
                <a:t>da base</a:t>
              </a:r>
            </a:p>
          </p:txBody>
        </p:sp>
        <p:cxnSp>
          <p:nvCxnSpPr>
            <p:cNvPr id="12" name="Google Shape;1551;p18">
              <a:extLst>
                <a:ext uri="{FF2B5EF4-FFF2-40B4-BE49-F238E27FC236}">
                  <a16:creationId xmlns:a16="http://schemas.microsoft.com/office/drawing/2014/main" id="{BEE8002A-0A07-D9E0-380A-F07291FFB4B3}"/>
                </a:ext>
              </a:extLst>
            </p:cNvPr>
            <p:cNvCxnSpPr/>
            <p:nvPr/>
          </p:nvCxnSpPr>
          <p:spPr>
            <a:xfrm>
              <a:off x="5253407" y="4196429"/>
              <a:ext cx="2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5246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Visual Studio Code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C48536-7C12-F7F6-91ED-DF7242C1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2" y="1128029"/>
            <a:ext cx="6127199" cy="11647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3E4D3B-0B90-D96B-9729-CC8167DEF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2" y="2736410"/>
            <a:ext cx="2973013" cy="1869457"/>
          </a:xfrm>
          <a:prstGeom prst="rect">
            <a:avLst/>
          </a:prstGeom>
        </p:spPr>
      </p:pic>
      <p:sp>
        <p:nvSpPr>
          <p:cNvPr id="10" name="Google Shape;1546;p18">
            <a:extLst>
              <a:ext uri="{FF2B5EF4-FFF2-40B4-BE49-F238E27FC236}">
                <a16:creationId xmlns:a16="http://schemas.microsoft.com/office/drawing/2014/main" id="{0A6082B3-6F81-F140-C263-FC497D0E2548}"/>
              </a:ext>
            </a:extLst>
          </p:cNvPr>
          <p:cNvSpPr txBox="1"/>
          <p:nvPr/>
        </p:nvSpPr>
        <p:spPr>
          <a:xfrm>
            <a:off x="6779290" y="1041707"/>
            <a:ext cx="1836245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8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Google Shape;1547;p18">
            <a:extLst>
              <a:ext uri="{FF2B5EF4-FFF2-40B4-BE49-F238E27FC236}">
                <a16:creationId xmlns:a16="http://schemas.microsoft.com/office/drawing/2014/main" id="{F6D1F92F-DBCE-8991-8003-9B4AE55666DD}"/>
              </a:ext>
            </a:extLst>
          </p:cNvPr>
          <p:cNvSpPr txBox="1"/>
          <p:nvPr/>
        </p:nvSpPr>
        <p:spPr>
          <a:xfrm>
            <a:off x="6779289" y="1396906"/>
            <a:ext cx="2229243" cy="117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err="1">
                <a:latin typeface="Fira Sans"/>
              </a:rPr>
              <a:t>Configuração</a:t>
            </a:r>
            <a:r>
              <a:rPr lang="en-US" sz="1200">
                <a:latin typeface="Fira Sans"/>
              </a:rPr>
              <a:t> da </a:t>
            </a:r>
            <a:r>
              <a:rPr lang="en-US" sz="1200" err="1">
                <a:latin typeface="Fira Sans"/>
              </a:rPr>
              <a:t>máquina</a:t>
            </a:r>
            <a:r>
              <a:rPr lang="en-US" sz="1200">
                <a:latin typeface="Fira Sans"/>
              </a:rPr>
              <a:t> virtual, </a:t>
            </a:r>
            <a:r>
              <a:rPr lang="en-US" sz="1200" err="1">
                <a:latin typeface="Fira Sans"/>
              </a:rPr>
              <a:t>inserir</a:t>
            </a:r>
            <a:r>
              <a:rPr lang="en-US" sz="1200">
                <a:latin typeface="Fira Sans"/>
              </a:rPr>
              <a:t>:</a:t>
            </a:r>
          </a:p>
          <a:p>
            <a:r>
              <a:rPr lang="en-US" sz="1200">
                <a:latin typeface="Fira Sans"/>
              </a:rPr>
              <a:t>(</a:t>
            </a:r>
            <a:r>
              <a:rPr lang="en-US" sz="1200" b="1" err="1">
                <a:latin typeface="Fira Sans"/>
              </a:rPr>
              <a:t>ssh</a:t>
            </a:r>
            <a:r>
              <a:rPr lang="en-US" sz="1200" b="1">
                <a:latin typeface="Fira Sans"/>
              </a:rPr>
              <a:t> @ID -A</a:t>
            </a:r>
            <a:r>
              <a:rPr lang="en-US" sz="1200">
                <a:latin typeface="Fira Sans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" name="Google Shape;1552;p18">
            <a:extLst>
              <a:ext uri="{FF2B5EF4-FFF2-40B4-BE49-F238E27FC236}">
                <a16:creationId xmlns:a16="http://schemas.microsoft.com/office/drawing/2014/main" id="{E86C534E-AF6E-6969-04D8-49C4DE9E3770}"/>
              </a:ext>
            </a:extLst>
          </p:cNvPr>
          <p:cNvCxnSpPr>
            <a:cxnSpLocks/>
          </p:cNvCxnSpPr>
          <p:nvPr/>
        </p:nvCxnSpPr>
        <p:spPr>
          <a:xfrm>
            <a:off x="6850033" y="1396907"/>
            <a:ext cx="22650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548;p18">
            <a:extLst>
              <a:ext uri="{FF2B5EF4-FFF2-40B4-BE49-F238E27FC236}">
                <a16:creationId xmlns:a16="http://schemas.microsoft.com/office/drawing/2014/main" id="{BF333B62-7F93-4BB3-D18A-1A220DD49DF3}"/>
              </a:ext>
            </a:extLst>
          </p:cNvPr>
          <p:cNvSpPr txBox="1"/>
          <p:nvPr/>
        </p:nvSpPr>
        <p:spPr>
          <a:xfrm>
            <a:off x="3761935" y="273641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18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" name="Google Shape;1549;p18">
            <a:extLst>
              <a:ext uri="{FF2B5EF4-FFF2-40B4-BE49-F238E27FC236}">
                <a16:creationId xmlns:a16="http://schemas.microsoft.com/office/drawing/2014/main" id="{DA4C0512-3F53-DEA9-8776-74386E28B221}"/>
              </a:ext>
            </a:extLst>
          </p:cNvPr>
          <p:cNvSpPr txBox="1"/>
          <p:nvPr/>
        </p:nvSpPr>
        <p:spPr>
          <a:xfrm>
            <a:off x="3761942" y="3091635"/>
            <a:ext cx="2531430" cy="50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err="1">
                <a:latin typeface="Fira Sans"/>
              </a:rPr>
              <a:t>Iniciando</a:t>
            </a:r>
            <a:r>
              <a:rPr lang="en-US" sz="1200">
                <a:latin typeface="Fira Sans"/>
              </a:rPr>
              <a:t> a </a:t>
            </a:r>
            <a:r>
              <a:rPr lang="en-US" sz="1200" err="1">
                <a:latin typeface="Fira Sans"/>
              </a:rPr>
              <a:t>máquina</a:t>
            </a:r>
            <a:r>
              <a:rPr lang="en-US" sz="1200">
                <a:latin typeface="Fira Sans"/>
              </a:rPr>
              <a:t> virtual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6" name="Google Shape;1553;p18">
            <a:extLst>
              <a:ext uri="{FF2B5EF4-FFF2-40B4-BE49-F238E27FC236}">
                <a16:creationId xmlns:a16="http://schemas.microsoft.com/office/drawing/2014/main" id="{F7157190-A1E3-A652-3360-28914161FCE4}"/>
              </a:ext>
            </a:extLst>
          </p:cNvPr>
          <p:cNvCxnSpPr/>
          <p:nvPr/>
        </p:nvCxnSpPr>
        <p:spPr>
          <a:xfrm>
            <a:off x="3832685" y="309161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1018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Visual Studio Code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D523E10-B8F8-16E2-FF0C-3E0FA5401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11" y="1343213"/>
            <a:ext cx="4785612" cy="13548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E613DF7-0F70-EEA2-6C99-237883ADD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16"/>
          <a:stretch/>
        </p:blipFill>
        <p:spPr>
          <a:xfrm>
            <a:off x="496712" y="3203554"/>
            <a:ext cx="5204178" cy="1192998"/>
          </a:xfrm>
          <a:prstGeom prst="rect">
            <a:avLst/>
          </a:prstGeom>
        </p:spPr>
      </p:pic>
      <p:sp>
        <p:nvSpPr>
          <p:cNvPr id="8" name="Google Shape;1548;p18">
            <a:extLst>
              <a:ext uri="{FF2B5EF4-FFF2-40B4-BE49-F238E27FC236}">
                <a16:creationId xmlns:a16="http://schemas.microsoft.com/office/drawing/2014/main" id="{71BC1C06-226B-FA88-1DBC-8A9B28B49F2E}"/>
              </a:ext>
            </a:extLst>
          </p:cNvPr>
          <p:cNvSpPr txBox="1"/>
          <p:nvPr/>
        </p:nvSpPr>
        <p:spPr>
          <a:xfrm>
            <a:off x="5421402" y="122058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18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" name="Google Shape;1549;p18">
            <a:extLst>
              <a:ext uri="{FF2B5EF4-FFF2-40B4-BE49-F238E27FC236}">
                <a16:creationId xmlns:a16="http://schemas.microsoft.com/office/drawing/2014/main" id="{E7C1F07B-76DA-9401-156C-5418A6730857}"/>
              </a:ext>
            </a:extLst>
          </p:cNvPr>
          <p:cNvSpPr txBox="1"/>
          <p:nvPr/>
        </p:nvSpPr>
        <p:spPr>
          <a:xfrm>
            <a:off x="5421409" y="1575810"/>
            <a:ext cx="2531430" cy="50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err="1">
                <a:latin typeface="Fira Sans"/>
              </a:rPr>
              <a:t>Escolhendo</a:t>
            </a:r>
            <a:r>
              <a:rPr lang="en-US" sz="1200">
                <a:latin typeface="Fira Sans"/>
              </a:rPr>
              <a:t> a base da </a:t>
            </a:r>
            <a:r>
              <a:rPr lang="en-US" sz="1200" err="1">
                <a:latin typeface="Fira Sans"/>
              </a:rPr>
              <a:t>máquina</a:t>
            </a:r>
            <a:r>
              <a:rPr lang="en-US" sz="1200">
                <a:latin typeface="Fira Sans"/>
              </a:rPr>
              <a:t> virtual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" name="Google Shape;1553;p18">
            <a:extLst>
              <a:ext uri="{FF2B5EF4-FFF2-40B4-BE49-F238E27FC236}">
                <a16:creationId xmlns:a16="http://schemas.microsoft.com/office/drawing/2014/main" id="{392AB22E-5BC4-2752-4AA0-802F71010821}"/>
              </a:ext>
            </a:extLst>
          </p:cNvPr>
          <p:cNvCxnSpPr/>
          <p:nvPr/>
        </p:nvCxnSpPr>
        <p:spPr>
          <a:xfrm>
            <a:off x="5492152" y="1575785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549;p18">
            <a:extLst>
              <a:ext uri="{FF2B5EF4-FFF2-40B4-BE49-F238E27FC236}">
                <a16:creationId xmlns:a16="http://schemas.microsoft.com/office/drawing/2014/main" id="{7FF65C1B-8AC7-C50F-5327-7BA1318B8F90}"/>
              </a:ext>
            </a:extLst>
          </p:cNvPr>
          <p:cNvSpPr txBox="1"/>
          <p:nvPr/>
        </p:nvSpPr>
        <p:spPr>
          <a:xfrm>
            <a:off x="5909470" y="3422956"/>
            <a:ext cx="2531430" cy="75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err="1">
                <a:solidFill>
                  <a:srgbClr val="FF0000"/>
                </a:solidFill>
                <a:latin typeface="Fira Sans"/>
              </a:rPr>
              <a:t>Mensagem</a:t>
            </a:r>
            <a:r>
              <a:rPr lang="en-US" sz="2000">
                <a:solidFill>
                  <a:srgbClr val="FF0000"/>
                </a:solidFill>
                <a:latin typeface="Fira Sans"/>
              </a:rPr>
              <a:t> de </a:t>
            </a:r>
            <a:r>
              <a:rPr lang="en-US" sz="2000" err="1">
                <a:solidFill>
                  <a:srgbClr val="FF0000"/>
                </a:solidFill>
                <a:latin typeface="Fira Sans"/>
              </a:rPr>
              <a:t>erro</a:t>
            </a:r>
            <a:r>
              <a:rPr lang="en-US" sz="2000">
                <a:solidFill>
                  <a:srgbClr val="FF0000"/>
                </a:solidFill>
                <a:latin typeface="Fira Sans"/>
              </a:rPr>
              <a:t> de </a:t>
            </a:r>
            <a:r>
              <a:rPr lang="en-US" sz="2000" err="1">
                <a:solidFill>
                  <a:srgbClr val="FF0000"/>
                </a:solidFill>
                <a:latin typeface="Fira Sans"/>
              </a:rPr>
              <a:t>retorna</a:t>
            </a:r>
            <a:r>
              <a:rPr lang="en-US" sz="2000">
                <a:solidFill>
                  <a:srgbClr val="FF0000"/>
                </a:solidFill>
                <a:latin typeface="Fira Sans"/>
              </a:rPr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62184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20;p30">
            <a:extLst>
              <a:ext uri="{FF2B5EF4-FFF2-40B4-BE49-F238E27FC236}">
                <a16:creationId xmlns:a16="http://schemas.microsoft.com/office/drawing/2014/main" id="{7BF94E86-EB29-9F6B-8578-C590488C1CBE}"/>
              </a:ext>
            </a:extLst>
          </p:cNvPr>
          <p:cNvSpPr txBox="1"/>
          <p:nvPr/>
        </p:nvSpPr>
        <p:spPr>
          <a:xfrm>
            <a:off x="706617" y="562438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dirty="0">
                <a:latin typeface="Fira Sans Medium"/>
              </a:rPr>
              <a:t>MD5</a:t>
            </a:r>
            <a:endParaRPr lang="en-US" dirty="0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246C6A-EE9F-B96C-2057-684CC053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99" y="1835906"/>
            <a:ext cx="3357832" cy="1881443"/>
          </a:xfrm>
          <a:prstGeom prst="rect">
            <a:avLst/>
          </a:prstGeom>
        </p:spPr>
      </p:pic>
      <p:pic>
        <p:nvPicPr>
          <p:cNvPr id="7" name="Picture 7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28215B26-9C83-6B18-E91D-23557343B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15" y="4258546"/>
            <a:ext cx="3357832" cy="508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C4D13E-7E88-BD76-15AB-0E60763A9957}"/>
              </a:ext>
            </a:extLst>
          </p:cNvPr>
          <p:cNvSpPr txBox="1"/>
          <p:nvPr/>
        </p:nvSpPr>
        <p:spPr>
          <a:xfrm>
            <a:off x="581046" y="1089689"/>
            <a:ext cx="4549094" cy="617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pt-BR" sz="1200">
                <a:latin typeface="Fira Sans"/>
              </a:rPr>
              <a:t>Após criar ao banco use o seguinte comando para apresentar ela:</a:t>
            </a:r>
            <a:endParaRPr lang="en-US" sz="1200">
              <a:latin typeface="Fira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F16F2-E452-E774-7F4C-09385C96CD1B}"/>
              </a:ext>
            </a:extLst>
          </p:cNvPr>
          <p:cNvSpPr txBox="1"/>
          <p:nvPr/>
        </p:nvSpPr>
        <p:spPr>
          <a:xfrm>
            <a:off x="570263" y="3893274"/>
            <a:ext cx="4549094" cy="3351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pt-BR" sz="1200"/>
              <a:t>Para usar o banco digite: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2021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20;p30">
            <a:extLst>
              <a:ext uri="{FF2B5EF4-FFF2-40B4-BE49-F238E27FC236}">
                <a16:creationId xmlns:a16="http://schemas.microsoft.com/office/drawing/2014/main" id="{7BF94E86-EB29-9F6B-8578-C590488C1CBE}"/>
              </a:ext>
            </a:extLst>
          </p:cNvPr>
          <p:cNvSpPr txBox="1"/>
          <p:nvPr/>
        </p:nvSpPr>
        <p:spPr>
          <a:xfrm>
            <a:off x="706617" y="562438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>
                <a:latin typeface="Fira Sans Medium"/>
              </a:rPr>
              <a:t>MD5</a:t>
            </a:r>
            <a:endParaRPr lang="en-US"/>
          </a:p>
        </p:txBody>
      </p:sp>
      <p:pic>
        <p:nvPicPr>
          <p:cNvPr id="2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6E0CE3D-BBDD-195B-9B35-951AE693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3" y="1388561"/>
            <a:ext cx="3120605" cy="1611567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E81FB0A-0A03-F236-3182-DB5A1136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23" y="3379936"/>
            <a:ext cx="5061548" cy="1553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9A299A-2ABD-12A0-CE9B-E346CC12658C}"/>
              </a:ext>
            </a:extLst>
          </p:cNvPr>
          <p:cNvSpPr txBox="1"/>
          <p:nvPr/>
        </p:nvSpPr>
        <p:spPr>
          <a:xfrm>
            <a:off x="322253" y="2998283"/>
            <a:ext cx="4549094" cy="3351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pt-BR" sz="1200"/>
              <a:t>Inserindo conteúdo no banco: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4D6558-ABC1-43FE-1FBE-FEE24DCF6C04}"/>
              </a:ext>
            </a:extLst>
          </p:cNvPr>
          <p:cNvSpPr txBox="1"/>
          <p:nvPr/>
        </p:nvSpPr>
        <p:spPr>
          <a:xfrm>
            <a:off x="322253" y="992641"/>
            <a:ext cx="4549094" cy="6121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sz="1200"/>
              <a:t>Para </a:t>
            </a:r>
            <a:r>
              <a:rPr lang="en-US" sz="1200" err="1"/>
              <a:t>criar</a:t>
            </a:r>
            <a:r>
              <a:rPr lang="en-US" sz="1200"/>
              <a:t> a </a:t>
            </a:r>
            <a:r>
              <a:rPr lang="en-US" sz="1200" err="1"/>
              <a:t>tabela</a:t>
            </a:r>
            <a:r>
              <a:rPr lang="en-US" sz="1200"/>
              <a:t> </a:t>
            </a:r>
            <a:r>
              <a:rPr lang="en-US" sz="1200" err="1"/>
              <a:t>digite</a:t>
            </a:r>
            <a:r>
              <a:rPr lang="en-US" sz="1200"/>
              <a:t>:</a:t>
            </a:r>
          </a:p>
          <a:p>
            <a:pPr marL="285750" indent="-285750">
              <a:lnSpc>
                <a:spcPct val="150000"/>
              </a:lnSpc>
              <a:buChar char="•"/>
            </a:pPr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200153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20;p30">
            <a:extLst>
              <a:ext uri="{FF2B5EF4-FFF2-40B4-BE49-F238E27FC236}">
                <a16:creationId xmlns:a16="http://schemas.microsoft.com/office/drawing/2014/main" id="{7BF94E86-EB29-9F6B-8578-C590488C1CBE}"/>
              </a:ext>
            </a:extLst>
          </p:cNvPr>
          <p:cNvSpPr txBox="1"/>
          <p:nvPr/>
        </p:nvSpPr>
        <p:spPr>
          <a:xfrm>
            <a:off x="706617" y="562438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>
                <a:latin typeface="Fira Sans Medium"/>
              </a:rPr>
              <a:t>MD5</a:t>
            </a:r>
            <a:endParaRPr lang="en-US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6586277-0794-AC88-BEA5-F110532E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386411"/>
            <a:ext cx="5137030" cy="172369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FB52021-B369-0830-65D4-EE609420B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3" y="3621079"/>
            <a:ext cx="1589419" cy="1438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767B94-CAAD-11CB-5974-54F47DDAB7CA}"/>
              </a:ext>
            </a:extLst>
          </p:cNvPr>
          <p:cNvSpPr txBox="1"/>
          <p:nvPr/>
        </p:nvSpPr>
        <p:spPr>
          <a:xfrm>
            <a:off x="807489" y="1003425"/>
            <a:ext cx="4549094" cy="6121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pt-BR" sz="1200"/>
              <a:t>Apresentando o conteúdo criado:</a:t>
            </a:r>
            <a:endParaRPr lang="en-US" sz="1200"/>
          </a:p>
          <a:p>
            <a:pPr marL="285750" indent="-285750">
              <a:lnSpc>
                <a:spcPct val="150000"/>
              </a:lnSpc>
              <a:buChar char="•"/>
            </a:pPr>
            <a:endParaRPr lang="pt-BR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A4146-542E-8BED-A8F1-5293DE1C0980}"/>
              </a:ext>
            </a:extLst>
          </p:cNvPr>
          <p:cNvSpPr txBox="1"/>
          <p:nvPr/>
        </p:nvSpPr>
        <p:spPr>
          <a:xfrm>
            <a:off x="807489" y="3213944"/>
            <a:ext cx="4549094" cy="8891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pt-BR" sz="1200"/>
              <a:t>Retorno da senha criptografada:</a:t>
            </a:r>
            <a:endParaRPr lang="en-US" sz="1200"/>
          </a:p>
          <a:p>
            <a:pPr marL="285750" indent="-285750">
              <a:lnSpc>
                <a:spcPct val="150000"/>
              </a:lnSpc>
              <a:buChar char="•"/>
            </a:pPr>
            <a:endParaRPr lang="pt-BR" sz="1200"/>
          </a:p>
          <a:p>
            <a:pPr marL="285750" indent="-285750">
              <a:lnSpc>
                <a:spcPct val="150000"/>
              </a:lnSpc>
              <a:buChar char="•"/>
            </a:pPr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86177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/>
          <p:nvPr/>
        </p:nvSpPr>
        <p:spPr>
          <a:xfrm>
            <a:off x="5209869" y="2488574"/>
            <a:ext cx="3485812" cy="942330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173" y="0"/>
                </a:moveTo>
                <a:cubicBezTo>
                  <a:pt x="28601" y="0"/>
                  <a:pt x="4999" y="635"/>
                  <a:pt x="3325" y="2293"/>
                </a:cubicBezTo>
                <a:cubicBezTo>
                  <a:pt x="0" y="5618"/>
                  <a:pt x="5162" y="27374"/>
                  <a:pt x="6936" y="27913"/>
                </a:cubicBezTo>
                <a:cubicBezTo>
                  <a:pt x="9502" y="28707"/>
                  <a:pt x="23688" y="28997"/>
                  <a:pt x="40484" y="28997"/>
                </a:cubicBezTo>
                <a:cubicBezTo>
                  <a:pt x="67222" y="28997"/>
                  <a:pt x="100574" y="28262"/>
                  <a:pt x="104191" y="27659"/>
                </a:cubicBezTo>
                <a:cubicBezTo>
                  <a:pt x="107263" y="27153"/>
                  <a:pt x="103431" y="3338"/>
                  <a:pt x="100866" y="1532"/>
                </a:cubicBezTo>
                <a:cubicBezTo>
                  <a:pt x="99580" y="643"/>
                  <a:pt x="75891" y="0"/>
                  <a:pt x="5217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8058600" y="2516749"/>
            <a:ext cx="637081" cy="894364"/>
          </a:xfrm>
          <a:custGeom>
            <a:avLst/>
            <a:gdLst/>
            <a:ahLst/>
            <a:cxnLst/>
            <a:rect l="l" t="t" r="r" b="b"/>
            <a:pathLst>
              <a:path w="19604" h="27521" extrusionOk="0">
                <a:moveTo>
                  <a:pt x="8392" y="0"/>
                </a:moveTo>
                <a:cubicBezTo>
                  <a:pt x="6682" y="6113"/>
                  <a:pt x="4371" y="22137"/>
                  <a:pt x="0" y="27521"/>
                </a:cubicBezTo>
                <a:cubicBezTo>
                  <a:pt x="8551" y="27299"/>
                  <a:pt x="14916" y="26982"/>
                  <a:pt x="16531" y="26729"/>
                </a:cubicBezTo>
                <a:cubicBezTo>
                  <a:pt x="19603" y="26222"/>
                  <a:pt x="15771" y="2439"/>
                  <a:pt x="13206" y="665"/>
                </a:cubicBezTo>
                <a:cubicBezTo>
                  <a:pt x="12858" y="412"/>
                  <a:pt x="11116" y="190"/>
                  <a:pt x="839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4960808" y="1183084"/>
            <a:ext cx="3485812" cy="942330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5049299" y="3794194"/>
            <a:ext cx="3485812" cy="942265"/>
          </a:xfrm>
          <a:custGeom>
            <a:avLst/>
            <a:gdLst/>
            <a:ahLst/>
            <a:cxnLst/>
            <a:rect l="l" t="t" r="r" b="b"/>
            <a:pathLst>
              <a:path w="107264" h="28995" extrusionOk="0">
                <a:moveTo>
                  <a:pt x="52393" y="0"/>
                </a:moveTo>
                <a:cubicBezTo>
                  <a:pt x="28748" y="0"/>
                  <a:pt x="5005" y="642"/>
                  <a:pt x="3326" y="2304"/>
                </a:cubicBezTo>
                <a:cubicBezTo>
                  <a:pt x="1" y="5630"/>
                  <a:pt x="5163" y="27354"/>
                  <a:pt x="6936" y="27924"/>
                </a:cubicBezTo>
                <a:cubicBezTo>
                  <a:pt x="9508" y="28708"/>
                  <a:pt x="23747" y="28995"/>
                  <a:pt x="40589" y="28995"/>
                </a:cubicBezTo>
                <a:cubicBezTo>
                  <a:pt x="67309" y="28995"/>
                  <a:pt x="100579" y="28273"/>
                  <a:pt x="104192" y="27671"/>
                </a:cubicBezTo>
                <a:cubicBezTo>
                  <a:pt x="107264" y="27133"/>
                  <a:pt x="103432" y="3318"/>
                  <a:pt x="100867" y="1544"/>
                </a:cubicBezTo>
                <a:cubicBezTo>
                  <a:pt x="99584" y="642"/>
                  <a:pt x="76038" y="0"/>
                  <a:pt x="5239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7898030" y="3821719"/>
            <a:ext cx="637081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17" y="27014"/>
                  <a:pt x="16532" y="26729"/>
                </a:cubicBezTo>
                <a:cubicBezTo>
                  <a:pt x="19604" y="26222"/>
                  <a:pt x="15772" y="2471"/>
                  <a:pt x="13207" y="697"/>
                </a:cubicBezTo>
                <a:cubicBezTo>
                  <a:pt x="12858" y="444"/>
                  <a:pt x="11117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4583090" y="1338357"/>
            <a:ext cx="631946" cy="631946"/>
          </a:xfrm>
          <a:custGeom>
            <a:avLst/>
            <a:gdLst/>
            <a:ahLst/>
            <a:cxnLst/>
            <a:rect l="l" t="t" r="r" b="b"/>
            <a:pathLst>
              <a:path w="19446" h="19446" extrusionOk="0">
                <a:moveTo>
                  <a:pt x="9723" y="1"/>
                </a:moveTo>
                <a:cubicBezTo>
                  <a:pt x="4371" y="1"/>
                  <a:pt x="1" y="4371"/>
                  <a:pt x="1" y="9723"/>
                </a:cubicBezTo>
                <a:cubicBezTo>
                  <a:pt x="1" y="15075"/>
                  <a:pt x="4371" y="19445"/>
                  <a:pt x="9723" y="19445"/>
                </a:cubicBezTo>
                <a:cubicBezTo>
                  <a:pt x="15075" y="19445"/>
                  <a:pt x="19446" y="15075"/>
                  <a:pt x="19446" y="9723"/>
                </a:cubicBezTo>
                <a:cubicBezTo>
                  <a:pt x="19446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"/>
          <p:cNvSpPr/>
          <p:nvPr/>
        </p:nvSpPr>
        <p:spPr>
          <a:xfrm>
            <a:off x="4665439" y="1519986"/>
            <a:ext cx="293322" cy="251693"/>
          </a:xfrm>
          <a:custGeom>
            <a:avLst/>
            <a:gdLst/>
            <a:ahLst/>
            <a:cxnLst/>
            <a:rect l="l" t="t" r="r" b="b"/>
            <a:pathLst>
              <a:path w="9026" h="7745" extrusionOk="0">
                <a:moveTo>
                  <a:pt x="4845" y="0"/>
                </a:moveTo>
                <a:cubicBezTo>
                  <a:pt x="4606" y="0"/>
                  <a:pt x="4363" y="16"/>
                  <a:pt x="4117" y="49"/>
                </a:cubicBezTo>
                <a:cubicBezTo>
                  <a:pt x="1774" y="365"/>
                  <a:pt x="0" y="2075"/>
                  <a:pt x="222" y="3912"/>
                </a:cubicBezTo>
                <a:cubicBezTo>
                  <a:pt x="317" y="4704"/>
                  <a:pt x="760" y="5401"/>
                  <a:pt x="1457" y="5907"/>
                </a:cubicBezTo>
                <a:lnTo>
                  <a:pt x="1014" y="7744"/>
                </a:lnTo>
                <a:lnTo>
                  <a:pt x="2819" y="6541"/>
                </a:lnTo>
                <a:cubicBezTo>
                  <a:pt x="3225" y="6663"/>
                  <a:pt x="3657" y="6719"/>
                  <a:pt x="4115" y="6719"/>
                </a:cubicBezTo>
                <a:cubicBezTo>
                  <a:pt x="4372" y="6719"/>
                  <a:pt x="4636" y="6702"/>
                  <a:pt x="4909" y="6667"/>
                </a:cubicBezTo>
                <a:cubicBezTo>
                  <a:pt x="7284" y="6382"/>
                  <a:pt x="9026" y="4641"/>
                  <a:pt x="8804" y="2804"/>
                </a:cubicBezTo>
                <a:cubicBezTo>
                  <a:pt x="8634" y="1186"/>
                  <a:pt x="6911" y="0"/>
                  <a:pt x="48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4838325" y="1473255"/>
            <a:ext cx="294395" cy="260338"/>
          </a:xfrm>
          <a:custGeom>
            <a:avLst/>
            <a:gdLst/>
            <a:ahLst/>
            <a:cxnLst/>
            <a:rect l="l" t="t" r="r" b="b"/>
            <a:pathLst>
              <a:path w="9059" h="8011" extrusionOk="0">
                <a:moveTo>
                  <a:pt x="4151" y="0"/>
                </a:moveTo>
                <a:cubicBezTo>
                  <a:pt x="2152" y="0"/>
                  <a:pt x="477" y="1103"/>
                  <a:pt x="254" y="2722"/>
                </a:cubicBezTo>
                <a:cubicBezTo>
                  <a:pt x="1" y="4558"/>
                  <a:pt x="1711" y="6300"/>
                  <a:pt x="4054" y="6680"/>
                </a:cubicBezTo>
                <a:cubicBezTo>
                  <a:pt x="4339" y="6716"/>
                  <a:pt x="4615" y="6734"/>
                  <a:pt x="4884" y="6734"/>
                </a:cubicBezTo>
                <a:cubicBezTo>
                  <a:pt x="5332" y="6734"/>
                  <a:pt x="5760" y="6684"/>
                  <a:pt x="6176" y="6585"/>
                </a:cubicBezTo>
                <a:lnTo>
                  <a:pt x="8108" y="8010"/>
                </a:lnTo>
                <a:lnTo>
                  <a:pt x="7538" y="5952"/>
                </a:lnTo>
                <a:cubicBezTo>
                  <a:pt x="8235" y="5477"/>
                  <a:pt x="8678" y="4812"/>
                  <a:pt x="8805" y="4020"/>
                </a:cubicBezTo>
                <a:cubicBezTo>
                  <a:pt x="9058" y="2183"/>
                  <a:pt x="7348" y="410"/>
                  <a:pt x="4973" y="62"/>
                </a:cubicBezTo>
                <a:cubicBezTo>
                  <a:pt x="4695" y="20"/>
                  <a:pt x="4420" y="0"/>
                  <a:pt x="41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4839365" y="1524633"/>
            <a:ext cx="115301" cy="155436"/>
          </a:xfrm>
          <a:custGeom>
            <a:avLst/>
            <a:gdLst/>
            <a:ahLst/>
            <a:cxnLst/>
            <a:rect l="l" t="t" r="r" b="b"/>
            <a:pathLst>
              <a:path w="3548" h="4783" extrusionOk="0">
                <a:moveTo>
                  <a:pt x="665" y="1"/>
                </a:moveTo>
                <a:cubicBezTo>
                  <a:pt x="412" y="381"/>
                  <a:pt x="222" y="792"/>
                  <a:pt x="190" y="1267"/>
                </a:cubicBezTo>
                <a:cubicBezTo>
                  <a:pt x="0" y="2724"/>
                  <a:pt x="1140" y="4149"/>
                  <a:pt x="2819" y="4783"/>
                </a:cubicBezTo>
                <a:cubicBezTo>
                  <a:pt x="3294" y="4149"/>
                  <a:pt x="3547" y="3421"/>
                  <a:pt x="3452" y="2661"/>
                </a:cubicBezTo>
                <a:cubicBezTo>
                  <a:pt x="3294" y="1362"/>
                  <a:pt x="2186" y="349"/>
                  <a:pt x="66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4669533" y="3949337"/>
            <a:ext cx="630939" cy="631946"/>
          </a:xfrm>
          <a:custGeom>
            <a:avLst/>
            <a:gdLst/>
            <a:ahLst/>
            <a:cxnLst/>
            <a:rect l="l" t="t" r="r" b="b"/>
            <a:pathLst>
              <a:path w="19415" h="19446" extrusionOk="0">
                <a:moveTo>
                  <a:pt x="9723" y="1"/>
                </a:moveTo>
                <a:cubicBezTo>
                  <a:pt x="4340" y="1"/>
                  <a:pt x="1" y="4371"/>
                  <a:pt x="1" y="9723"/>
                </a:cubicBezTo>
                <a:cubicBezTo>
                  <a:pt x="1" y="15075"/>
                  <a:pt x="4340" y="19445"/>
                  <a:pt x="9723" y="19445"/>
                </a:cubicBezTo>
                <a:cubicBezTo>
                  <a:pt x="15075" y="19445"/>
                  <a:pt x="19414" y="15075"/>
                  <a:pt x="19414" y="9723"/>
                </a:cubicBezTo>
                <a:cubicBezTo>
                  <a:pt x="19414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4812587" y="4085794"/>
            <a:ext cx="301577" cy="385810"/>
          </a:xfrm>
          <a:custGeom>
            <a:avLst/>
            <a:gdLst/>
            <a:ahLst/>
            <a:cxnLst/>
            <a:rect l="l" t="t" r="r" b="b"/>
            <a:pathLst>
              <a:path w="9280" h="11872" extrusionOk="0">
                <a:moveTo>
                  <a:pt x="5062" y="1"/>
                </a:moveTo>
                <a:cubicBezTo>
                  <a:pt x="4809" y="1"/>
                  <a:pt x="4565" y="17"/>
                  <a:pt x="4340" y="45"/>
                </a:cubicBezTo>
                <a:cubicBezTo>
                  <a:pt x="2534" y="235"/>
                  <a:pt x="1521" y="1470"/>
                  <a:pt x="1331" y="2547"/>
                </a:cubicBezTo>
                <a:cubicBezTo>
                  <a:pt x="1331" y="2547"/>
                  <a:pt x="1331" y="4510"/>
                  <a:pt x="1046" y="4922"/>
                </a:cubicBezTo>
                <a:cubicBezTo>
                  <a:pt x="793" y="5334"/>
                  <a:pt x="1" y="6506"/>
                  <a:pt x="349" y="6696"/>
                </a:cubicBezTo>
                <a:cubicBezTo>
                  <a:pt x="465" y="6763"/>
                  <a:pt x="630" y="6787"/>
                  <a:pt x="805" y="6787"/>
                </a:cubicBezTo>
                <a:cubicBezTo>
                  <a:pt x="1203" y="6787"/>
                  <a:pt x="1648" y="6664"/>
                  <a:pt x="1648" y="6664"/>
                </a:cubicBezTo>
                <a:lnTo>
                  <a:pt x="1648" y="6664"/>
                </a:lnTo>
                <a:cubicBezTo>
                  <a:pt x="1648" y="6664"/>
                  <a:pt x="1426" y="8437"/>
                  <a:pt x="2313" y="8659"/>
                </a:cubicBezTo>
                <a:cubicBezTo>
                  <a:pt x="3231" y="8849"/>
                  <a:pt x="3801" y="8912"/>
                  <a:pt x="3801" y="8912"/>
                </a:cubicBezTo>
                <a:lnTo>
                  <a:pt x="3801" y="11509"/>
                </a:lnTo>
                <a:cubicBezTo>
                  <a:pt x="3801" y="11509"/>
                  <a:pt x="4579" y="11871"/>
                  <a:pt x="5584" y="11871"/>
                </a:cubicBezTo>
                <a:cubicBezTo>
                  <a:pt x="6124" y="11871"/>
                  <a:pt x="6730" y="11767"/>
                  <a:pt x="7316" y="11446"/>
                </a:cubicBezTo>
                <a:lnTo>
                  <a:pt x="7221" y="8659"/>
                </a:lnTo>
                <a:cubicBezTo>
                  <a:pt x="7221" y="8659"/>
                  <a:pt x="9280" y="8026"/>
                  <a:pt x="9185" y="4510"/>
                </a:cubicBezTo>
                <a:cubicBezTo>
                  <a:pt x="9102" y="825"/>
                  <a:pt x="6837" y="1"/>
                  <a:pt x="5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4872285" y="4117089"/>
            <a:ext cx="190435" cy="110167"/>
          </a:xfrm>
          <a:custGeom>
            <a:avLst/>
            <a:gdLst/>
            <a:ahLst/>
            <a:cxnLst/>
            <a:rect l="l" t="t" r="r" b="b"/>
            <a:pathLst>
              <a:path w="5860" h="3390" extrusionOk="0">
                <a:moveTo>
                  <a:pt x="2845" y="0"/>
                </a:moveTo>
                <a:cubicBezTo>
                  <a:pt x="2561" y="0"/>
                  <a:pt x="731" y="54"/>
                  <a:pt x="381" y="1426"/>
                </a:cubicBezTo>
                <a:cubicBezTo>
                  <a:pt x="1" y="2882"/>
                  <a:pt x="1394" y="3389"/>
                  <a:pt x="2883" y="3389"/>
                </a:cubicBezTo>
                <a:cubicBezTo>
                  <a:pt x="4529" y="3389"/>
                  <a:pt x="5860" y="3041"/>
                  <a:pt x="5860" y="2186"/>
                </a:cubicBezTo>
                <a:cubicBezTo>
                  <a:pt x="5860" y="1046"/>
                  <a:pt x="5575" y="32"/>
                  <a:pt x="2883" y="1"/>
                </a:cubicBezTo>
                <a:cubicBezTo>
                  <a:pt x="2883" y="1"/>
                  <a:pt x="2870" y="0"/>
                  <a:pt x="28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4971078" y="2644367"/>
            <a:ext cx="630939" cy="630907"/>
          </a:xfrm>
          <a:custGeom>
            <a:avLst/>
            <a:gdLst/>
            <a:ahLst/>
            <a:cxnLst/>
            <a:rect l="l" t="t" r="r" b="b"/>
            <a:pathLst>
              <a:path w="19415" h="19414" extrusionOk="0">
                <a:moveTo>
                  <a:pt x="9723" y="0"/>
                </a:moveTo>
                <a:cubicBezTo>
                  <a:pt x="4340" y="0"/>
                  <a:pt x="1" y="4339"/>
                  <a:pt x="1" y="9691"/>
                </a:cubicBezTo>
                <a:cubicBezTo>
                  <a:pt x="1" y="15075"/>
                  <a:pt x="4340" y="19413"/>
                  <a:pt x="9723" y="19413"/>
                </a:cubicBezTo>
                <a:cubicBezTo>
                  <a:pt x="15075" y="19413"/>
                  <a:pt x="19414" y="15075"/>
                  <a:pt x="19414" y="9691"/>
                </a:cubicBezTo>
                <a:cubicBezTo>
                  <a:pt x="19414" y="4339"/>
                  <a:pt x="15075" y="0"/>
                  <a:pt x="97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5064735" y="2892388"/>
            <a:ext cx="260435" cy="260402"/>
          </a:xfrm>
          <a:custGeom>
            <a:avLst/>
            <a:gdLst/>
            <a:ahLst/>
            <a:cxnLst/>
            <a:rect l="l" t="t" r="r" b="b"/>
            <a:pathLst>
              <a:path w="8014" h="8013" extrusionOk="0">
                <a:moveTo>
                  <a:pt x="3991" y="2312"/>
                </a:moveTo>
                <a:cubicBezTo>
                  <a:pt x="4941" y="2312"/>
                  <a:pt x="5670" y="3072"/>
                  <a:pt x="5670" y="3991"/>
                </a:cubicBezTo>
                <a:cubicBezTo>
                  <a:pt x="5670" y="4941"/>
                  <a:pt x="4941" y="5669"/>
                  <a:pt x="3991" y="5669"/>
                </a:cubicBezTo>
                <a:cubicBezTo>
                  <a:pt x="3073" y="5669"/>
                  <a:pt x="2313" y="4909"/>
                  <a:pt x="2313" y="3991"/>
                </a:cubicBezTo>
                <a:cubicBezTo>
                  <a:pt x="2313" y="3072"/>
                  <a:pt x="3073" y="2312"/>
                  <a:pt x="3991" y="2312"/>
                </a:cubicBezTo>
                <a:close/>
                <a:moveTo>
                  <a:pt x="3769" y="1"/>
                </a:moveTo>
                <a:cubicBezTo>
                  <a:pt x="3579" y="1"/>
                  <a:pt x="3453" y="127"/>
                  <a:pt x="3453" y="317"/>
                </a:cubicBezTo>
                <a:lnTo>
                  <a:pt x="3453" y="1489"/>
                </a:lnTo>
                <a:cubicBezTo>
                  <a:pt x="3136" y="1584"/>
                  <a:pt x="2883" y="1679"/>
                  <a:pt x="2629" y="1837"/>
                </a:cubicBezTo>
                <a:lnTo>
                  <a:pt x="1806" y="1014"/>
                </a:lnTo>
                <a:cubicBezTo>
                  <a:pt x="1743" y="951"/>
                  <a:pt x="1656" y="919"/>
                  <a:pt x="1568" y="919"/>
                </a:cubicBezTo>
                <a:cubicBezTo>
                  <a:pt x="1481" y="919"/>
                  <a:pt x="1394" y="951"/>
                  <a:pt x="1331" y="1014"/>
                </a:cubicBezTo>
                <a:lnTo>
                  <a:pt x="1014" y="1331"/>
                </a:lnTo>
                <a:cubicBezTo>
                  <a:pt x="888" y="1457"/>
                  <a:pt x="888" y="1679"/>
                  <a:pt x="1014" y="1806"/>
                </a:cubicBezTo>
                <a:lnTo>
                  <a:pt x="1838" y="2629"/>
                </a:lnTo>
                <a:cubicBezTo>
                  <a:pt x="1679" y="2882"/>
                  <a:pt x="1584" y="3136"/>
                  <a:pt x="1489" y="3452"/>
                </a:cubicBezTo>
                <a:lnTo>
                  <a:pt x="318" y="3452"/>
                </a:lnTo>
                <a:cubicBezTo>
                  <a:pt x="128" y="3452"/>
                  <a:pt x="1" y="3579"/>
                  <a:pt x="1" y="3769"/>
                </a:cubicBezTo>
                <a:lnTo>
                  <a:pt x="1" y="4244"/>
                </a:lnTo>
                <a:cubicBezTo>
                  <a:pt x="1" y="4403"/>
                  <a:pt x="128" y="4561"/>
                  <a:pt x="318" y="4561"/>
                </a:cubicBezTo>
                <a:lnTo>
                  <a:pt x="1489" y="4561"/>
                </a:lnTo>
                <a:cubicBezTo>
                  <a:pt x="1553" y="4846"/>
                  <a:pt x="1679" y="5131"/>
                  <a:pt x="1838" y="5353"/>
                </a:cubicBezTo>
                <a:lnTo>
                  <a:pt x="1014" y="6208"/>
                </a:lnTo>
                <a:cubicBezTo>
                  <a:pt x="888" y="6334"/>
                  <a:pt x="888" y="6524"/>
                  <a:pt x="1014" y="6651"/>
                </a:cubicBezTo>
                <a:lnTo>
                  <a:pt x="1331" y="6999"/>
                </a:lnTo>
                <a:cubicBezTo>
                  <a:pt x="1394" y="7063"/>
                  <a:pt x="1481" y="7094"/>
                  <a:pt x="1568" y="7094"/>
                </a:cubicBezTo>
                <a:cubicBezTo>
                  <a:pt x="1656" y="7094"/>
                  <a:pt x="1743" y="7063"/>
                  <a:pt x="1806" y="6999"/>
                </a:cubicBezTo>
                <a:lnTo>
                  <a:pt x="2629" y="6144"/>
                </a:lnTo>
                <a:cubicBezTo>
                  <a:pt x="2883" y="6303"/>
                  <a:pt x="3136" y="6429"/>
                  <a:pt x="3453" y="6493"/>
                </a:cubicBezTo>
                <a:lnTo>
                  <a:pt x="3453" y="7664"/>
                </a:lnTo>
                <a:cubicBezTo>
                  <a:pt x="3453" y="7854"/>
                  <a:pt x="3579" y="8013"/>
                  <a:pt x="3769" y="8013"/>
                </a:cubicBezTo>
                <a:lnTo>
                  <a:pt x="4245" y="8013"/>
                </a:lnTo>
                <a:cubicBezTo>
                  <a:pt x="4403" y="8013"/>
                  <a:pt x="4561" y="7854"/>
                  <a:pt x="4561" y="7664"/>
                </a:cubicBezTo>
                <a:lnTo>
                  <a:pt x="4561" y="6493"/>
                </a:lnTo>
                <a:cubicBezTo>
                  <a:pt x="4846" y="6429"/>
                  <a:pt x="5131" y="6303"/>
                  <a:pt x="5385" y="6144"/>
                </a:cubicBezTo>
                <a:lnTo>
                  <a:pt x="6208" y="6999"/>
                </a:lnTo>
                <a:cubicBezTo>
                  <a:pt x="6271" y="7063"/>
                  <a:pt x="6351" y="7094"/>
                  <a:pt x="6430" y="7094"/>
                </a:cubicBezTo>
                <a:cubicBezTo>
                  <a:pt x="6509" y="7094"/>
                  <a:pt x="6588" y="7063"/>
                  <a:pt x="6651" y="6999"/>
                </a:cubicBezTo>
                <a:lnTo>
                  <a:pt x="7000" y="6651"/>
                </a:lnTo>
                <a:cubicBezTo>
                  <a:pt x="7126" y="6524"/>
                  <a:pt x="7126" y="6334"/>
                  <a:pt x="7000" y="6208"/>
                </a:cubicBezTo>
                <a:lnTo>
                  <a:pt x="6176" y="5353"/>
                </a:lnTo>
                <a:cubicBezTo>
                  <a:pt x="6303" y="5131"/>
                  <a:pt x="6430" y="4846"/>
                  <a:pt x="6493" y="4561"/>
                </a:cubicBezTo>
                <a:lnTo>
                  <a:pt x="7696" y="4561"/>
                </a:lnTo>
                <a:cubicBezTo>
                  <a:pt x="7855" y="4561"/>
                  <a:pt x="8013" y="4403"/>
                  <a:pt x="8013" y="4244"/>
                </a:cubicBezTo>
                <a:lnTo>
                  <a:pt x="8013" y="3769"/>
                </a:lnTo>
                <a:cubicBezTo>
                  <a:pt x="8013" y="3579"/>
                  <a:pt x="7855" y="3452"/>
                  <a:pt x="7696" y="3452"/>
                </a:cubicBezTo>
                <a:lnTo>
                  <a:pt x="6493" y="3452"/>
                </a:lnTo>
                <a:cubicBezTo>
                  <a:pt x="6430" y="3136"/>
                  <a:pt x="6335" y="2882"/>
                  <a:pt x="6176" y="2629"/>
                </a:cubicBezTo>
                <a:lnTo>
                  <a:pt x="7000" y="1806"/>
                </a:lnTo>
                <a:cubicBezTo>
                  <a:pt x="7126" y="1679"/>
                  <a:pt x="7126" y="1457"/>
                  <a:pt x="7000" y="1331"/>
                </a:cubicBezTo>
                <a:lnTo>
                  <a:pt x="6651" y="1014"/>
                </a:lnTo>
                <a:cubicBezTo>
                  <a:pt x="6588" y="951"/>
                  <a:pt x="6509" y="919"/>
                  <a:pt x="6430" y="919"/>
                </a:cubicBezTo>
                <a:cubicBezTo>
                  <a:pt x="6351" y="919"/>
                  <a:pt x="6271" y="951"/>
                  <a:pt x="6208" y="1014"/>
                </a:cubicBezTo>
                <a:lnTo>
                  <a:pt x="5385" y="1837"/>
                </a:lnTo>
                <a:cubicBezTo>
                  <a:pt x="5131" y="1679"/>
                  <a:pt x="4846" y="1584"/>
                  <a:pt x="4561" y="1489"/>
                </a:cubicBezTo>
                <a:lnTo>
                  <a:pt x="4561" y="317"/>
                </a:lnTo>
                <a:cubicBezTo>
                  <a:pt x="4561" y="127"/>
                  <a:pt x="4403" y="1"/>
                  <a:pt x="42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5160473" y="2988093"/>
            <a:ext cx="67952" cy="67952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1"/>
                </a:moveTo>
                <a:cubicBezTo>
                  <a:pt x="475" y="1"/>
                  <a:pt x="0" y="476"/>
                  <a:pt x="0" y="1046"/>
                </a:cubicBezTo>
                <a:cubicBezTo>
                  <a:pt x="0" y="1648"/>
                  <a:pt x="475" y="2091"/>
                  <a:pt x="1045" y="2091"/>
                </a:cubicBezTo>
                <a:cubicBezTo>
                  <a:pt x="1647" y="2091"/>
                  <a:pt x="2090" y="1648"/>
                  <a:pt x="2090" y="1046"/>
                </a:cubicBezTo>
                <a:cubicBezTo>
                  <a:pt x="2090" y="476"/>
                  <a:pt x="1647" y="1"/>
                  <a:pt x="10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5"/>
          <p:cNvSpPr/>
          <p:nvPr/>
        </p:nvSpPr>
        <p:spPr>
          <a:xfrm>
            <a:off x="5281916" y="2784334"/>
            <a:ext cx="216141" cy="216141"/>
          </a:xfrm>
          <a:custGeom>
            <a:avLst/>
            <a:gdLst/>
            <a:ahLst/>
            <a:cxnLst/>
            <a:rect l="l" t="t" r="r" b="b"/>
            <a:pathLst>
              <a:path w="6651" h="6651" extrusionOk="0">
                <a:moveTo>
                  <a:pt x="3325" y="1932"/>
                </a:moveTo>
                <a:cubicBezTo>
                  <a:pt x="4085" y="1932"/>
                  <a:pt x="4719" y="2566"/>
                  <a:pt x="4719" y="3326"/>
                </a:cubicBezTo>
                <a:cubicBezTo>
                  <a:pt x="4719" y="4117"/>
                  <a:pt x="4085" y="4719"/>
                  <a:pt x="3325" y="4719"/>
                </a:cubicBezTo>
                <a:cubicBezTo>
                  <a:pt x="2534" y="4719"/>
                  <a:pt x="1932" y="4117"/>
                  <a:pt x="1932" y="3326"/>
                </a:cubicBezTo>
                <a:cubicBezTo>
                  <a:pt x="1932" y="2566"/>
                  <a:pt x="2534" y="1932"/>
                  <a:pt x="3325" y="1932"/>
                </a:cubicBezTo>
                <a:close/>
                <a:moveTo>
                  <a:pt x="3104" y="0"/>
                </a:moveTo>
                <a:cubicBezTo>
                  <a:pt x="2977" y="0"/>
                  <a:pt x="2850" y="127"/>
                  <a:pt x="2850" y="254"/>
                </a:cubicBezTo>
                <a:lnTo>
                  <a:pt x="2850" y="1267"/>
                </a:lnTo>
                <a:cubicBezTo>
                  <a:pt x="2597" y="1299"/>
                  <a:pt x="2375" y="1394"/>
                  <a:pt x="2185" y="1520"/>
                </a:cubicBezTo>
                <a:lnTo>
                  <a:pt x="1488" y="824"/>
                </a:lnTo>
                <a:cubicBezTo>
                  <a:pt x="1441" y="776"/>
                  <a:pt x="1370" y="752"/>
                  <a:pt x="1298" y="752"/>
                </a:cubicBezTo>
                <a:cubicBezTo>
                  <a:pt x="1227" y="752"/>
                  <a:pt x="1156" y="776"/>
                  <a:pt x="1108" y="824"/>
                </a:cubicBezTo>
                <a:lnTo>
                  <a:pt x="823" y="1109"/>
                </a:lnTo>
                <a:cubicBezTo>
                  <a:pt x="728" y="1235"/>
                  <a:pt x="728" y="1394"/>
                  <a:pt x="823" y="1489"/>
                </a:cubicBezTo>
                <a:lnTo>
                  <a:pt x="1520" y="2185"/>
                </a:lnTo>
                <a:cubicBezTo>
                  <a:pt x="1393" y="2407"/>
                  <a:pt x="1298" y="2629"/>
                  <a:pt x="1235" y="2851"/>
                </a:cubicBezTo>
                <a:lnTo>
                  <a:pt x="253" y="2851"/>
                </a:lnTo>
                <a:cubicBezTo>
                  <a:pt x="95" y="2851"/>
                  <a:pt x="0" y="2977"/>
                  <a:pt x="0" y="3136"/>
                </a:cubicBezTo>
                <a:lnTo>
                  <a:pt x="0" y="3516"/>
                </a:lnTo>
                <a:cubicBezTo>
                  <a:pt x="0" y="3674"/>
                  <a:pt x="95" y="3801"/>
                  <a:pt x="253" y="3801"/>
                </a:cubicBezTo>
                <a:lnTo>
                  <a:pt x="1235" y="3801"/>
                </a:lnTo>
                <a:cubicBezTo>
                  <a:pt x="1298" y="4022"/>
                  <a:pt x="1393" y="4244"/>
                  <a:pt x="1520" y="4466"/>
                </a:cubicBezTo>
                <a:lnTo>
                  <a:pt x="823" y="5162"/>
                </a:lnTo>
                <a:cubicBezTo>
                  <a:pt x="728" y="5257"/>
                  <a:pt x="728" y="5447"/>
                  <a:pt x="823" y="5542"/>
                </a:cubicBezTo>
                <a:lnTo>
                  <a:pt x="1108" y="5827"/>
                </a:lnTo>
                <a:cubicBezTo>
                  <a:pt x="1156" y="5875"/>
                  <a:pt x="1227" y="5899"/>
                  <a:pt x="1298" y="5899"/>
                </a:cubicBezTo>
                <a:cubicBezTo>
                  <a:pt x="1370" y="5899"/>
                  <a:pt x="1441" y="5875"/>
                  <a:pt x="1488" y="5827"/>
                </a:cubicBezTo>
                <a:lnTo>
                  <a:pt x="2185" y="5131"/>
                </a:lnTo>
                <a:cubicBezTo>
                  <a:pt x="2375" y="5257"/>
                  <a:pt x="2597" y="5352"/>
                  <a:pt x="2850" y="5416"/>
                </a:cubicBezTo>
                <a:lnTo>
                  <a:pt x="2850" y="6397"/>
                </a:lnTo>
                <a:cubicBezTo>
                  <a:pt x="2850" y="6524"/>
                  <a:pt x="2977" y="6651"/>
                  <a:pt x="3104" y="6651"/>
                </a:cubicBezTo>
                <a:lnTo>
                  <a:pt x="3515" y="6651"/>
                </a:lnTo>
                <a:cubicBezTo>
                  <a:pt x="3674" y="6651"/>
                  <a:pt x="3769" y="6524"/>
                  <a:pt x="3769" y="6397"/>
                </a:cubicBezTo>
                <a:lnTo>
                  <a:pt x="3769" y="5416"/>
                </a:lnTo>
                <a:cubicBezTo>
                  <a:pt x="4022" y="5352"/>
                  <a:pt x="4244" y="5257"/>
                  <a:pt x="4465" y="5131"/>
                </a:cubicBezTo>
                <a:lnTo>
                  <a:pt x="5162" y="5827"/>
                </a:lnTo>
                <a:cubicBezTo>
                  <a:pt x="5210" y="5875"/>
                  <a:pt x="5273" y="5899"/>
                  <a:pt x="5340" y="5899"/>
                </a:cubicBezTo>
                <a:cubicBezTo>
                  <a:pt x="5408" y="5899"/>
                  <a:pt x="5479" y="5875"/>
                  <a:pt x="5542" y="5827"/>
                </a:cubicBezTo>
                <a:lnTo>
                  <a:pt x="5795" y="5542"/>
                </a:lnTo>
                <a:cubicBezTo>
                  <a:pt x="5922" y="5447"/>
                  <a:pt x="5922" y="5257"/>
                  <a:pt x="5795" y="5162"/>
                </a:cubicBezTo>
                <a:lnTo>
                  <a:pt x="5099" y="4466"/>
                </a:lnTo>
                <a:cubicBezTo>
                  <a:pt x="5257" y="4244"/>
                  <a:pt x="5352" y="4022"/>
                  <a:pt x="5384" y="3801"/>
                </a:cubicBezTo>
                <a:lnTo>
                  <a:pt x="6366" y="3801"/>
                </a:lnTo>
                <a:cubicBezTo>
                  <a:pt x="6524" y="3801"/>
                  <a:pt x="6651" y="3674"/>
                  <a:pt x="6651" y="3516"/>
                </a:cubicBezTo>
                <a:lnTo>
                  <a:pt x="6651" y="3136"/>
                </a:lnTo>
                <a:cubicBezTo>
                  <a:pt x="6651" y="2977"/>
                  <a:pt x="6524" y="2851"/>
                  <a:pt x="6366" y="2851"/>
                </a:cubicBezTo>
                <a:lnTo>
                  <a:pt x="5384" y="2851"/>
                </a:lnTo>
                <a:cubicBezTo>
                  <a:pt x="5352" y="2629"/>
                  <a:pt x="5257" y="2407"/>
                  <a:pt x="5099" y="2185"/>
                </a:cubicBezTo>
                <a:lnTo>
                  <a:pt x="5795" y="1489"/>
                </a:lnTo>
                <a:cubicBezTo>
                  <a:pt x="5922" y="1394"/>
                  <a:pt x="5922" y="1235"/>
                  <a:pt x="5795" y="1109"/>
                </a:cubicBezTo>
                <a:lnTo>
                  <a:pt x="5542" y="824"/>
                </a:lnTo>
                <a:cubicBezTo>
                  <a:pt x="5479" y="776"/>
                  <a:pt x="5408" y="752"/>
                  <a:pt x="5340" y="752"/>
                </a:cubicBezTo>
                <a:cubicBezTo>
                  <a:pt x="5273" y="752"/>
                  <a:pt x="5210" y="776"/>
                  <a:pt x="5162" y="824"/>
                </a:cubicBezTo>
                <a:lnTo>
                  <a:pt x="4465" y="1520"/>
                </a:lnTo>
                <a:cubicBezTo>
                  <a:pt x="4244" y="1394"/>
                  <a:pt x="4022" y="1299"/>
                  <a:pt x="3769" y="1267"/>
                </a:cubicBezTo>
                <a:lnTo>
                  <a:pt x="3769" y="254"/>
                </a:lnTo>
                <a:cubicBezTo>
                  <a:pt x="3769" y="127"/>
                  <a:pt x="3674" y="0"/>
                  <a:pt x="35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5365272" y="2867690"/>
            <a:ext cx="49429" cy="49429"/>
          </a:xfrm>
          <a:custGeom>
            <a:avLst/>
            <a:gdLst/>
            <a:ahLst/>
            <a:cxnLst/>
            <a:rect l="l" t="t" r="r" b="b"/>
            <a:pathLst>
              <a:path w="1521" h="1521" extrusionOk="0">
                <a:moveTo>
                  <a:pt x="760" y="1"/>
                </a:moveTo>
                <a:cubicBezTo>
                  <a:pt x="317" y="1"/>
                  <a:pt x="0" y="349"/>
                  <a:pt x="0" y="761"/>
                </a:cubicBezTo>
                <a:cubicBezTo>
                  <a:pt x="0" y="1204"/>
                  <a:pt x="317" y="1521"/>
                  <a:pt x="760" y="1521"/>
                </a:cubicBezTo>
                <a:cubicBezTo>
                  <a:pt x="1172" y="1521"/>
                  <a:pt x="1520" y="1172"/>
                  <a:pt x="1520" y="761"/>
                </a:cubicBezTo>
                <a:cubicBezTo>
                  <a:pt x="1520" y="349"/>
                  <a:pt x="1172" y="1"/>
                  <a:pt x="7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7808499" y="1210740"/>
            <a:ext cx="637081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48" y="27014"/>
                  <a:pt x="16564" y="26729"/>
                </a:cubicBezTo>
                <a:cubicBezTo>
                  <a:pt x="19604" y="26222"/>
                  <a:pt x="15772" y="2471"/>
                  <a:pt x="13238" y="697"/>
                </a:cubicBezTo>
                <a:cubicBezTo>
                  <a:pt x="12890" y="444"/>
                  <a:pt x="11148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Súmario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5365272" y="1431032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err="1">
                <a:latin typeface="Fira Sans Medium"/>
              </a:rPr>
              <a:t>Documentação</a:t>
            </a:r>
            <a:r>
              <a:rPr lang="en-US" sz="1700">
                <a:latin typeface="Fira Sans Medium"/>
              </a:rPr>
              <a:t> e </a:t>
            </a:r>
            <a:r>
              <a:rPr lang="en-US" sz="1700" err="1">
                <a:latin typeface="Fira Sans Medium"/>
              </a:rPr>
              <a:t>pesquisa</a:t>
            </a:r>
            <a:endParaRPr sz="1700">
              <a:latin typeface="Fira Sans Medium"/>
              <a:sym typeface="Fira Sans Medium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695674" y="2719715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Principais testes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5378455" y="3932353"/>
            <a:ext cx="2827500" cy="57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err="1">
                <a:latin typeface="Fira Sans Medium"/>
              </a:rPr>
              <a:t>Considerações</a:t>
            </a:r>
            <a:r>
              <a:rPr lang="en-US" sz="1700">
                <a:latin typeface="Fira Sans Medium"/>
              </a:rPr>
              <a:t> </a:t>
            </a:r>
            <a:r>
              <a:rPr lang="en-US" sz="1700" err="1">
                <a:latin typeface="Fira Sans Medium"/>
              </a:rPr>
              <a:t>finais</a:t>
            </a:r>
            <a:endParaRPr sz="1700">
              <a:latin typeface="Fira Sans Medium"/>
              <a:sym typeface="Fira Sans Medium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848995D-CF4E-A02E-39A5-DA39EBD3C66F}"/>
              </a:ext>
            </a:extLst>
          </p:cNvPr>
          <p:cNvGrpSpPr/>
          <p:nvPr/>
        </p:nvGrpSpPr>
        <p:grpSpPr>
          <a:xfrm>
            <a:off x="948587" y="1771679"/>
            <a:ext cx="2556378" cy="2022515"/>
            <a:chOff x="1203903" y="1923754"/>
            <a:chExt cx="554391" cy="464206"/>
          </a:xfrm>
        </p:grpSpPr>
        <p:sp>
          <p:nvSpPr>
            <p:cNvPr id="6" name="Google Shape;2696;p30">
              <a:extLst>
                <a:ext uri="{FF2B5EF4-FFF2-40B4-BE49-F238E27FC236}">
                  <a16:creationId xmlns:a16="http://schemas.microsoft.com/office/drawing/2014/main" id="{EBE12717-5077-9538-EC17-62064F3480D8}"/>
                </a:ext>
              </a:extLst>
            </p:cNvPr>
            <p:cNvSpPr/>
            <p:nvPr/>
          </p:nvSpPr>
          <p:spPr>
            <a:xfrm>
              <a:off x="1203903" y="1977735"/>
              <a:ext cx="554391" cy="410225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97;p30">
              <a:extLst>
                <a:ext uri="{FF2B5EF4-FFF2-40B4-BE49-F238E27FC236}">
                  <a16:creationId xmlns:a16="http://schemas.microsoft.com/office/drawing/2014/main" id="{86B8269D-7F1C-91EE-FF5E-214292FF9951}"/>
                </a:ext>
              </a:extLst>
            </p:cNvPr>
            <p:cNvSpPr/>
            <p:nvPr/>
          </p:nvSpPr>
          <p:spPr>
            <a:xfrm>
              <a:off x="1228068" y="1950577"/>
              <a:ext cx="255459" cy="408362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98;p30">
              <a:extLst>
                <a:ext uri="{FF2B5EF4-FFF2-40B4-BE49-F238E27FC236}">
                  <a16:creationId xmlns:a16="http://schemas.microsoft.com/office/drawing/2014/main" id="{586423C9-2C9B-0B82-E709-9962C03AA88D}"/>
                </a:ext>
              </a:extLst>
            </p:cNvPr>
            <p:cNvSpPr/>
            <p:nvPr/>
          </p:nvSpPr>
          <p:spPr>
            <a:xfrm>
              <a:off x="1252263" y="1923784"/>
              <a:ext cx="231264" cy="435154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99;p30">
              <a:extLst>
                <a:ext uri="{FF2B5EF4-FFF2-40B4-BE49-F238E27FC236}">
                  <a16:creationId xmlns:a16="http://schemas.microsoft.com/office/drawing/2014/main" id="{A203641D-F5F3-07B8-E5EE-255101E539FF}"/>
                </a:ext>
              </a:extLst>
            </p:cNvPr>
            <p:cNvSpPr/>
            <p:nvPr/>
          </p:nvSpPr>
          <p:spPr>
            <a:xfrm>
              <a:off x="1279361" y="1981585"/>
              <a:ext cx="182872" cy="68737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00;p30">
              <a:extLst>
                <a:ext uri="{FF2B5EF4-FFF2-40B4-BE49-F238E27FC236}">
                  <a16:creationId xmlns:a16="http://schemas.microsoft.com/office/drawing/2014/main" id="{8BB6EA9D-20EF-AA77-C554-49D56B1FBE4E}"/>
                </a:ext>
              </a:extLst>
            </p:cNvPr>
            <p:cNvSpPr/>
            <p:nvPr/>
          </p:nvSpPr>
          <p:spPr>
            <a:xfrm>
              <a:off x="1279361" y="2026096"/>
              <a:ext cx="182872" cy="68737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01;p30">
              <a:extLst>
                <a:ext uri="{FF2B5EF4-FFF2-40B4-BE49-F238E27FC236}">
                  <a16:creationId xmlns:a16="http://schemas.microsoft.com/office/drawing/2014/main" id="{C44734E9-B673-D70B-E070-4F0E13FB5431}"/>
                </a:ext>
              </a:extLst>
            </p:cNvPr>
            <p:cNvSpPr/>
            <p:nvPr/>
          </p:nvSpPr>
          <p:spPr>
            <a:xfrm>
              <a:off x="1283241" y="2066728"/>
              <a:ext cx="182872" cy="6776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02;p30">
              <a:extLst>
                <a:ext uri="{FF2B5EF4-FFF2-40B4-BE49-F238E27FC236}">
                  <a16:creationId xmlns:a16="http://schemas.microsoft.com/office/drawing/2014/main" id="{50E5FD51-328F-6661-47E9-97A3BCF998A2}"/>
                </a:ext>
              </a:extLst>
            </p:cNvPr>
            <p:cNvSpPr/>
            <p:nvPr/>
          </p:nvSpPr>
          <p:spPr>
            <a:xfrm>
              <a:off x="1282264" y="2118968"/>
              <a:ext cx="182872" cy="6776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03;p30">
              <a:extLst>
                <a:ext uri="{FF2B5EF4-FFF2-40B4-BE49-F238E27FC236}">
                  <a16:creationId xmlns:a16="http://schemas.microsoft.com/office/drawing/2014/main" id="{3D390791-6094-D1BD-ABBF-B2C983B59C33}"/>
                </a:ext>
              </a:extLst>
            </p:cNvPr>
            <p:cNvSpPr/>
            <p:nvPr/>
          </p:nvSpPr>
          <p:spPr>
            <a:xfrm>
              <a:off x="1282264" y="2162502"/>
              <a:ext cx="182872" cy="68737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04;p30">
              <a:extLst>
                <a:ext uri="{FF2B5EF4-FFF2-40B4-BE49-F238E27FC236}">
                  <a16:creationId xmlns:a16="http://schemas.microsoft.com/office/drawing/2014/main" id="{43DD7574-72F8-BE79-BBC9-35CFEC3FEC02}"/>
                </a:ext>
              </a:extLst>
            </p:cNvPr>
            <p:cNvSpPr/>
            <p:nvPr/>
          </p:nvSpPr>
          <p:spPr>
            <a:xfrm>
              <a:off x="1483496" y="1950638"/>
              <a:ext cx="256406" cy="408301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5;p30">
              <a:extLst>
                <a:ext uri="{FF2B5EF4-FFF2-40B4-BE49-F238E27FC236}">
                  <a16:creationId xmlns:a16="http://schemas.microsoft.com/office/drawing/2014/main" id="{F24C29B1-2552-C0D4-640E-207745790B10}"/>
                </a:ext>
              </a:extLst>
            </p:cNvPr>
            <p:cNvSpPr/>
            <p:nvPr/>
          </p:nvSpPr>
          <p:spPr>
            <a:xfrm>
              <a:off x="1483496" y="1923754"/>
              <a:ext cx="232241" cy="43518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06;p30">
              <a:extLst>
                <a:ext uri="{FF2B5EF4-FFF2-40B4-BE49-F238E27FC236}">
                  <a16:creationId xmlns:a16="http://schemas.microsoft.com/office/drawing/2014/main" id="{9D0A5405-91A8-EF20-947B-0198658C27CB}"/>
                </a:ext>
              </a:extLst>
            </p:cNvPr>
            <p:cNvSpPr/>
            <p:nvPr/>
          </p:nvSpPr>
          <p:spPr>
            <a:xfrm>
              <a:off x="1505737" y="1981585"/>
              <a:ext cx="181925" cy="68737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07;p30">
              <a:extLst>
                <a:ext uri="{FF2B5EF4-FFF2-40B4-BE49-F238E27FC236}">
                  <a16:creationId xmlns:a16="http://schemas.microsoft.com/office/drawing/2014/main" id="{BDA10DC5-C25A-A409-C9CD-BC75D0764EEA}"/>
                </a:ext>
              </a:extLst>
            </p:cNvPr>
            <p:cNvSpPr/>
            <p:nvPr/>
          </p:nvSpPr>
          <p:spPr>
            <a:xfrm>
              <a:off x="1505737" y="2026096"/>
              <a:ext cx="181925" cy="68737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08;p30">
              <a:extLst>
                <a:ext uri="{FF2B5EF4-FFF2-40B4-BE49-F238E27FC236}">
                  <a16:creationId xmlns:a16="http://schemas.microsoft.com/office/drawing/2014/main" id="{91A7B1CF-031F-890A-3552-ED6D311BDAD3}"/>
                </a:ext>
              </a:extLst>
            </p:cNvPr>
            <p:cNvSpPr/>
            <p:nvPr/>
          </p:nvSpPr>
          <p:spPr>
            <a:xfrm>
              <a:off x="1501888" y="2066728"/>
              <a:ext cx="182872" cy="6776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09;p30">
              <a:extLst>
                <a:ext uri="{FF2B5EF4-FFF2-40B4-BE49-F238E27FC236}">
                  <a16:creationId xmlns:a16="http://schemas.microsoft.com/office/drawing/2014/main" id="{F91B8A4C-E96F-3D8C-E3A8-FE3C00C3CF71}"/>
                </a:ext>
              </a:extLst>
            </p:cNvPr>
            <p:cNvSpPr/>
            <p:nvPr/>
          </p:nvSpPr>
          <p:spPr>
            <a:xfrm>
              <a:off x="1502835" y="2118968"/>
              <a:ext cx="182903" cy="6776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10;p30">
              <a:extLst>
                <a:ext uri="{FF2B5EF4-FFF2-40B4-BE49-F238E27FC236}">
                  <a16:creationId xmlns:a16="http://schemas.microsoft.com/office/drawing/2014/main" id="{5517B0C8-FBA9-449B-4C80-8AE3B4063DED}"/>
                </a:ext>
              </a:extLst>
            </p:cNvPr>
            <p:cNvSpPr/>
            <p:nvPr/>
          </p:nvSpPr>
          <p:spPr>
            <a:xfrm>
              <a:off x="1502835" y="2162502"/>
              <a:ext cx="182903" cy="68737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11;p30">
              <a:extLst>
                <a:ext uri="{FF2B5EF4-FFF2-40B4-BE49-F238E27FC236}">
                  <a16:creationId xmlns:a16="http://schemas.microsoft.com/office/drawing/2014/main" id="{7991E2A1-4772-80AF-BD8C-C5BC773CE3EC}"/>
                </a:ext>
              </a:extLst>
            </p:cNvPr>
            <p:cNvSpPr/>
            <p:nvPr/>
          </p:nvSpPr>
          <p:spPr>
            <a:xfrm>
              <a:off x="1479617" y="1923754"/>
              <a:ext cx="260286" cy="43518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CLI do Azure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" name="Google Shape;1549;p18">
            <a:extLst>
              <a:ext uri="{FF2B5EF4-FFF2-40B4-BE49-F238E27FC236}">
                <a16:creationId xmlns:a16="http://schemas.microsoft.com/office/drawing/2014/main" id="{E7C1F07B-76DA-9401-156C-5418A6730857}"/>
              </a:ext>
            </a:extLst>
          </p:cNvPr>
          <p:cNvSpPr txBox="1"/>
          <p:nvPr/>
        </p:nvSpPr>
        <p:spPr>
          <a:xfrm>
            <a:off x="1852230" y="1672857"/>
            <a:ext cx="7135779" cy="138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err="1">
                <a:latin typeface="Fira Sans"/>
              </a:rPr>
              <a:t>Instalação</a:t>
            </a:r>
            <a:r>
              <a:rPr lang="en-US" sz="1200">
                <a:latin typeface="Fira Sans"/>
              </a:rPr>
              <a:t> do CLI do Azure.</a:t>
            </a:r>
            <a:endParaRPr lang="en-US">
              <a:latin typeface="Fira Sans"/>
            </a:endParaRPr>
          </a:p>
          <a:p>
            <a:endParaRPr lang="en-US" sz="1200">
              <a:latin typeface="Fira Sans"/>
            </a:endParaRPr>
          </a:p>
          <a:p>
            <a:r>
              <a:rPr lang="en-US" sz="1200" err="1">
                <a:latin typeface="Fira Sans"/>
              </a:rPr>
              <a:t>Instalação</a:t>
            </a:r>
            <a:r>
              <a:rPr lang="en-US" sz="1200">
                <a:latin typeface="Fira Sans"/>
              </a:rPr>
              <a:t> da </a:t>
            </a:r>
            <a:r>
              <a:rPr lang="en-US" sz="1200" err="1">
                <a:latin typeface="Fira Sans"/>
              </a:rPr>
              <a:t>extensão</a:t>
            </a:r>
            <a:r>
              <a:rPr lang="en-US" sz="1200">
                <a:latin typeface="Fira Sans"/>
              </a:rPr>
              <a:t> </a:t>
            </a:r>
            <a:r>
              <a:rPr lang="en-US" sz="1200" err="1">
                <a:latin typeface="Fira Sans"/>
              </a:rPr>
              <a:t>mais</a:t>
            </a:r>
            <a:r>
              <a:rPr lang="en-US" sz="1200">
                <a:latin typeface="Fira Sans"/>
              </a:rPr>
              <a:t> </a:t>
            </a:r>
            <a:r>
              <a:rPr lang="en-US" sz="1200" err="1">
                <a:latin typeface="Fira Sans"/>
              </a:rPr>
              <a:t>recente</a:t>
            </a:r>
            <a:r>
              <a:rPr lang="en-US" sz="1200">
                <a:latin typeface="Fira Sans"/>
              </a:rPr>
              <a:t> da CLI Quantum do Azure (Via CMD)</a:t>
            </a:r>
            <a:endParaRPr lang="en-US"/>
          </a:p>
          <a:p>
            <a:endParaRPr lang="en-US" sz="1200"/>
          </a:p>
          <a:p>
            <a:endParaRPr lang="en-US" sz="120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4AE9587-4DCB-6739-04F3-EA94D053D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73" y="2958468"/>
            <a:ext cx="4091077" cy="5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9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080759" y="1422401"/>
            <a:ext cx="4982481" cy="342638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959556" y="151714"/>
            <a:ext cx="7315200" cy="115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600">
                <a:latin typeface="Fira Sans SemiBold"/>
                <a:sym typeface="Fira Sans SemiBold"/>
              </a:rPr>
              <a:t>CONSIDERAÇÕES</a:t>
            </a:r>
            <a:endParaRPr lang="pt-BR" sz="6600">
              <a:latin typeface="Fira Sans SemiBold"/>
              <a:sym typeface="Fira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73937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err="1">
                <a:latin typeface="Fira Sans Medium"/>
                <a:ea typeface="Fira Sans Medium"/>
                <a:cs typeface="Fira Sans Medium"/>
                <a:sym typeface="Fira Sans Medium"/>
              </a:rPr>
              <a:t>Referências</a:t>
            </a:r>
            <a:endParaRPr sz="2800" err="1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848995D-CF4E-A02E-39A5-DA39EBD3C66F}"/>
              </a:ext>
            </a:extLst>
          </p:cNvPr>
          <p:cNvGrpSpPr/>
          <p:nvPr/>
        </p:nvGrpSpPr>
        <p:grpSpPr>
          <a:xfrm>
            <a:off x="948587" y="1771679"/>
            <a:ext cx="2556378" cy="2022515"/>
            <a:chOff x="1203903" y="1923754"/>
            <a:chExt cx="554391" cy="464206"/>
          </a:xfrm>
        </p:grpSpPr>
        <p:sp>
          <p:nvSpPr>
            <p:cNvPr id="6" name="Google Shape;2696;p30">
              <a:extLst>
                <a:ext uri="{FF2B5EF4-FFF2-40B4-BE49-F238E27FC236}">
                  <a16:creationId xmlns:a16="http://schemas.microsoft.com/office/drawing/2014/main" id="{EBE12717-5077-9538-EC17-62064F3480D8}"/>
                </a:ext>
              </a:extLst>
            </p:cNvPr>
            <p:cNvSpPr/>
            <p:nvPr/>
          </p:nvSpPr>
          <p:spPr>
            <a:xfrm>
              <a:off x="1203903" y="1977735"/>
              <a:ext cx="554391" cy="410225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97;p30">
              <a:extLst>
                <a:ext uri="{FF2B5EF4-FFF2-40B4-BE49-F238E27FC236}">
                  <a16:creationId xmlns:a16="http://schemas.microsoft.com/office/drawing/2014/main" id="{86B8269D-7F1C-91EE-FF5E-214292FF9951}"/>
                </a:ext>
              </a:extLst>
            </p:cNvPr>
            <p:cNvSpPr/>
            <p:nvPr/>
          </p:nvSpPr>
          <p:spPr>
            <a:xfrm>
              <a:off x="1228068" y="1950577"/>
              <a:ext cx="255459" cy="408362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98;p30">
              <a:extLst>
                <a:ext uri="{FF2B5EF4-FFF2-40B4-BE49-F238E27FC236}">
                  <a16:creationId xmlns:a16="http://schemas.microsoft.com/office/drawing/2014/main" id="{586423C9-2C9B-0B82-E709-9962C03AA88D}"/>
                </a:ext>
              </a:extLst>
            </p:cNvPr>
            <p:cNvSpPr/>
            <p:nvPr/>
          </p:nvSpPr>
          <p:spPr>
            <a:xfrm>
              <a:off x="1252263" y="1923784"/>
              <a:ext cx="231264" cy="435154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99;p30">
              <a:extLst>
                <a:ext uri="{FF2B5EF4-FFF2-40B4-BE49-F238E27FC236}">
                  <a16:creationId xmlns:a16="http://schemas.microsoft.com/office/drawing/2014/main" id="{A203641D-F5F3-07B8-E5EE-255101E539FF}"/>
                </a:ext>
              </a:extLst>
            </p:cNvPr>
            <p:cNvSpPr/>
            <p:nvPr/>
          </p:nvSpPr>
          <p:spPr>
            <a:xfrm>
              <a:off x="1279361" y="1981585"/>
              <a:ext cx="182872" cy="68737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00;p30">
              <a:extLst>
                <a:ext uri="{FF2B5EF4-FFF2-40B4-BE49-F238E27FC236}">
                  <a16:creationId xmlns:a16="http://schemas.microsoft.com/office/drawing/2014/main" id="{8BB6EA9D-20EF-AA77-C554-49D56B1FBE4E}"/>
                </a:ext>
              </a:extLst>
            </p:cNvPr>
            <p:cNvSpPr/>
            <p:nvPr/>
          </p:nvSpPr>
          <p:spPr>
            <a:xfrm>
              <a:off x="1279361" y="2026096"/>
              <a:ext cx="182872" cy="68737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01;p30">
              <a:extLst>
                <a:ext uri="{FF2B5EF4-FFF2-40B4-BE49-F238E27FC236}">
                  <a16:creationId xmlns:a16="http://schemas.microsoft.com/office/drawing/2014/main" id="{C44734E9-B673-D70B-E070-4F0E13FB5431}"/>
                </a:ext>
              </a:extLst>
            </p:cNvPr>
            <p:cNvSpPr/>
            <p:nvPr/>
          </p:nvSpPr>
          <p:spPr>
            <a:xfrm>
              <a:off x="1283241" y="2066728"/>
              <a:ext cx="182872" cy="6776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02;p30">
              <a:extLst>
                <a:ext uri="{FF2B5EF4-FFF2-40B4-BE49-F238E27FC236}">
                  <a16:creationId xmlns:a16="http://schemas.microsoft.com/office/drawing/2014/main" id="{50E5FD51-328F-6661-47E9-97A3BCF998A2}"/>
                </a:ext>
              </a:extLst>
            </p:cNvPr>
            <p:cNvSpPr/>
            <p:nvPr/>
          </p:nvSpPr>
          <p:spPr>
            <a:xfrm>
              <a:off x="1282264" y="2118968"/>
              <a:ext cx="182872" cy="6776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03;p30">
              <a:extLst>
                <a:ext uri="{FF2B5EF4-FFF2-40B4-BE49-F238E27FC236}">
                  <a16:creationId xmlns:a16="http://schemas.microsoft.com/office/drawing/2014/main" id="{3D390791-6094-D1BD-ABBF-B2C983B59C33}"/>
                </a:ext>
              </a:extLst>
            </p:cNvPr>
            <p:cNvSpPr/>
            <p:nvPr/>
          </p:nvSpPr>
          <p:spPr>
            <a:xfrm>
              <a:off x="1282264" y="2162502"/>
              <a:ext cx="182872" cy="68737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04;p30">
              <a:extLst>
                <a:ext uri="{FF2B5EF4-FFF2-40B4-BE49-F238E27FC236}">
                  <a16:creationId xmlns:a16="http://schemas.microsoft.com/office/drawing/2014/main" id="{43DD7574-72F8-BE79-BBC9-35CFEC3FEC02}"/>
                </a:ext>
              </a:extLst>
            </p:cNvPr>
            <p:cNvSpPr/>
            <p:nvPr/>
          </p:nvSpPr>
          <p:spPr>
            <a:xfrm>
              <a:off x="1483496" y="1950638"/>
              <a:ext cx="256406" cy="408301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5;p30">
              <a:extLst>
                <a:ext uri="{FF2B5EF4-FFF2-40B4-BE49-F238E27FC236}">
                  <a16:creationId xmlns:a16="http://schemas.microsoft.com/office/drawing/2014/main" id="{F24C29B1-2552-C0D4-640E-207745790B10}"/>
                </a:ext>
              </a:extLst>
            </p:cNvPr>
            <p:cNvSpPr/>
            <p:nvPr/>
          </p:nvSpPr>
          <p:spPr>
            <a:xfrm>
              <a:off x="1483496" y="1923754"/>
              <a:ext cx="232241" cy="43518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06;p30">
              <a:extLst>
                <a:ext uri="{FF2B5EF4-FFF2-40B4-BE49-F238E27FC236}">
                  <a16:creationId xmlns:a16="http://schemas.microsoft.com/office/drawing/2014/main" id="{9D0A5405-91A8-EF20-947B-0198658C27CB}"/>
                </a:ext>
              </a:extLst>
            </p:cNvPr>
            <p:cNvSpPr/>
            <p:nvPr/>
          </p:nvSpPr>
          <p:spPr>
            <a:xfrm>
              <a:off x="1505737" y="1981585"/>
              <a:ext cx="181925" cy="68737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07;p30">
              <a:extLst>
                <a:ext uri="{FF2B5EF4-FFF2-40B4-BE49-F238E27FC236}">
                  <a16:creationId xmlns:a16="http://schemas.microsoft.com/office/drawing/2014/main" id="{BDA10DC5-C25A-A409-C9CD-BC75D0764EEA}"/>
                </a:ext>
              </a:extLst>
            </p:cNvPr>
            <p:cNvSpPr/>
            <p:nvPr/>
          </p:nvSpPr>
          <p:spPr>
            <a:xfrm>
              <a:off x="1505737" y="2026096"/>
              <a:ext cx="181925" cy="68737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08;p30">
              <a:extLst>
                <a:ext uri="{FF2B5EF4-FFF2-40B4-BE49-F238E27FC236}">
                  <a16:creationId xmlns:a16="http://schemas.microsoft.com/office/drawing/2014/main" id="{91A7B1CF-031F-890A-3552-ED6D311BDAD3}"/>
                </a:ext>
              </a:extLst>
            </p:cNvPr>
            <p:cNvSpPr/>
            <p:nvPr/>
          </p:nvSpPr>
          <p:spPr>
            <a:xfrm>
              <a:off x="1501888" y="2066728"/>
              <a:ext cx="182872" cy="6776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09;p30">
              <a:extLst>
                <a:ext uri="{FF2B5EF4-FFF2-40B4-BE49-F238E27FC236}">
                  <a16:creationId xmlns:a16="http://schemas.microsoft.com/office/drawing/2014/main" id="{F91B8A4C-E96F-3D8C-E3A8-FE3C00C3CF71}"/>
                </a:ext>
              </a:extLst>
            </p:cNvPr>
            <p:cNvSpPr/>
            <p:nvPr/>
          </p:nvSpPr>
          <p:spPr>
            <a:xfrm>
              <a:off x="1502835" y="2118968"/>
              <a:ext cx="182903" cy="6776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10;p30">
              <a:extLst>
                <a:ext uri="{FF2B5EF4-FFF2-40B4-BE49-F238E27FC236}">
                  <a16:creationId xmlns:a16="http://schemas.microsoft.com/office/drawing/2014/main" id="{5517B0C8-FBA9-449B-4C80-8AE3B4063DED}"/>
                </a:ext>
              </a:extLst>
            </p:cNvPr>
            <p:cNvSpPr/>
            <p:nvPr/>
          </p:nvSpPr>
          <p:spPr>
            <a:xfrm>
              <a:off x="1502835" y="2162502"/>
              <a:ext cx="182903" cy="68737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11;p30">
              <a:extLst>
                <a:ext uri="{FF2B5EF4-FFF2-40B4-BE49-F238E27FC236}">
                  <a16:creationId xmlns:a16="http://schemas.microsoft.com/office/drawing/2014/main" id="{7991E2A1-4772-80AF-BD8C-C5BC773CE3EC}"/>
                </a:ext>
              </a:extLst>
            </p:cNvPr>
            <p:cNvSpPr/>
            <p:nvPr/>
          </p:nvSpPr>
          <p:spPr>
            <a:xfrm>
              <a:off x="1479617" y="1923754"/>
              <a:ext cx="260286" cy="43518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5AE4A5-50EE-F158-A772-A4B83BB763EE}"/>
              </a:ext>
            </a:extLst>
          </p:cNvPr>
          <p:cNvSpPr txBox="1"/>
          <p:nvPr/>
        </p:nvSpPr>
        <p:spPr>
          <a:xfrm>
            <a:off x="4052711" y="1369021"/>
            <a:ext cx="49445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pt-BR">
                <a:latin typeface="Fira Sans"/>
                <a:hlinkClick r:id="rId3" tooltip="https://code.visualstudio.com/docs/remote/ss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https://code.visualstudio.com/docs/remote/ssh</a:t>
            </a:r>
            <a:endParaRPr lang="pt-BR">
              <a:latin typeface="Fira Sans"/>
            </a:endParaRP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endParaRPr lang="pt-BR">
              <a:latin typeface="Fira Sans"/>
            </a:endParaRPr>
          </a:p>
          <a:p>
            <a:pPr marL="285750" indent="-285750" algn="l" fontAlgn="base">
              <a:buFont typeface="Courier New" panose="02070309020205020404" pitchFamily="49" charset="0"/>
              <a:buChar char="o"/>
            </a:pPr>
            <a:r>
              <a:rPr lang="pt-BR">
                <a:latin typeface="Fira Sans"/>
                <a:hlinkClick r:id="rId4" tooltip="https://github.com/microsoft/qsharp-compiler/issues/84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https://github.com/microsoft/qsharp-compiler/issues/848</a:t>
            </a:r>
            <a:endParaRPr lang="pt-BR">
              <a:latin typeface="Fira Sans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7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30"/>
          <p:cNvSpPr/>
          <p:nvPr/>
        </p:nvSpPr>
        <p:spPr>
          <a:xfrm>
            <a:off x="798793" y="2836569"/>
            <a:ext cx="7598702" cy="67760"/>
          </a:xfrm>
          <a:custGeom>
            <a:avLst/>
            <a:gdLst/>
            <a:ahLst/>
            <a:cxnLst/>
            <a:rect l="l" t="t" r="r" b="b"/>
            <a:pathLst>
              <a:path w="248730" h="2218" extrusionOk="0">
                <a:moveTo>
                  <a:pt x="0" y="1"/>
                </a:moveTo>
                <a:lnTo>
                  <a:pt x="0" y="2218"/>
                </a:lnTo>
                <a:lnTo>
                  <a:pt x="248729" y="2218"/>
                </a:lnTo>
                <a:lnTo>
                  <a:pt x="24872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30"/>
          <p:cNvSpPr/>
          <p:nvPr/>
        </p:nvSpPr>
        <p:spPr>
          <a:xfrm>
            <a:off x="663334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66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66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30"/>
          <p:cNvSpPr/>
          <p:nvPr/>
        </p:nvSpPr>
        <p:spPr>
          <a:xfrm>
            <a:off x="8322952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98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98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9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30"/>
          <p:cNvSpPr/>
          <p:nvPr/>
        </p:nvSpPr>
        <p:spPr>
          <a:xfrm>
            <a:off x="1565048" y="2770795"/>
            <a:ext cx="200286" cy="200286"/>
          </a:xfrm>
          <a:custGeom>
            <a:avLst/>
            <a:gdLst/>
            <a:ahLst/>
            <a:cxnLst/>
            <a:rect l="l" t="t" r="r" b="b"/>
            <a:pathLst>
              <a:path w="6556" h="6556" extrusionOk="0">
                <a:moveTo>
                  <a:pt x="3294" y="0"/>
                </a:moveTo>
                <a:cubicBezTo>
                  <a:pt x="1489" y="0"/>
                  <a:pt x="0" y="1489"/>
                  <a:pt x="0" y="3294"/>
                </a:cubicBezTo>
                <a:cubicBezTo>
                  <a:pt x="0" y="5099"/>
                  <a:pt x="1489" y="6556"/>
                  <a:pt x="3294" y="6556"/>
                </a:cubicBezTo>
                <a:cubicBezTo>
                  <a:pt x="5099" y="6556"/>
                  <a:pt x="6556" y="5099"/>
                  <a:pt x="6556" y="3294"/>
                </a:cubicBezTo>
                <a:cubicBezTo>
                  <a:pt x="6556" y="1489"/>
                  <a:pt x="5099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30"/>
          <p:cNvSpPr/>
          <p:nvPr/>
        </p:nvSpPr>
        <p:spPr>
          <a:xfrm>
            <a:off x="1575679" y="2791600"/>
            <a:ext cx="179023" cy="159257"/>
          </a:xfrm>
          <a:custGeom>
            <a:avLst/>
            <a:gdLst/>
            <a:ahLst/>
            <a:cxnLst/>
            <a:rect l="l" t="t" r="r" b="b"/>
            <a:pathLst>
              <a:path w="5860" h="5213" extrusionOk="0">
                <a:moveTo>
                  <a:pt x="2957" y="1"/>
                </a:moveTo>
                <a:cubicBezTo>
                  <a:pt x="2680" y="1"/>
                  <a:pt x="2399" y="47"/>
                  <a:pt x="2123" y="143"/>
                </a:cubicBezTo>
                <a:cubicBezTo>
                  <a:pt x="761" y="586"/>
                  <a:pt x="1" y="2043"/>
                  <a:pt x="476" y="3436"/>
                </a:cubicBezTo>
                <a:cubicBezTo>
                  <a:pt x="831" y="4528"/>
                  <a:pt x="1859" y="5213"/>
                  <a:pt x="2954" y="5213"/>
                </a:cubicBezTo>
                <a:cubicBezTo>
                  <a:pt x="3224" y="5213"/>
                  <a:pt x="3499" y="5171"/>
                  <a:pt x="3769" y="5083"/>
                </a:cubicBezTo>
                <a:cubicBezTo>
                  <a:pt x="5131" y="4640"/>
                  <a:pt x="5859" y="3151"/>
                  <a:pt x="5416" y="1790"/>
                </a:cubicBezTo>
                <a:cubicBezTo>
                  <a:pt x="5063" y="704"/>
                  <a:pt x="4045" y="1"/>
                  <a:pt x="2957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30"/>
          <p:cNvSpPr/>
          <p:nvPr/>
        </p:nvSpPr>
        <p:spPr>
          <a:xfrm>
            <a:off x="1580537" y="2820133"/>
            <a:ext cx="162557" cy="130693"/>
          </a:xfrm>
          <a:custGeom>
            <a:avLst/>
            <a:gdLst/>
            <a:ahLst/>
            <a:cxnLst/>
            <a:rect l="l" t="t" r="r" b="b"/>
            <a:pathLst>
              <a:path w="5321" h="4278" extrusionOk="0">
                <a:moveTo>
                  <a:pt x="760" y="1"/>
                </a:moveTo>
                <a:cubicBezTo>
                  <a:pt x="190" y="729"/>
                  <a:pt x="0" y="1711"/>
                  <a:pt x="380" y="2629"/>
                </a:cubicBezTo>
                <a:cubicBezTo>
                  <a:pt x="789" y="3663"/>
                  <a:pt x="1745" y="4277"/>
                  <a:pt x="2778" y="4277"/>
                </a:cubicBezTo>
                <a:cubicBezTo>
                  <a:pt x="3106" y="4277"/>
                  <a:pt x="3441" y="4215"/>
                  <a:pt x="3769" y="4086"/>
                </a:cubicBezTo>
                <a:cubicBezTo>
                  <a:pt x="4560" y="3769"/>
                  <a:pt x="5130" y="3104"/>
                  <a:pt x="5320" y="2312"/>
                </a:cubicBezTo>
                <a:lnTo>
                  <a:pt x="5320" y="2312"/>
                </a:lnTo>
                <a:cubicBezTo>
                  <a:pt x="5035" y="2629"/>
                  <a:pt x="4687" y="2914"/>
                  <a:pt x="4275" y="3072"/>
                </a:cubicBezTo>
                <a:cubicBezTo>
                  <a:pt x="3954" y="3203"/>
                  <a:pt x="3622" y="3264"/>
                  <a:pt x="3295" y="3264"/>
                </a:cubicBezTo>
                <a:cubicBezTo>
                  <a:pt x="2268" y="3264"/>
                  <a:pt x="1295" y="2656"/>
                  <a:pt x="887" y="1647"/>
                </a:cubicBezTo>
                <a:cubicBezTo>
                  <a:pt x="665" y="1109"/>
                  <a:pt x="633" y="539"/>
                  <a:pt x="760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30"/>
          <p:cNvSpPr/>
          <p:nvPr/>
        </p:nvSpPr>
        <p:spPr>
          <a:xfrm>
            <a:off x="1034853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30"/>
          <p:cNvSpPr/>
          <p:nvPr/>
        </p:nvSpPr>
        <p:spPr>
          <a:xfrm>
            <a:off x="1162582" y="1415353"/>
            <a:ext cx="1003293" cy="1003323"/>
          </a:xfrm>
          <a:custGeom>
            <a:avLst/>
            <a:gdLst/>
            <a:ahLst/>
            <a:cxnLst/>
            <a:rect l="l" t="t" r="r" b="b"/>
            <a:pathLst>
              <a:path w="32841" h="32842" extrusionOk="0">
                <a:moveTo>
                  <a:pt x="16436" y="0"/>
                </a:moveTo>
                <a:cubicBezTo>
                  <a:pt x="7347" y="0"/>
                  <a:pt x="0" y="7348"/>
                  <a:pt x="0" y="16405"/>
                </a:cubicBezTo>
                <a:cubicBezTo>
                  <a:pt x="0" y="25462"/>
                  <a:pt x="7347" y="32841"/>
                  <a:pt x="16436" y="32841"/>
                </a:cubicBezTo>
                <a:cubicBezTo>
                  <a:pt x="25494" y="32841"/>
                  <a:pt x="32841" y="25462"/>
                  <a:pt x="32841" y="16405"/>
                </a:cubicBezTo>
                <a:cubicBezTo>
                  <a:pt x="32841" y="7348"/>
                  <a:pt x="25494" y="0"/>
                  <a:pt x="16436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30"/>
          <p:cNvSpPr/>
          <p:nvPr/>
        </p:nvSpPr>
        <p:spPr>
          <a:xfrm>
            <a:off x="4765496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30"/>
          <p:cNvSpPr/>
          <p:nvPr/>
        </p:nvSpPr>
        <p:spPr>
          <a:xfrm>
            <a:off x="4893195" y="1415353"/>
            <a:ext cx="1003323" cy="1003323"/>
          </a:xfrm>
          <a:custGeom>
            <a:avLst/>
            <a:gdLst/>
            <a:ahLst/>
            <a:cxnLst/>
            <a:rect l="l" t="t" r="r" b="b"/>
            <a:pathLst>
              <a:path w="32842" h="32842" extrusionOk="0">
                <a:moveTo>
                  <a:pt x="16437" y="0"/>
                </a:moveTo>
                <a:cubicBezTo>
                  <a:pt x="7348" y="0"/>
                  <a:pt x="1" y="7348"/>
                  <a:pt x="1" y="16405"/>
                </a:cubicBezTo>
                <a:cubicBezTo>
                  <a:pt x="1" y="25462"/>
                  <a:pt x="7348" y="32841"/>
                  <a:pt x="16437" y="32841"/>
                </a:cubicBezTo>
                <a:cubicBezTo>
                  <a:pt x="25495" y="32841"/>
                  <a:pt x="32842" y="25462"/>
                  <a:pt x="32842" y="16405"/>
                </a:cubicBezTo>
                <a:cubicBezTo>
                  <a:pt x="32842" y="7348"/>
                  <a:pt x="25495" y="0"/>
                  <a:pt x="164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30"/>
          <p:cNvSpPr/>
          <p:nvPr/>
        </p:nvSpPr>
        <p:spPr>
          <a:xfrm>
            <a:off x="6631796" y="3056193"/>
            <a:ext cx="1258721" cy="1447398"/>
          </a:xfrm>
          <a:custGeom>
            <a:avLst/>
            <a:gdLst/>
            <a:ahLst/>
            <a:cxnLst/>
            <a:rect l="l" t="t" r="r" b="b"/>
            <a:pathLst>
              <a:path w="41202" h="47378" extrusionOk="0">
                <a:moveTo>
                  <a:pt x="20585" y="1"/>
                </a:moveTo>
                <a:lnTo>
                  <a:pt x="16848" y="6493"/>
                </a:lnTo>
                <a:cubicBezTo>
                  <a:pt x="7252" y="8266"/>
                  <a:pt x="0" y="16659"/>
                  <a:pt x="0" y="26761"/>
                </a:cubicBezTo>
                <a:cubicBezTo>
                  <a:pt x="0" y="38130"/>
                  <a:pt x="9216" y="47377"/>
                  <a:pt x="20585" y="47377"/>
                </a:cubicBezTo>
                <a:cubicBezTo>
                  <a:pt x="31954" y="47377"/>
                  <a:pt x="41202" y="38130"/>
                  <a:pt x="41202" y="26761"/>
                </a:cubicBezTo>
                <a:cubicBezTo>
                  <a:pt x="41202" y="16659"/>
                  <a:pt x="33918" y="8266"/>
                  <a:pt x="24354" y="6493"/>
                </a:cubicBezTo>
                <a:lnTo>
                  <a:pt x="20585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30"/>
          <p:cNvSpPr/>
          <p:nvPr/>
        </p:nvSpPr>
        <p:spPr>
          <a:xfrm>
            <a:off x="6759495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1" y="7348"/>
                  <a:pt x="1" y="16405"/>
                </a:cubicBezTo>
                <a:cubicBezTo>
                  <a:pt x="1" y="25462"/>
                  <a:pt x="7348" y="32810"/>
                  <a:pt x="16405" y="32810"/>
                </a:cubicBezTo>
                <a:cubicBezTo>
                  <a:pt x="25463" y="32810"/>
                  <a:pt x="32810" y="25462"/>
                  <a:pt x="32810" y="16405"/>
                </a:cubicBezTo>
                <a:cubicBezTo>
                  <a:pt x="32810" y="7348"/>
                  <a:pt x="25463" y="1"/>
                  <a:pt x="16405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30"/>
          <p:cNvSpPr/>
          <p:nvPr/>
        </p:nvSpPr>
        <p:spPr>
          <a:xfrm>
            <a:off x="2901152" y="3056193"/>
            <a:ext cx="1259699" cy="1447398"/>
          </a:xfrm>
          <a:custGeom>
            <a:avLst/>
            <a:gdLst/>
            <a:ahLst/>
            <a:cxnLst/>
            <a:rect l="l" t="t" r="r" b="b"/>
            <a:pathLst>
              <a:path w="41234" h="47378" extrusionOk="0">
                <a:moveTo>
                  <a:pt x="20617" y="1"/>
                </a:moveTo>
                <a:lnTo>
                  <a:pt x="16848" y="6493"/>
                </a:lnTo>
                <a:cubicBezTo>
                  <a:pt x="7284" y="8266"/>
                  <a:pt x="0" y="16659"/>
                  <a:pt x="0" y="26761"/>
                </a:cubicBezTo>
                <a:cubicBezTo>
                  <a:pt x="0" y="38130"/>
                  <a:pt x="9248" y="47377"/>
                  <a:pt x="20617" y="47377"/>
                </a:cubicBezTo>
                <a:cubicBezTo>
                  <a:pt x="31986" y="47377"/>
                  <a:pt x="41233" y="38130"/>
                  <a:pt x="41233" y="26761"/>
                </a:cubicBezTo>
                <a:cubicBezTo>
                  <a:pt x="41233" y="16659"/>
                  <a:pt x="33950" y="8266"/>
                  <a:pt x="24354" y="6493"/>
                </a:cubicBezTo>
                <a:lnTo>
                  <a:pt x="206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30"/>
          <p:cNvSpPr/>
          <p:nvPr/>
        </p:nvSpPr>
        <p:spPr>
          <a:xfrm>
            <a:off x="3029829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0" y="7348"/>
                  <a:pt x="0" y="16405"/>
                </a:cubicBezTo>
                <a:cubicBezTo>
                  <a:pt x="0" y="25462"/>
                  <a:pt x="7348" y="32810"/>
                  <a:pt x="16405" y="32810"/>
                </a:cubicBezTo>
                <a:cubicBezTo>
                  <a:pt x="25462" y="32810"/>
                  <a:pt x="32809" y="25462"/>
                  <a:pt x="32809" y="16405"/>
                </a:cubicBezTo>
                <a:cubicBezTo>
                  <a:pt x="32809" y="7348"/>
                  <a:pt x="25462" y="1"/>
                  <a:pt x="164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30"/>
          <p:cNvSpPr/>
          <p:nvPr/>
        </p:nvSpPr>
        <p:spPr>
          <a:xfrm>
            <a:off x="1621168" y="3056193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3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3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30"/>
          <p:cNvSpPr/>
          <p:nvPr/>
        </p:nvSpPr>
        <p:spPr>
          <a:xfrm>
            <a:off x="1621168" y="3214870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1"/>
                </a:moveTo>
                <a:cubicBezTo>
                  <a:pt x="507" y="1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5" y="2312"/>
                  <a:pt x="2312" y="1806"/>
                  <a:pt x="2312" y="1172"/>
                </a:cubicBezTo>
                <a:cubicBezTo>
                  <a:pt x="2312" y="507"/>
                  <a:pt x="1805" y="1"/>
                  <a:pt x="117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30"/>
          <p:cNvSpPr/>
          <p:nvPr/>
        </p:nvSpPr>
        <p:spPr>
          <a:xfrm>
            <a:off x="1621168" y="3372569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2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30"/>
          <p:cNvSpPr/>
          <p:nvPr/>
        </p:nvSpPr>
        <p:spPr>
          <a:xfrm>
            <a:off x="1621168" y="3531246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5" y="2312"/>
                  <a:pt x="2312" y="1805"/>
                  <a:pt x="2312" y="1172"/>
                </a:cubicBezTo>
                <a:cubicBezTo>
                  <a:pt x="2312" y="507"/>
                  <a:pt x="1805" y="0"/>
                  <a:pt x="1172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30"/>
          <p:cNvSpPr/>
          <p:nvPr/>
        </p:nvSpPr>
        <p:spPr>
          <a:xfrm>
            <a:off x="1596973" y="1580781"/>
            <a:ext cx="123880" cy="122903"/>
          </a:xfrm>
          <a:custGeom>
            <a:avLst/>
            <a:gdLst/>
            <a:ahLst/>
            <a:cxnLst/>
            <a:rect l="l" t="t" r="r" b="b"/>
            <a:pathLst>
              <a:path w="4055" h="4023" extrusionOk="0">
                <a:moveTo>
                  <a:pt x="0" y="1"/>
                </a:moveTo>
                <a:lnTo>
                  <a:pt x="0" y="4023"/>
                </a:lnTo>
                <a:lnTo>
                  <a:pt x="4054" y="4023"/>
                </a:lnTo>
                <a:lnTo>
                  <a:pt x="40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30"/>
          <p:cNvSpPr/>
          <p:nvPr/>
        </p:nvSpPr>
        <p:spPr>
          <a:xfrm>
            <a:off x="1341544" y="1624315"/>
            <a:ext cx="633760" cy="632782"/>
          </a:xfrm>
          <a:custGeom>
            <a:avLst/>
            <a:gdLst/>
            <a:ahLst/>
            <a:cxnLst/>
            <a:rect l="l" t="t" r="r" b="b"/>
            <a:pathLst>
              <a:path w="20745" h="20713" extrusionOk="0">
                <a:moveTo>
                  <a:pt x="10388" y="1363"/>
                </a:moveTo>
                <a:cubicBezTo>
                  <a:pt x="15329" y="1363"/>
                  <a:pt x="19382" y="5385"/>
                  <a:pt x="19382" y="10357"/>
                </a:cubicBezTo>
                <a:cubicBezTo>
                  <a:pt x="19382" y="15329"/>
                  <a:pt x="15329" y="19351"/>
                  <a:pt x="10388" y="19351"/>
                </a:cubicBezTo>
                <a:cubicBezTo>
                  <a:pt x="5416" y="19351"/>
                  <a:pt x="1363" y="15329"/>
                  <a:pt x="1363" y="10357"/>
                </a:cubicBezTo>
                <a:cubicBezTo>
                  <a:pt x="1363" y="5385"/>
                  <a:pt x="5416" y="1363"/>
                  <a:pt x="10388" y="1363"/>
                </a:cubicBezTo>
                <a:close/>
                <a:moveTo>
                  <a:pt x="10388" y="1"/>
                </a:moveTo>
                <a:cubicBezTo>
                  <a:pt x="4656" y="1"/>
                  <a:pt x="1" y="4625"/>
                  <a:pt x="1" y="10357"/>
                </a:cubicBezTo>
                <a:cubicBezTo>
                  <a:pt x="1" y="16089"/>
                  <a:pt x="4656" y="20712"/>
                  <a:pt x="10388" y="20712"/>
                </a:cubicBezTo>
                <a:cubicBezTo>
                  <a:pt x="16089" y="20712"/>
                  <a:pt x="20744" y="16089"/>
                  <a:pt x="20744" y="10357"/>
                </a:cubicBezTo>
                <a:cubicBezTo>
                  <a:pt x="20744" y="4625"/>
                  <a:pt x="16089" y="1"/>
                  <a:pt x="10388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0"/>
          <p:cNvSpPr/>
          <p:nvPr/>
        </p:nvSpPr>
        <p:spPr>
          <a:xfrm>
            <a:off x="1332837" y="1614661"/>
            <a:ext cx="651173" cy="651143"/>
          </a:xfrm>
          <a:custGeom>
            <a:avLst/>
            <a:gdLst/>
            <a:ahLst/>
            <a:cxnLst/>
            <a:rect l="l" t="t" r="r" b="b"/>
            <a:pathLst>
              <a:path w="21315" h="21314" extrusionOk="0">
                <a:moveTo>
                  <a:pt x="12890" y="1235"/>
                </a:moveTo>
                <a:cubicBezTo>
                  <a:pt x="18084" y="2470"/>
                  <a:pt x="21314" y="7696"/>
                  <a:pt x="20079" y="12921"/>
                </a:cubicBezTo>
                <a:cubicBezTo>
                  <a:pt x="18844" y="18115"/>
                  <a:pt x="13618" y="21313"/>
                  <a:pt x="8425" y="20078"/>
                </a:cubicBezTo>
                <a:cubicBezTo>
                  <a:pt x="3199" y="18843"/>
                  <a:pt x="1" y="13618"/>
                  <a:pt x="1236" y="8424"/>
                </a:cubicBezTo>
                <a:cubicBezTo>
                  <a:pt x="2471" y="3230"/>
                  <a:pt x="7696" y="0"/>
                  <a:pt x="12890" y="1235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30"/>
          <p:cNvSpPr/>
          <p:nvPr/>
        </p:nvSpPr>
        <p:spPr>
          <a:xfrm>
            <a:off x="1383153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52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30"/>
          <p:cNvSpPr/>
          <p:nvPr/>
        </p:nvSpPr>
        <p:spPr>
          <a:xfrm>
            <a:off x="1383153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888"/>
                </a:moveTo>
                <a:cubicBezTo>
                  <a:pt x="13492" y="888"/>
                  <a:pt x="17165" y="4530"/>
                  <a:pt x="17165" y="9027"/>
                </a:cubicBezTo>
                <a:cubicBezTo>
                  <a:pt x="17165" y="13524"/>
                  <a:pt x="13492" y="17165"/>
                  <a:pt x="9026" y="17165"/>
                </a:cubicBezTo>
                <a:cubicBezTo>
                  <a:pt x="4529" y="17165"/>
                  <a:pt x="856" y="13524"/>
                  <a:pt x="856" y="9027"/>
                </a:cubicBezTo>
                <a:cubicBezTo>
                  <a:pt x="856" y="4530"/>
                  <a:pt x="4529" y="888"/>
                  <a:pt x="9026" y="888"/>
                </a:cubicBezTo>
                <a:close/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20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30"/>
          <p:cNvSpPr/>
          <p:nvPr/>
        </p:nvSpPr>
        <p:spPr>
          <a:xfrm>
            <a:off x="1655018" y="1699804"/>
            <a:ext cx="6813" cy="36782"/>
          </a:xfrm>
          <a:custGeom>
            <a:avLst/>
            <a:gdLst/>
            <a:ahLst/>
            <a:cxnLst/>
            <a:rect l="l" t="t" r="r" b="b"/>
            <a:pathLst>
              <a:path w="223" h="1204" extrusionOk="0">
                <a:moveTo>
                  <a:pt x="127" y="0"/>
                </a:moveTo>
                <a:cubicBezTo>
                  <a:pt x="64" y="0"/>
                  <a:pt x="1" y="32"/>
                  <a:pt x="1" y="95"/>
                </a:cubicBezTo>
                <a:lnTo>
                  <a:pt x="1" y="1108"/>
                </a:lnTo>
                <a:cubicBezTo>
                  <a:pt x="1" y="1172"/>
                  <a:pt x="64" y="1203"/>
                  <a:pt x="127" y="1203"/>
                </a:cubicBezTo>
                <a:cubicBezTo>
                  <a:pt x="159" y="1203"/>
                  <a:pt x="222" y="1172"/>
                  <a:pt x="222" y="1108"/>
                </a:cubicBezTo>
                <a:lnTo>
                  <a:pt x="222" y="95"/>
                </a:lnTo>
                <a:cubicBezTo>
                  <a:pt x="222" y="32"/>
                  <a:pt x="159" y="0"/>
                  <a:pt x="12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30"/>
          <p:cNvSpPr/>
          <p:nvPr/>
        </p:nvSpPr>
        <p:spPr>
          <a:xfrm>
            <a:off x="1655018" y="2144826"/>
            <a:ext cx="6813" cy="37760"/>
          </a:xfrm>
          <a:custGeom>
            <a:avLst/>
            <a:gdLst/>
            <a:ahLst/>
            <a:cxnLst/>
            <a:rect l="l" t="t" r="r" b="b"/>
            <a:pathLst>
              <a:path w="223" h="1236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lnTo>
                  <a:pt x="1" y="1109"/>
                </a:lnTo>
                <a:cubicBezTo>
                  <a:pt x="1" y="1172"/>
                  <a:pt x="64" y="1236"/>
                  <a:pt x="127" y="1236"/>
                </a:cubicBezTo>
                <a:cubicBezTo>
                  <a:pt x="159" y="1236"/>
                  <a:pt x="222" y="1172"/>
                  <a:pt x="222" y="1109"/>
                </a:cubicBezTo>
                <a:lnTo>
                  <a:pt x="222" y="96"/>
                </a:lnTo>
                <a:cubicBezTo>
                  <a:pt x="222" y="32"/>
                  <a:pt x="159" y="1"/>
                  <a:pt x="12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30"/>
          <p:cNvSpPr/>
          <p:nvPr/>
        </p:nvSpPr>
        <p:spPr>
          <a:xfrm>
            <a:off x="1862055" y="1937788"/>
            <a:ext cx="37760" cy="6813"/>
          </a:xfrm>
          <a:custGeom>
            <a:avLst/>
            <a:gdLst/>
            <a:ahLst/>
            <a:cxnLst/>
            <a:rect l="l" t="t" r="r" b="b"/>
            <a:pathLst>
              <a:path w="1236" h="223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7" y="222"/>
                </a:cubicBezTo>
                <a:lnTo>
                  <a:pt x="1141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4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0"/>
          <p:cNvSpPr/>
          <p:nvPr/>
        </p:nvSpPr>
        <p:spPr>
          <a:xfrm>
            <a:off x="1417003" y="1937788"/>
            <a:ext cx="37790" cy="6813"/>
          </a:xfrm>
          <a:custGeom>
            <a:avLst/>
            <a:gdLst/>
            <a:ahLst/>
            <a:cxnLst/>
            <a:rect l="l" t="t" r="r" b="b"/>
            <a:pathLst>
              <a:path w="1237" h="223" extrusionOk="0">
                <a:moveTo>
                  <a:pt x="128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8" y="222"/>
                </a:cubicBezTo>
                <a:lnTo>
                  <a:pt x="1109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0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0"/>
          <p:cNvSpPr/>
          <p:nvPr/>
        </p:nvSpPr>
        <p:spPr>
          <a:xfrm>
            <a:off x="1803032" y="1771627"/>
            <a:ext cx="30031" cy="28320"/>
          </a:xfrm>
          <a:custGeom>
            <a:avLst/>
            <a:gdLst/>
            <a:ahLst/>
            <a:cxnLst/>
            <a:rect l="l" t="t" r="r" b="b"/>
            <a:pathLst>
              <a:path w="983" h="927" extrusionOk="0">
                <a:moveTo>
                  <a:pt x="856" y="0"/>
                </a:moveTo>
                <a:cubicBezTo>
                  <a:pt x="832" y="0"/>
                  <a:pt x="808" y="8"/>
                  <a:pt x="793" y="24"/>
                </a:cubicBezTo>
                <a:lnTo>
                  <a:pt x="64" y="721"/>
                </a:lnTo>
                <a:cubicBezTo>
                  <a:pt x="33" y="784"/>
                  <a:pt x="1" y="848"/>
                  <a:pt x="64" y="879"/>
                </a:cubicBezTo>
                <a:cubicBezTo>
                  <a:pt x="80" y="911"/>
                  <a:pt x="104" y="927"/>
                  <a:pt x="132" y="927"/>
                </a:cubicBezTo>
                <a:cubicBezTo>
                  <a:pt x="159" y="927"/>
                  <a:pt x="191" y="911"/>
                  <a:pt x="223" y="879"/>
                </a:cubicBezTo>
                <a:lnTo>
                  <a:pt x="919" y="183"/>
                </a:lnTo>
                <a:cubicBezTo>
                  <a:pt x="983" y="151"/>
                  <a:pt x="983" y="88"/>
                  <a:pt x="919" y="24"/>
                </a:cubicBezTo>
                <a:cubicBezTo>
                  <a:pt x="904" y="8"/>
                  <a:pt x="880" y="0"/>
                  <a:pt x="85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0"/>
          <p:cNvSpPr/>
          <p:nvPr/>
        </p:nvSpPr>
        <p:spPr>
          <a:xfrm>
            <a:off x="1483785" y="2081801"/>
            <a:ext cx="30000" cy="27984"/>
          </a:xfrm>
          <a:custGeom>
            <a:avLst/>
            <a:gdLst/>
            <a:ahLst/>
            <a:cxnLst/>
            <a:rect l="l" t="t" r="r" b="b"/>
            <a:pathLst>
              <a:path w="982" h="916" extrusionOk="0">
                <a:moveTo>
                  <a:pt x="838" y="0"/>
                </a:moveTo>
                <a:cubicBezTo>
                  <a:pt x="814" y="0"/>
                  <a:pt x="787" y="10"/>
                  <a:pt x="760" y="37"/>
                </a:cubicBezTo>
                <a:lnTo>
                  <a:pt x="63" y="734"/>
                </a:lnTo>
                <a:cubicBezTo>
                  <a:pt x="0" y="765"/>
                  <a:pt x="0" y="829"/>
                  <a:pt x="32" y="892"/>
                </a:cubicBezTo>
                <a:cubicBezTo>
                  <a:pt x="63" y="908"/>
                  <a:pt x="95" y="916"/>
                  <a:pt x="123" y="916"/>
                </a:cubicBezTo>
                <a:cubicBezTo>
                  <a:pt x="151" y="916"/>
                  <a:pt x="174" y="908"/>
                  <a:pt x="190" y="892"/>
                </a:cubicBezTo>
                <a:lnTo>
                  <a:pt x="919" y="195"/>
                </a:lnTo>
                <a:cubicBezTo>
                  <a:pt x="950" y="132"/>
                  <a:pt x="982" y="69"/>
                  <a:pt x="919" y="37"/>
                </a:cubicBezTo>
                <a:cubicBezTo>
                  <a:pt x="900" y="19"/>
                  <a:pt x="871" y="0"/>
                  <a:pt x="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0"/>
          <p:cNvSpPr/>
          <p:nvPr/>
        </p:nvSpPr>
        <p:spPr>
          <a:xfrm>
            <a:off x="1799183" y="2086048"/>
            <a:ext cx="29053" cy="28595"/>
          </a:xfrm>
          <a:custGeom>
            <a:avLst/>
            <a:gdLst/>
            <a:ahLst/>
            <a:cxnLst/>
            <a:rect l="l" t="t" r="r" b="b"/>
            <a:pathLst>
              <a:path w="951" h="936" extrusionOk="0">
                <a:moveTo>
                  <a:pt x="123" y="1"/>
                </a:moveTo>
                <a:cubicBezTo>
                  <a:pt x="95" y="1"/>
                  <a:pt x="64" y="9"/>
                  <a:pt x="32" y="25"/>
                </a:cubicBezTo>
                <a:cubicBezTo>
                  <a:pt x="0" y="88"/>
                  <a:pt x="0" y="151"/>
                  <a:pt x="32" y="183"/>
                </a:cubicBezTo>
                <a:lnTo>
                  <a:pt x="729" y="911"/>
                </a:lnTo>
                <a:cubicBezTo>
                  <a:pt x="760" y="927"/>
                  <a:pt x="792" y="935"/>
                  <a:pt x="820" y="935"/>
                </a:cubicBezTo>
                <a:cubicBezTo>
                  <a:pt x="847" y="935"/>
                  <a:pt x="871" y="927"/>
                  <a:pt x="887" y="911"/>
                </a:cubicBezTo>
                <a:cubicBezTo>
                  <a:pt x="919" y="880"/>
                  <a:pt x="950" y="816"/>
                  <a:pt x="887" y="753"/>
                </a:cubicBezTo>
                <a:lnTo>
                  <a:pt x="190" y="25"/>
                </a:lnTo>
                <a:cubicBezTo>
                  <a:pt x="174" y="9"/>
                  <a:pt x="151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0"/>
          <p:cNvSpPr/>
          <p:nvPr/>
        </p:nvSpPr>
        <p:spPr>
          <a:xfrm>
            <a:off x="1488612" y="1766800"/>
            <a:ext cx="29053" cy="28564"/>
          </a:xfrm>
          <a:custGeom>
            <a:avLst/>
            <a:gdLst/>
            <a:ahLst/>
            <a:cxnLst/>
            <a:rect l="l" t="t" r="r" b="b"/>
            <a:pathLst>
              <a:path w="951" h="935" extrusionOk="0">
                <a:moveTo>
                  <a:pt x="131" y="0"/>
                </a:moveTo>
                <a:cubicBezTo>
                  <a:pt x="103" y="0"/>
                  <a:pt x="80" y="8"/>
                  <a:pt x="64" y="24"/>
                </a:cubicBezTo>
                <a:cubicBezTo>
                  <a:pt x="0" y="56"/>
                  <a:pt x="0" y="151"/>
                  <a:pt x="64" y="182"/>
                </a:cubicBezTo>
                <a:lnTo>
                  <a:pt x="761" y="911"/>
                </a:lnTo>
                <a:cubicBezTo>
                  <a:pt x="776" y="926"/>
                  <a:pt x="800" y="934"/>
                  <a:pt x="828" y="934"/>
                </a:cubicBezTo>
                <a:cubicBezTo>
                  <a:pt x="856" y="934"/>
                  <a:pt x="887" y="926"/>
                  <a:pt x="919" y="911"/>
                </a:cubicBezTo>
                <a:cubicBezTo>
                  <a:pt x="951" y="847"/>
                  <a:pt x="951" y="784"/>
                  <a:pt x="919" y="752"/>
                </a:cubicBezTo>
                <a:lnTo>
                  <a:pt x="222" y="24"/>
                </a:lnTo>
                <a:cubicBezTo>
                  <a:pt x="191" y="8"/>
                  <a:pt x="159" y="0"/>
                  <a:pt x="13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0"/>
          <p:cNvSpPr/>
          <p:nvPr/>
        </p:nvSpPr>
        <p:spPr>
          <a:xfrm>
            <a:off x="1845619" y="1845497"/>
            <a:ext cx="35835" cy="18208"/>
          </a:xfrm>
          <a:custGeom>
            <a:avLst/>
            <a:gdLst/>
            <a:ahLst/>
            <a:cxnLst/>
            <a:rect l="l" t="t" r="r" b="b"/>
            <a:pathLst>
              <a:path w="1173" h="596" extrusionOk="0">
                <a:moveTo>
                  <a:pt x="1063" y="1"/>
                </a:moveTo>
                <a:cubicBezTo>
                  <a:pt x="1048" y="1"/>
                  <a:pt x="1031" y="5"/>
                  <a:pt x="1014" y="13"/>
                </a:cubicBezTo>
                <a:lnTo>
                  <a:pt x="95" y="393"/>
                </a:lnTo>
                <a:cubicBezTo>
                  <a:pt x="32" y="425"/>
                  <a:pt x="0" y="488"/>
                  <a:pt x="32" y="520"/>
                </a:cubicBezTo>
                <a:cubicBezTo>
                  <a:pt x="55" y="566"/>
                  <a:pt x="95" y="595"/>
                  <a:pt x="128" y="595"/>
                </a:cubicBezTo>
                <a:cubicBezTo>
                  <a:pt x="139" y="595"/>
                  <a:pt x="150" y="592"/>
                  <a:pt x="159" y="583"/>
                </a:cubicBezTo>
                <a:lnTo>
                  <a:pt x="1109" y="203"/>
                </a:lnTo>
                <a:cubicBezTo>
                  <a:pt x="1140" y="171"/>
                  <a:pt x="1172" y="108"/>
                  <a:pt x="1140" y="76"/>
                </a:cubicBezTo>
                <a:cubicBezTo>
                  <a:pt x="1140" y="30"/>
                  <a:pt x="1107" y="1"/>
                  <a:pt x="10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0"/>
          <p:cNvSpPr/>
          <p:nvPr/>
        </p:nvSpPr>
        <p:spPr>
          <a:xfrm>
            <a:off x="1435394" y="2017707"/>
            <a:ext cx="35835" cy="18788"/>
          </a:xfrm>
          <a:custGeom>
            <a:avLst/>
            <a:gdLst/>
            <a:ahLst/>
            <a:cxnLst/>
            <a:rect l="l" t="t" r="r" b="b"/>
            <a:pathLst>
              <a:path w="1173" h="615" extrusionOk="0">
                <a:moveTo>
                  <a:pt x="1045" y="1"/>
                </a:moveTo>
                <a:cubicBezTo>
                  <a:pt x="1033" y="1"/>
                  <a:pt x="1023" y="5"/>
                  <a:pt x="1014" y="13"/>
                </a:cubicBezTo>
                <a:lnTo>
                  <a:pt x="64" y="393"/>
                </a:lnTo>
                <a:cubicBezTo>
                  <a:pt x="32" y="425"/>
                  <a:pt x="1" y="488"/>
                  <a:pt x="32" y="551"/>
                </a:cubicBezTo>
                <a:cubicBezTo>
                  <a:pt x="32" y="583"/>
                  <a:pt x="96" y="615"/>
                  <a:pt x="159" y="615"/>
                </a:cubicBezTo>
                <a:lnTo>
                  <a:pt x="1077" y="203"/>
                </a:lnTo>
                <a:cubicBezTo>
                  <a:pt x="1141" y="203"/>
                  <a:pt x="1172" y="108"/>
                  <a:pt x="1141" y="76"/>
                </a:cubicBezTo>
                <a:cubicBezTo>
                  <a:pt x="1118" y="30"/>
                  <a:pt x="1077" y="1"/>
                  <a:pt x="10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0"/>
          <p:cNvSpPr/>
          <p:nvPr/>
        </p:nvSpPr>
        <p:spPr>
          <a:xfrm>
            <a:off x="1735334" y="2128390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63" y="0"/>
                </a:moveTo>
                <a:cubicBezTo>
                  <a:pt x="0" y="32"/>
                  <a:pt x="0" y="95"/>
                  <a:pt x="0" y="159"/>
                </a:cubicBezTo>
                <a:lnTo>
                  <a:pt x="412" y="1077"/>
                </a:lnTo>
                <a:cubicBezTo>
                  <a:pt x="412" y="1123"/>
                  <a:pt x="446" y="1153"/>
                  <a:pt x="489" y="1153"/>
                </a:cubicBezTo>
                <a:cubicBezTo>
                  <a:pt x="505" y="1153"/>
                  <a:pt x="522" y="1149"/>
                  <a:pt x="538" y="1140"/>
                </a:cubicBezTo>
                <a:cubicBezTo>
                  <a:pt x="602" y="1109"/>
                  <a:pt x="633" y="1045"/>
                  <a:pt x="602" y="1014"/>
                </a:cubicBezTo>
                <a:lnTo>
                  <a:pt x="222" y="64"/>
                </a:lnTo>
                <a:cubicBezTo>
                  <a:pt x="190" y="32"/>
                  <a:pt x="127" y="0"/>
                  <a:pt x="6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0"/>
          <p:cNvSpPr/>
          <p:nvPr/>
        </p:nvSpPr>
        <p:spPr>
          <a:xfrm>
            <a:off x="1562146" y="1717798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145" y="0"/>
                </a:moveTo>
                <a:cubicBezTo>
                  <a:pt x="129" y="0"/>
                  <a:pt x="112" y="4"/>
                  <a:pt x="95" y="13"/>
                </a:cubicBezTo>
                <a:cubicBezTo>
                  <a:pt x="32" y="44"/>
                  <a:pt x="0" y="108"/>
                  <a:pt x="32" y="171"/>
                </a:cubicBezTo>
                <a:lnTo>
                  <a:pt x="412" y="1089"/>
                </a:lnTo>
                <a:cubicBezTo>
                  <a:pt x="444" y="1153"/>
                  <a:pt x="507" y="1153"/>
                  <a:pt x="570" y="1153"/>
                </a:cubicBezTo>
                <a:cubicBezTo>
                  <a:pt x="634" y="1121"/>
                  <a:pt x="634" y="1058"/>
                  <a:pt x="634" y="994"/>
                </a:cubicBezTo>
                <a:lnTo>
                  <a:pt x="222" y="76"/>
                </a:lnTo>
                <a:cubicBezTo>
                  <a:pt x="222" y="30"/>
                  <a:pt x="188" y="0"/>
                  <a:pt x="1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0"/>
          <p:cNvSpPr/>
          <p:nvPr/>
        </p:nvSpPr>
        <p:spPr>
          <a:xfrm>
            <a:off x="1844641" y="2019662"/>
            <a:ext cx="35835" cy="19155"/>
          </a:xfrm>
          <a:custGeom>
            <a:avLst/>
            <a:gdLst/>
            <a:ahLst/>
            <a:cxnLst/>
            <a:rect l="l" t="t" r="r" b="b"/>
            <a:pathLst>
              <a:path w="1173" h="627" extrusionOk="0">
                <a:moveTo>
                  <a:pt x="140" y="0"/>
                </a:moveTo>
                <a:cubicBezTo>
                  <a:pt x="96" y="0"/>
                  <a:pt x="56" y="29"/>
                  <a:pt x="32" y="76"/>
                </a:cubicBezTo>
                <a:cubicBezTo>
                  <a:pt x="1" y="139"/>
                  <a:pt x="32" y="202"/>
                  <a:pt x="96" y="234"/>
                </a:cubicBezTo>
                <a:lnTo>
                  <a:pt x="1014" y="614"/>
                </a:lnTo>
                <a:cubicBezTo>
                  <a:pt x="1031" y="623"/>
                  <a:pt x="1048" y="627"/>
                  <a:pt x="1064" y="627"/>
                </a:cubicBezTo>
                <a:cubicBezTo>
                  <a:pt x="1107" y="627"/>
                  <a:pt x="1141" y="597"/>
                  <a:pt x="1141" y="551"/>
                </a:cubicBezTo>
                <a:cubicBezTo>
                  <a:pt x="1172" y="519"/>
                  <a:pt x="1141" y="456"/>
                  <a:pt x="1109" y="424"/>
                </a:cubicBezTo>
                <a:lnTo>
                  <a:pt x="191" y="12"/>
                </a:lnTo>
                <a:cubicBezTo>
                  <a:pt x="174" y="4"/>
                  <a:pt x="157" y="0"/>
                  <a:pt x="14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0"/>
          <p:cNvSpPr/>
          <p:nvPr/>
        </p:nvSpPr>
        <p:spPr>
          <a:xfrm>
            <a:off x="1436371" y="1842595"/>
            <a:ext cx="35835" cy="19185"/>
          </a:xfrm>
          <a:custGeom>
            <a:avLst/>
            <a:gdLst/>
            <a:ahLst/>
            <a:cxnLst/>
            <a:rect l="l" t="t" r="r" b="b"/>
            <a:pathLst>
              <a:path w="1173" h="628" extrusionOk="0">
                <a:moveTo>
                  <a:pt x="123" y="1"/>
                </a:moveTo>
                <a:cubicBezTo>
                  <a:pt x="83" y="1"/>
                  <a:pt x="32" y="30"/>
                  <a:pt x="32" y="76"/>
                </a:cubicBezTo>
                <a:cubicBezTo>
                  <a:pt x="0" y="140"/>
                  <a:pt x="32" y="203"/>
                  <a:pt x="64" y="203"/>
                </a:cubicBezTo>
                <a:lnTo>
                  <a:pt x="1014" y="615"/>
                </a:lnTo>
                <a:cubicBezTo>
                  <a:pt x="1022" y="623"/>
                  <a:pt x="1033" y="627"/>
                  <a:pt x="1045" y="627"/>
                </a:cubicBezTo>
                <a:cubicBezTo>
                  <a:pt x="1077" y="627"/>
                  <a:pt x="1117" y="598"/>
                  <a:pt x="1140" y="551"/>
                </a:cubicBezTo>
                <a:cubicBezTo>
                  <a:pt x="1172" y="520"/>
                  <a:pt x="1140" y="425"/>
                  <a:pt x="1077" y="425"/>
                </a:cubicBezTo>
                <a:lnTo>
                  <a:pt x="159" y="13"/>
                </a:lnTo>
                <a:cubicBezTo>
                  <a:pt x="150" y="5"/>
                  <a:pt x="137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0"/>
          <p:cNvSpPr/>
          <p:nvPr/>
        </p:nvSpPr>
        <p:spPr>
          <a:xfrm>
            <a:off x="1559243" y="2127412"/>
            <a:ext cx="20346" cy="35255"/>
          </a:xfrm>
          <a:custGeom>
            <a:avLst/>
            <a:gdLst/>
            <a:ahLst/>
            <a:cxnLst/>
            <a:rect l="l" t="t" r="r" b="b"/>
            <a:pathLst>
              <a:path w="666" h="1154" extrusionOk="0">
                <a:moveTo>
                  <a:pt x="602" y="1"/>
                </a:moveTo>
                <a:cubicBezTo>
                  <a:pt x="539" y="1"/>
                  <a:pt x="475" y="1"/>
                  <a:pt x="444" y="64"/>
                </a:cubicBezTo>
                <a:lnTo>
                  <a:pt x="32" y="982"/>
                </a:lnTo>
                <a:cubicBezTo>
                  <a:pt x="0" y="1046"/>
                  <a:pt x="32" y="1109"/>
                  <a:pt x="95" y="1141"/>
                </a:cubicBezTo>
                <a:cubicBezTo>
                  <a:pt x="112" y="1149"/>
                  <a:pt x="129" y="1153"/>
                  <a:pt x="146" y="1153"/>
                </a:cubicBezTo>
                <a:cubicBezTo>
                  <a:pt x="190" y="1153"/>
                  <a:pt x="230" y="1124"/>
                  <a:pt x="254" y="1077"/>
                </a:cubicBezTo>
                <a:lnTo>
                  <a:pt x="634" y="159"/>
                </a:lnTo>
                <a:cubicBezTo>
                  <a:pt x="665" y="96"/>
                  <a:pt x="634" y="32"/>
                  <a:pt x="60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0"/>
          <p:cNvSpPr/>
          <p:nvPr/>
        </p:nvSpPr>
        <p:spPr>
          <a:xfrm>
            <a:off x="1737258" y="1718745"/>
            <a:ext cx="19369" cy="35621"/>
          </a:xfrm>
          <a:custGeom>
            <a:avLst/>
            <a:gdLst/>
            <a:ahLst/>
            <a:cxnLst/>
            <a:rect l="l" t="t" r="r" b="b"/>
            <a:pathLst>
              <a:path w="634" h="1166" extrusionOk="0">
                <a:moveTo>
                  <a:pt x="520" y="1"/>
                </a:moveTo>
                <a:cubicBezTo>
                  <a:pt x="475" y="1"/>
                  <a:pt x="435" y="30"/>
                  <a:pt x="412" y="77"/>
                </a:cubicBezTo>
                <a:lnTo>
                  <a:pt x="0" y="995"/>
                </a:lnTo>
                <a:cubicBezTo>
                  <a:pt x="0" y="1058"/>
                  <a:pt x="0" y="1122"/>
                  <a:pt x="64" y="1153"/>
                </a:cubicBezTo>
                <a:cubicBezTo>
                  <a:pt x="81" y="1162"/>
                  <a:pt x="98" y="1166"/>
                  <a:pt x="114" y="1166"/>
                </a:cubicBezTo>
                <a:cubicBezTo>
                  <a:pt x="159" y="1166"/>
                  <a:pt x="199" y="1137"/>
                  <a:pt x="222" y="1090"/>
                </a:cubicBezTo>
                <a:lnTo>
                  <a:pt x="634" y="172"/>
                </a:lnTo>
                <a:cubicBezTo>
                  <a:pt x="634" y="108"/>
                  <a:pt x="634" y="45"/>
                  <a:pt x="570" y="13"/>
                </a:cubicBezTo>
                <a:cubicBezTo>
                  <a:pt x="554" y="5"/>
                  <a:pt x="537" y="1"/>
                  <a:pt x="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0"/>
          <p:cNvSpPr/>
          <p:nvPr/>
        </p:nvSpPr>
        <p:spPr>
          <a:xfrm>
            <a:off x="1631800" y="1802330"/>
            <a:ext cx="53249" cy="234166"/>
          </a:xfrm>
          <a:custGeom>
            <a:avLst/>
            <a:gdLst/>
            <a:ahLst/>
            <a:cxnLst/>
            <a:rect l="l" t="t" r="r" b="b"/>
            <a:pathLst>
              <a:path w="1743" h="7665" extrusionOk="0">
                <a:moveTo>
                  <a:pt x="887" y="1"/>
                </a:moveTo>
                <a:lnTo>
                  <a:pt x="1" y="7665"/>
                </a:lnTo>
                <a:lnTo>
                  <a:pt x="1742" y="7665"/>
                </a:lnTo>
                <a:lnTo>
                  <a:pt x="887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0"/>
          <p:cNvSpPr/>
          <p:nvPr/>
        </p:nvSpPr>
        <p:spPr>
          <a:xfrm>
            <a:off x="1634702" y="1917473"/>
            <a:ext cx="47444" cy="46467"/>
          </a:xfrm>
          <a:custGeom>
            <a:avLst/>
            <a:gdLst/>
            <a:ahLst/>
            <a:cxnLst/>
            <a:rect l="l" t="t" r="r" b="b"/>
            <a:pathLst>
              <a:path w="1553" h="1521" extrusionOk="0">
                <a:moveTo>
                  <a:pt x="792" y="1"/>
                </a:moveTo>
                <a:cubicBezTo>
                  <a:pt x="349" y="1"/>
                  <a:pt x="1" y="349"/>
                  <a:pt x="1" y="761"/>
                </a:cubicBezTo>
                <a:cubicBezTo>
                  <a:pt x="1" y="1172"/>
                  <a:pt x="349" y="1521"/>
                  <a:pt x="792" y="1521"/>
                </a:cubicBezTo>
                <a:cubicBezTo>
                  <a:pt x="1204" y="1521"/>
                  <a:pt x="1552" y="1172"/>
                  <a:pt x="1552" y="761"/>
                </a:cubicBezTo>
                <a:cubicBezTo>
                  <a:pt x="1552" y="349"/>
                  <a:pt x="1204" y="1"/>
                  <a:pt x="792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0"/>
          <p:cNvSpPr/>
          <p:nvPr/>
        </p:nvSpPr>
        <p:spPr>
          <a:xfrm>
            <a:off x="1645333" y="1928104"/>
            <a:ext cx="26151" cy="25204"/>
          </a:xfrm>
          <a:custGeom>
            <a:avLst/>
            <a:gdLst/>
            <a:ahLst/>
            <a:cxnLst/>
            <a:rect l="l" t="t" r="r" b="b"/>
            <a:pathLst>
              <a:path w="856" h="825" extrusionOk="0">
                <a:moveTo>
                  <a:pt x="444" y="1"/>
                </a:moveTo>
                <a:cubicBezTo>
                  <a:pt x="191" y="1"/>
                  <a:pt x="1" y="191"/>
                  <a:pt x="1" y="413"/>
                </a:cubicBezTo>
                <a:cubicBezTo>
                  <a:pt x="1" y="634"/>
                  <a:pt x="191" y="824"/>
                  <a:pt x="444" y="824"/>
                </a:cubicBezTo>
                <a:cubicBezTo>
                  <a:pt x="666" y="824"/>
                  <a:pt x="856" y="634"/>
                  <a:pt x="856" y="413"/>
                </a:cubicBezTo>
                <a:cubicBezTo>
                  <a:pt x="856" y="191"/>
                  <a:pt x="666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0"/>
          <p:cNvSpPr/>
          <p:nvPr/>
        </p:nvSpPr>
        <p:spPr>
          <a:xfrm>
            <a:off x="1565048" y="1552736"/>
            <a:ext cx="185775" cy="35835"/>
          </a:xfrm>
          <a:custGeom>
            <a:avLst/>
            <a:gdLst/>
            <a:ahLst/>
            <a:cxnLst/>
            <a:rect l="l" t="t" r="r" b="b"/>
            <a:pathLst>
              <a:path w="6081" h="1173" extrusionOk="0">
                <a:moveTo>
                  <a:pt x="0" y="0"/>
                </a:moveTo>
                <a:lnTo>
                  <a:pt x="0" y="1172"/>
                </a:lnTo>
                <a:lnTo>
                  <a:pt x="6081" y="1172"/>
                </a:lnTo>
                <a:lnTo>
                  <a:pt x="60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0"/>
          <p:cNvSpPr/>
          <p:nvPr/>
        </p:nvSpPr>
        <p:spPr>
          <a:xfrm>
            <a:off x="1596973" y="1588541"/>
            <a:ext cx="123880" cy="14542"/>
          </a:xfrm>
          <a:custGeom>
            <a:avLst/>
            <a:gdLst/>
            <a:ahLst/>
            <a:cxnLst/>
            <a:rect l="l" t="t" r="r" b="b"/>
            <a:pathLst>
              <a:path w="4055" h="476" extrusionOk="0">
                <a:moveTo>
                  <a:pt x="0" y="0"/>
                </a:moveTo>
                <a:lnTo>
                  <a:pt x="0" y="475"/>
                </a:lnTo>
                <a:lnTo>
                  <a:pt x="4054" y="475"/>
                </a:lnTo>
                <a:lnTo>
                  <a:pt x="40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0"/>
          <p:cNvSpPr/>
          <p:nvPr/>
        </p:nvSpPr>
        <p:spPr>
          <a:xfrm>
            <a:off x="3416806" y="2782374"/>
            <a:ext cx="228361" cy="207801"/>
          </a:xfrm>
          <a:custGeom>
            <a:avLst/>
            <a:gdLst/>
            <a:ahLst/>
            <a:cxnLst/>
            <a:rect l="l" t="t" r="r" b="b"/>
            <a:pathLst>
              <a:path w="7475" h="6802" extrusionOk="0">
                <a:moveTo>
                  <a:pt x="3728" y="1"/>
                </a:moveTo>
                <a:cubicBezTo>
                  <a:pt x="2186" y="1"/>
                  <a:pt x="796" y="1057"/>
                  <a:pt x="444" y="2598"/>
                </a:cubicBezTo>
                <a:cubicBezTo>
                  <a:pt x="1" y="4435"/>
                  <a:pt x="1141" y="6272"/>
                  <a:pt x="2946" y="6715"/>
                </a:cubicBezTo>
                <a:cubicBezTo>
                  <a:pt x="3204" y="6773"/>
                  <a:pt x="3463" y="6801"/>
                  <a:pt x="3717" y="6801"/>
                </a:cubicBezTo>
                <a:cubicBezTo>
                  <a:pt x="5271" y="6801"/>
                  <a:pt x="6678" y="5760"/>
                  <a:pt x="7031" y="4182"/>
                </a:cubicBezTo>
                <a:cubicBezTo>
                  <a:pt x="7475" y="2345"/>
                  <a:pt x="6335" y="508"/>
                  <a:pt x="4530" y="97"/>
                </a:cubicBezTo>
                <a:cubicBezTo>
                  <a:pt x="4261" y="32"/>
                  <a:pt x="3993" y="1"/>
                  <a:pt x="3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0"/>
          <p:cNvSpPr/>
          <p:nvPr/>
        </p:nvSpPr>
        <p:spPr>
          <a:xfrm>
            <a:off x="3440054" y="2803300"/>
            <a:ext cx="181895" cy="165275"/>
          </a:xfrm>
          <a:custGeom>
            <a:avLst/>
            <a:gdLst/>
            <a:ahLst/>
            <a:cxnLst/>
            <a:rect l="l" t="t" r="r" b="b"/>
            <a:pathLst>
              <a:path w="5954" h="5410" extrusionOk="0">
                <a:moveTo>
                  <a:pt x="2940" y="1"/>
                </a:moveTo>
                <a:cubicBezTo>
                  <a:pt x="1718" y="1"/>
                  <a:pt x="614" y="829"/>
                  <a:pt x="317" y="2072"/>
                </a:cubicBezTo>
                <a:cubicBezTo>
                  <a:pt x="0" y="3528"/>
                  <a:pt x="887" y="4985"/>
                  <a:pt x="2344" y="5334"/>
                </a:cubicBezTo>
                <a:cubicBezTo>
                  <a:pt x="2557" y="5385"/>
                  <a:pt x="2771" y="5409"/>
                  <a:pt x="2982" y="5409"/>
                </a:cubicBezTo>
                <a:cubicBezTo>
                  <a:pt x="4204" y="5409"/>
                  <a:pt x="5308" y="4581"/>
                  <a:pt x="5605" y="3338"/>
                </a:cubicBezTo>
                <a:cubicBezTo>
                  <a:pt x="5954" y="1882"/>
                  <a:pt x="5035" y="425"/>
                  <a:pt x="3579" y="77"/>
                </a:cubicBezTo>
                <a:cubicBezTo>
                  <a:pt x="3365" y="25"/>
                  <a:pt x="3151" y="1"/>
                  <a:pt x="294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30"/>
          <p:cNvSpPr/>
          <p:nvPr/>
        </p:nvSpPr>
        <p:spPr>
          <a:xfrm>
            <a:off x="3442956" y="2833667"/>
            <a:ext cx="168361" cy="135367"/>
          </a:xfrm>
          <a:custGeom>
            <a:avLst/>
            <a:gdLst/>
            <a:ahLst/>
            <a:cxnLst/>
            <a:rect l="l" t="t" r="r" b="b"/>
            <a:pathLst>
              <a:path w="5511" h="4431" extrusionOk="0">
                <a:moveTo>
                  <a:pt x="792" y="1"/>
                </a:moveTo>
                <a:lnTo>
                  <a:pt x="792" y="1"/>
                </a:lnTo>
                <a:cubicBezTo>
                  <a:pt x="190" y="729"/>
                  <a:pt x="0" y="1774"/>
                  <a:pt x="380" y="2724"/>
                </a:cubicBezTo>
                <a:cubicBezTo>
                  <a:pt x="792" y="3791"/>
                  <a:pt x="1817" y="4431"/>
                  <a:pt x="2899" y="4431"/>
                </a:cubicBezTo>
                <a:cubicBezTo>
                  <a:pt x="3231" y="4431"/>
                  <a:pt x="3568" y="4371"/>
                  <a:pt x="3895" y="4245"/>
                </a:cubicBezTo>
                <a:cubicBezTo>
                  <a:pt x="4719" y="3896"/>
                  <a:pt x="5289" y="3200"/>
                  <a:pt x="5510" y="2376"/>
                </a:cubicBezTo>
                <a:lnTo>
                  <a:pt x="5510" y="2376"/>
                </a:lnTo>
                <a:cubicBezTo>
                  <a:pt x="5225" y="2724"/>
                  <a:pt x="4845" y="3010"/>
                  <a:pt x="4402" y="3168"/>
                </a:cubicBezTo>
                <a:cubicBezTo>
                  <a:pt x="4071" y="3306"/>
                  <a:pt x="3727" y="3372"/>
                  <a:pt x="3388" y="3372"/>
                </a:cubicBezTo>
                <a:cubicBezTo>
                  <a:pt x="2331" y="3372"/>
                  <a:pt x="1318" y="2734"/>
                  <a:pt x="887" y="1679"/>
                </a:cubicBezTo>
                <a:cubicBezTo>
                  <a:pt x="665" y="1109"/>
                  <a:pt x="633" y="539"/>
                  <a:pt x="792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0"/>
          <p:cNvSpPr/>
          <p:nvPr/>
        </p:nvSpPr>
        <p:spPr>
          <a:xfrm>
            <a:off x="3501948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3" y="1"/>
                </a:moveTo>
                <a:cubicBezTo>
                  <a:pt x="508" y="1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1"/>
                  <a:pt x="117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0"/>
          <p:cNvSpPr/>
          <p:nvPr/>
        </p:nvSpPr>
        <p:spPr>
          <a:xfrm>
            <a:off x="3501948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6"/>
                  <a:pt x="508" y="2312"/>
                  <a:pt x="1173" y="2312"/>
                </a:cubicBezTo>
                <a:cubicBezTo>
                  <a:pt x="1806" y="2312"/>
                  <a:pt x="2313" y="1806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30"/>
          <p:cNvSpPr/>
          <p:nvPr/>
        </p:nvSpPr>
        <p:spPr>
          <a:xfrm>
            <a:off x="3501948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3" y="0"/>
                </a:moveTo>
                <a:cubicBezTo>
                  <a:pt x="508" y="0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0"/>
                  <a:pt x="117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30"/>
          <p:cNvSpPr/>
          <p:nvPr/>
        </p:nvSpPr>
        <p:spPr>
          <a:xfrm>
            <a:off x="3501948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5"/>
                  <a:pt x="508" y="2312"/>
                  <a:pt x="1173" y="2312"/>
                </a:cubicBezTo>
                <a:cubicBezTo>
                  <a:pt x="1806" y="2312"/>
                  <a:pt x="2313" y="1805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30"/>
          <p:cNvSpPr/>
          <p:nvPr/>
        </p:nvSpPr>
        <p:spPr>
          <a:xfrm>
            <a:off x="5286985" y="2762088"/>
            <a:ext cx="215775" cy="215775"/>
          </a:xfrm>
          <a:custGeom>
            <a:avLst/>
            <a:gdLst/>
            <a:ahLst/>
            <a:cxnLst/>
            <a:rect l="l" t="t" r="r" b="b"/>
            <a:pathLst>
              <a:path w="7063" h="7063" extrusionOk="0">
                <a:moveTo>
                  <a:pt x="3547" y="0"/>
                </a:moveTo>
                <a:cubicBezTo>
                  <a:pt x="1584" y="0"/>
                  <a:pt x="0" y="1584"/>
                  <a:pt x="0" y="3516"/>
                </a:cubicBezTo>
                <a:cubicBezTo>
                  <a:pt x="0" y="5479"/>
                  <a:pt x="1584" y="7063"/>
                  <a:pt x="3547" y="7063"/>
                </a:cubicBezTo>
                <a:cubicBezTo>
                  <a:pt x="5479" y="7063"/>
                  <a:pt x="7062" y="5479"/>
                  <a:pt x="7062" y="3516"/>
                </a:cubicBezTo>
                <a:cubicBezTo>
                  <a:pt x="7062" y="1584"/>
                  <a:pt x="5479" y="0"/>
                  <a:pt x="35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0"/>
          <p:cNvSpPr/>
          <p:nvPr/>
        </p:nvSpPr>
        <p:spPr>
          <a:xfrm>
            <a:off x="5309225" y="2783382"/>
            <a:ext cx="171294" cy="172241"/>
          </a:xfrm>
          <a:custGeom>
            <a:avLst/>
            <a:gdLst/>
            <a:ahLst/>
            <a:cxnLst/>
            <a:rect l="l" t="t" r="r" b="b"/>
            <a:pathLst>
              <a:path w="5607" h="5638" extrusionOk="0">
                <a:moveTo>
                  <a:pt x="2819" y="0"/>
                </a:moveTo>
                <a:cubicBezTo>
                  <a:pt x="1236" y="0"/>
                  <a:pt x="1" y="1267"/>
                  <a:pt x="1" y="2819"/>
                </a:cubicBezTo>
                <a:cubicBezTo>
                  <a:pt x="1" y="4370"/>
                  <a:pt x="1236" y="5637"/>
                  <a:pt x="2819" y="5637"/>
                </a:cubicBezTo>
                <a:cubicBezTo>
                  <a:pt x="4371" y="5637"/>
                  <a:pt x="5606" y="4370"/>
                  <a:pt x="5606" y="2819"/>
                </a:cubicBezTo>
                <a:cubicBezTo>
                  <a:pt x="5606" y="1267"/>
                  <a:pt x="4371" y="0"/>
                  <a:pt x="2819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30"/>
          <p:cNvSpPr/>
          <p:nvPr/>
        </p:nvSpPr>
        <p:spPr>
          <a:xfrm>
            <a:off x="5303421" y="2815307"/>
            <a:ext cx="175143" cy="140561"/>
          </a:xfrm>
          <a:custGeom>
            <a:avLst/>
            <a:gdLst/>
            <a:ahLst/>
            <a:cxnLst/>
            <a:rect l="l" t="t" r="r" b="b"/>
            <a:pathLst>
              <a:path w="5733" h="4601" extrusionOk="0">
                <a:moveTo>
                  <a:pt x="824" y="0"/>
                </a:moveTo>
                <a:lnTo>
                  <a:pt x="824" y="0"/>
                </a:lnTo>
                <a:cubicBezTo>
                  <a:pt x="191" y="760"/>
                  <a:pt x="1" y="1837"/>
                  <a:pt x="381" y="2819"/>
                </a:cubicBezTo>
                <a:cubicBezTo>
                  <a:pt x="816" y="3932"/>
                  <a:pt x="1880" y="4601"/>
                  <a:pt x="3007" y="4601"/>
                </a:cubicBezTo>
                <a:cubicBezTo>
                  <a:pt x="3356" y="4601"/>
                  <a:pt x="3710" y="4537"/>
                  <a:pt x="4054" y="4402"/>
                </a:cubicBezTo>
                <a:cubicBezTo>
                  <a:pt x="4909" y="4054"/>
                  <a:pt x="5511" y="3325"/>
                  <a:pt x="5733" y="2470"/>
                </a:cubicBezTo>
                <a:lnTo>
                  <a:pt x="5733" y="2470"/>
                </a:lnTo>
                <a:cubicBezTo>
                  <a:pt x="5416" y="2819"/>
                  <a:pt x="5036" y="3135"/>
                  <a:pt x="4593" y="3294"/>
                </a:cubicBezTo>
                <a:cubicBezTo>
                  <a:pt x="4251" y="3438"/>
                  <a:pt x="3896" y="3506"/>
                  <a:pt x="3547" y="3506"/>
                </a:cubicBezTo>
                <a:cubicBezTo>
                  <a:pt x="2439" y="3506"/>
                  <a:pt x="1384" y="2825"/>
                  <a:pt x="951" y="1742"/>
                </a:cubicBezTo>
                <a:cubicBezTo>
                  <a:pt x="697" y="1172"/>
                  <a:pt x="666" y="570"/>
                  <a:pt x="824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30"/>
          <p:cNvSpPr/>
          <p:nvPr/>
        </p:nvSpPr>
        <p:spPr>
          <a:xfrm>
            <a:off x="5356639" y="3056193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3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3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30"/>
          <p:cNvSpPr/>
          <p:nvPr/>
        </p:nvSpPr>
        <p:spPr>
          <a:xfrm>
            <a:off x="5356639" y="3214870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1"/>
                </a:moveTo>
                <a:cubicBezTo>
                  <a:pt x="539" y="1"/>
                  <a:pt x="0" y="507"/>
                  <a:pt x="0" y="1172"/>
                </a:cubicBezTo>
                <a:cubicBezTo>
                  <a:pt x="0" y="1806"/>
                  <a:pt x="539" y="2312"/>
                  <a:pt x="1172" y="2312"/>
                </a:cubicBezTo>
                <a:cubicBezTo>
                  <a:pt x="1806" y="2312"/>
                  <a:pt x="2344" y="1806"/>
                  <a:pt x="2344" y="1172"/>
                </a:cubicBezTo>
                <a:cubicBezTo>
                  <a:pt x="2344" y="507"/>
                  <a:pt x="1806" y="1"/>
                  <a:pt x="1172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30"/>
          <p:cNvSpPr/>
          <p:nvPr/>
        </p:nvSpPr>
        <p:spPr>
          <a:xfrm>
            <a:off x="5356639" y="3372569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2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2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0"/>
          <p:cNvSpPr/>
          <p:nvPr/>
        </p:nvSpPr>
        <p:spPr>
          <a:xfrm>
            <a:off x="5356639" y="3531246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05"/>
                  <a:pt x="539" y="2312"/>
                  <a:pt x="1172" y="2312"/>
                </a:cubicBezTo>
                <a:cubicBezTo>
                  <a:pt x="1806" y="2312"/>
                  <a:pt x="2344" y="1805"/>
                  <a:pt x="2344" y="1172"/>
                </a:cubicBezTo>
                <a:cubicBezTo>
                  <a:pt x="2344" y="507"/>
                  <a:pt x="1806" y="0"/>
                  <a:pt x="117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30"/>
          <p:cNvSpPr/>
          <p:nvPr/>
        </p:nvSpPr>
        <p:spPr>
          <a:xfrm>
            <a:off x="7148427" y="2762088"/>
            <a:ext cx="224481" cy="224481"/>
          </a:xfrm>
          <a:custGeom>
            <a:avLst/>
            <a:gdLst/>
            <a:ahLst/>
            <a:cxnLst/>
            <a:rect l="l" t="t" r="r" b="b"/>
            <a:pathLst>
              <a:path w="7348" h="7348" extrusionOk="0">
                <a:moveTo>
                  <a:pt x="3674" y="0"/>
                </a:moveTo>
                <a:cubicBezTo>
                  <a:pt x="1647" y="0"/>
                  <a:pt x="1" y="1647"/>
                  <a:pt x="1" y="3674"/>
                </a:cubicBezTo>
                <a:cubicBezTo>
                  <a:pt x="1" y="5701"/>
                  <a:pt x="1647" y="7348"/>
                  <a:pt x="3674" y="7348"/>
                </a:cubicBezTo>
                <a:cubicBezTo>
                  <a:pt x="5701" y="7348"/>
                  <a:pt x="7348" y="5701"/>
                  <a:pt x="7348" y="3674"/>
                </a:cubicBezTo>
                <a:cubicBezTo>
                  <a:pt x="7348" y="1647"/>
                  <a:pt x="5701" y="0"/>
                  <a:pt x="3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0"/>
          <p:cNvSpPr/>
          <p:nvPr/>
        </p:nvSpPr>
        <p:spPr>
          <a:xfrm>
            <a:off x="7171645" y="2784329"/>
            <a:ext cx="179023" cy="179023"/>
          </a:xfrm>
          <a:custGeom>
            <a:avLst/>
            <a:gdLst/>
            <a:ahLst/>
            <a:cxnLst/>
            <a:rect l="l" t="t" r="r" b="b"/>
            <a:pathLst>
              <a:path w="5860" h="5860" extrusionOk="0">
                <a:moveTo>
                  <a:pt x="2914" y="1"/>
                </a:moveTo>
                <a:cubicBezTo>
                  <a:pt x="1299" y="1"/>
                  <a:pt x="1" y="1331"/>
                  <a:pt x="1" y="2946"/>
                </a:cubicBezTo>
                <a:cubicBezTo>
                  <a:pt x="1" y="4561"/>
                  <a:pt x="1299" y="5860"/>
                  <a:pt x="2914" y="5860"/>
                </a:cubicBezTo>
                <a:cubicBezTo>
                  <a:pt x="4529" y="5860"/>
                  <a:pt x="5859" y="4561"/>
                  <a:pt x="5859" y="2946"/>
                </a:cubicBezTo>
                <a:cubicBezTo>
                  <a:pt x="5859" y="1331"/>
                  <a:pt x="4529" y="1"/>
                  <a:pt x="2914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30"/>
          <p:cNvSpPr/>
          <p:nvPr/>
        </p:nvSpPr>
        <p:spPr>
          <a:xfrm>
            <a:off x="7165841" y="2817231"/>
            <a:ext cx="181925" cy="146762"/>
          </a:xfrm>
          <a:custGeom>
            <a:avLst/>
            <a:gdLst/>
            <a:ahLst/>
            <a:cxnLst/>
            <a:rect l="l" t="t" r="r" b="b"/>
            <a:pathLst>
              <a:path w="5955" h="4804" extrusionOk="0">
                <a:moveTo>
                  <a:pt x="856" y="1"/>
                </a:moveTo>
                <a:lnTo>
                  <a:pt x="856" y="1"/>
                </a:lnTo>
                <a:cubicBezTo>
                  <a:pt x="191" y="824"/>
                  <a:pt x="1" y="1932"/>
                  <a:pt x="412" y="2946"/>
                </a:cubicBezTo>
                <a:cubicBezTo>
                  <a:pt x="871" y="4105"/>
                  <a:pt x="1956" y="4803"/>
                  <a:pt x="3119" y="4803"/>
                </a:cubicBezTo>
                <a:cubicBezTo>
                  <a:pt x="3481" y="4803"/>
                  <a:pt x="3851" y="4736"/>
                  <a:pt x="4213" y="4593"/>
                </a:cubicBezTo>
                <a:cubicBezTo>
                  <a:pt x="5099" y="4213"/>
                  <a:pt x="5733" y="3453"/>
                  <a:pt x="5954" y="2597"/>
                </a:cubicBezTo>
                <a:lnTo>
                  <a:pt x="5954" y="2597"/>
                </a:lnTo>
                <a:cubicBezTo>
                  <a:pt x="5638" y="2946"/>
                  <a:pt x="5258" y="3262"/>
                  <a:pt x="4783" y="3453"/>
                </a:cubicBezTo>
                <a:cubicBezTo>
                  <a:pt x="4421" y="3595"/>
                  <a:pt x="4051" y="3663"/>
                  <a:pt x="3688" y="3663"/>
                </a:cubicBezTo>
                <a:cubicBezTo>
                  <a:pt x="2524" y="3663"/>
                  <a:pt x="1434" y="2965"/>
                  <a:pt x="951" y="1806"/>
                </a:cubicBezTo>
                <a:cubicBezTo>
                  <a:pt x="729" y="1236"/>
                  <a:pt x="697" y="602"/>
                  <a:pt x="856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30"/>
          <p:cNvSpPr/>
          <p:nvPr/>
        </p:nvSpPr>
        <p:spPr>
          <a:xfrm>
            <a:off x="7216156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1"/>
                  <a:pt x="117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30"/>
          <p:cNvSpPr/>
          <p:nvPr/>
        </p:nvSpPr>
        <p:spPr>
          <a:xfrm>
            <a:off x="7216156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6" y="2312"/>
                  <a:pt x="2312" y="1806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30"/>
          <p:cNvSpPr/>
          <p:nvPr/>
        </p:nvSpPr>
        <p:spPr>
          <a:xfrm>
            <a:off x="7216156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2" y="0"/>
                </a:moveTo>
                <a:cubicBezTo>
                  <a:pt x="507" y="0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30"/>
          <p:cNvSpPr/>
          <p:nvPr/>
        </p:nvSpPr>
        <p:spPr>
          <a:xfrm>
            <a:off x="7216156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30"/>
          <p:cNvSpPr/>
          <p:nvPr/>
        </p:nvSpPr>
        <p:spPr>
          <a:xfrm>
            <a:off x="6968488" y="3621215"/>
            <a:ext cx="585338" cy="518586"/>
          </a:xfrm>
          <a:custGeom>
            <a:avLst/>
            <a:gdLst/>
            <a:ahLst/>
            <a:cxnLst/>
            <a:rect l="l" t="t" r="r" b="b"/>
            <a:pathLst>
              <a:path w="19160" h="16975" extrusionOk="0">
                <a:moveTo>
                  <a:pt x="6872" y="0"/>
                </a:moveTo>
                <a:cubicBezTo>
                  <a:pt x="6271" y="0"/>
                  <a:pt x="5732" y="349"/>
                  <a:pt x="5511" y="887"/>
                </a:cubicBezTo>
                <a:cubicBezTo>
                  <a:pt x="5257" y="665"/>
                  <a:pt x="4940" y="539"/>
                  <a:pt x="4592" y="539"/>
                </a:cubicBezTo>
                <a:cubicBezTo>
                  <a:pt x="3864" y="539"/>
                  <a:pt x="3294" y="1046"/>
                  <a:pt x="3135" y="1711"/>
                </a:cubicBezTo>
                <a:cubicBezTo>
                  <a:pt x="3072" y="1711"/>
                  <a:pt x="2977" y="1679"/>
                  <a:pt x="2914" y="1679"/>
                </a:cubicBezTo>
                <a:cubicBezTo>
                  <a:pt x="2090" y="1679"/>
                  <a:pt x="1425" y="2344"/>
                  <a:pt x="1425" y="3167"/>
                </a:cubicBezTo>
                <a:cubicBezTo>
                  <a:pt x="1425" y="3231"/>
                  <a:pt x="1425" y="3262"/>
                  <a:pt x="1457" y="3326"/>
                </a:cubicBezTo>
                <a:cubicBezTo>
                  <a:pt x="602" y="3706"/>
                  <a:pt x="0" y="4561"/>
                  <a:pt x="0" y="5542"/>
                </a:cubicBezTo>
                <a:cubicBezTo>
                  <a:pt x="0" y="6144"/>
                  <a:pt x="222" y="6683"/>
                  <a:pt x="570" y="7126"/>
                </a:cubicBezTo>
                <a:cubicBezTo>
                  <a:pt x="570" y="7221"/>
                  <a:pt x="538" y="7316"/>
                  <a:pt x="538" y="7411"/>
                </a:cubicBezTo>
                <a:cubicBezTo>
                  <a:pt x="538" y="8741"/>
                  <a:pt x="1615" y="9818"/>
                  <a:pt x="2945" y="9818"/>
                </a:cubicBezTo>
                <a:cubicBezTo>
                  <a:pt x="3262" y="9818"/>
                  <a:pt x="3547" y="9754"/>
                  <a:pt x="3800" y="9659"/>
                </a:cubicBezTo>
                <a:cubicBezTo>
                  <a:pt x="3895" y="10768"/>
                  <a:pt x="4814" y="11655"/>
                  <a:pt x="5954" y="11655"/>
                </a:cubicBezTo>
                <a:lnTo>
                  <a:pt x="6049" y="11655"/>
                </a:lnTo>
                <a:cubicBezTo>
                  <a:pt x="6461" y="12225"/>
                  <a:pt x="7094" y="12573"/>
                  <a:pt x="7822" y="12573"/>
                </a:cubicBezTo>
                <a:cubicBezTo>
                  <a:pt x="8234" y="12573"/>
                  <a:pt x="8646" y="12478"/>
                  <a:pt x="8962" y="12256"/>
                </a:cubicBezTo>
                <a:cubicBezTo>
                  <a:pt x="9089" y="12573"/>
                  <a:pt x="9247" y="12890"/>
                  <a:pt x="9501" y="13111"/>
                </a:cubicBezTo>
                <a:cubicBezTo>
                  <a:pt x="9849" y="13428"/>
                  <a:pt x="10293" y="13618"/>
                  <a:pt x="10799" y="13618"/>
                </a:cubicBezTo>
                <a:cubicBezTo>
                  <a:pt x="11148" y="14061"/>
                  <a:pt x="11686" y="14315"/>
                  <a:pt x="12319" y="14315"/>
                </a:cubicBezTo>
                <a:cubicBezTo>
                  <a:pt x="12604" y="14315"/>
                  <a:pt x="12858" y="14251"/>
                  <a:pt x="13111" y="14156"/>
                </a:cubicBezTo>
                <a:cubicBezTo>
                  <a:pt x="13364" y="14695"/>
                  <a:pt x="13618" y="15582"/>
                  <a:pt x="13459" y="16848"/>
                </a:cubicBezTo>
                <a:lnTo>
                  <a:pt x="14790" y="16975"/>
                </a:lnTo>
                <a:cubicBezTo>
                  <a:pt x="14790" y="16975"/>
                  <a:pt x="14853" y="15202"/>
                  <a:pt x="14631" y="13998"/>
                </a:cubicBezTo>
                <a:lnTo>
                  <a:pt x="14631" y="13998"/>
                </a:lnTo>
                <a:cubicBezTo>
                  <a:pt x="14790" y="14030"/>
                  <a:pt x="14948" y="14061"/>
                  <a:pt x="15106" y="14061"/>
                </a:cubicBezTo>
                <a:cubicBezTo>
                  <a:pt x="16183" y="14061"/>
                  <a:pt x="17070" y="13175"/>
                  <a:pt x="17070" y="12098"/>
                </a:cubicBezTo>
                <a:cubicBezTo>
                  <a:pt x="17070" y="11940"/>
                  <a:pt x="17038" y="11813"/>
                  <a:pt x="17006" y="11655"/>
                </a:cubicBezTo>
                <a:lnTo>
                  <a:pt x="17196" y="11655"/>
                </a:lnTo>
                <a:cubicBezTo>
                  <a:pt x="18273" y="11655"/>
                  <a:pt x="19160" y="10800"/>
                  <a:pt x="19160" y="9723"/>
                </a:cubicBezTo>
                <a:cubicBezTo>
                  <a:pt x="19160" y="9343"/>
                  <a:pt x="19065" y="9026"/>
                  <a:pt x="18875" y="8741"/>
                </a:cubicBezTo>
                <a:cubicBezTo>
                  <a:pt x="19065" y="8424"/>
                  <a:pt x="19160" y="8108"/>
                  <a:pt x="19160" y="7759"/>
                </a:cubicBezTo>
                <a:cubicBezTo>
                  <a:pt x="19160" y="7063"/>
                  <a:pt x="18812" y="6493"/>
                  <a:pt x="18305" y="6144"/>
                </a:cubicBezTo>
                <a:cubicBezTo>
                  <a:pt x="18178" y="5384"/>
                  <a:pt x="17608" y="4782"/>
                  <a:pt x="16880" y="4592"/>
                </a:cubicBezTo>
                <a:cubicBezTo>
                  <a:pt x="16911" y="4497"/>
                  <a:pt x="16911" y="4402"/>
                  <a:pt x="16911" y="4276"/>
                </a:cubicBezTo>
                <a:cubicBezTo>
                  <a:pt x="16911" y="3452"/>
                  <a:pt x="16405" y="2756"/>
                  <a:pt x="15676" y="2471"/>
                </a:cubicBezTo>
                <a:cubicBezTo>
                  <a:pt x="15486" y="2407"/>
                  <a:pt x="15328" y="2376"/>
                  <a:pt x="15138" y="2344"/>
                </a:cubicBezTo>
                <a:cubicBezTo>
                  <a:pt x="14853" y="1109"/>
                  <a:pt x="13744" y="190"/>
                  <a:pt x="12414" y="190"/>
                </a:cubicBezTo>
                <a:cubicBezTo>
                  <a:pt x="11686" y="190"/>
                  <a:pt x="11021" y="475"/>
                  <a:pt x="10546" y="919"/>
                </a:cubicBezTo>
                <a:cubicBezTo>
                  <a:pt x="10293" y="412"/>
                  <a:pt x="9786" y="64"/>
                  <a:pt x="9184" y="64"/>
                </a:cubicBezTo>
                <a:cubicBezTo>
                  <a:pt x="8741" y="64"/>
                  <a:pt x="8329" y="285"/>
                  <a:pt x="8044" y="634"/>
                </a:cubicBezTo>
                <a:cubicBezTo>
                  <a:pt x="7791" y="254"/>
                  <a:pt x="7347" y="0"/>
                  <a:pt x="687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30"/>
          <p:cNvSpPr/>
          <p:nvPr/>
        </p:nvSpPr>
        <p:spPr>
          <a:xfrm>
            <a:off x="7158111" y="3702478"/>
            <a:ext cx="113218" cy="112271"/>
          </a:xfrm>
          <a:custGeom>
            <a:avLst/>
            <a:gdLst/>
            <a:ahLst/>
            <a:cxnLst/>
            <a:rect l="l" t="t" r="r" b="b"/>
            <a:pathLst>
              <a:path w="3706" h="3675" extrusionOk="0">
                <a:moveTo>
                  <a:pt x="1837" y="1046"/>
                </a:moveTo>
                <a:cubicBezTo>
                  <a:pt x="2280" y="1046"/>
                  <a:pt x="2660" y="1394"/>
                  <a:pt x="2660" y="1837"/>
                </a:cubicBezTo>
                <a:cubicBezTo>
                  <a:pt x="2660" y="2281"/>
                  <a:pt x="2280" y="2661"/>
                  <a:pt x="1837" y="2661"/>
                </a:cubicBezTo>
                <a:cubicBezTo>
                  <a:pt x="1394" y="2661"/>
                  <a:pt x="1045" y="2281"/>
                  <a:pt x="1045" y="1837"/>
                </a:cubicBezTo>
                <a:cubicBezTo>
                  <a:pt x="1045" y="1394"/>
                  <a:pt x="1394" y="1046"/>
                  <a:pt x="1837" y="1046"/>
                </a:cubicBezTo>
                <a:close/>
                <a:moveTo>
                  <a:pt x="1837" y="1"/>
                </a:moveTo>
                <a:cubicBezTo>
                  <a:pt x="824" y="1"/>
                  <a:pt x="0" y="824"/>
                  <a:pt x="0" y="1837"/>
                </a:cubicBezTo>
                <a:cubicBezTo>
                  <a:pt x="0" y="2851"/>
                  <a:pt x="824" y="3674"/>
                  <a:pt x="1837" y="3674"/>
                </a:cubicBezTo>
                <a:cubicBezTo>
                  <a:pt x="2882" y="3674"/>
                  <a:pt x="3706" y="2851"/>
                  <a:pt x="3706" y="1837"/>
                </a:cubicBezTo>
                <a:cubicBezTo>
                  <a:pt x="3706" y="824"/>
                  <a:pt x="2850" y="1"/>
                  <a:pt x="183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0"/>
          <p:cNvSpPr/>
          <p:nvPr/>
        </p:nvSpPr>
        <p:spPr>
          <a:xfrm>
            <a:off x="7205525" y="3686990"/>
            <a:ext cx="17444" cy="33910"/>
          </a:xfrm>
          <a:custGeom>
            <a:avLst/>
            <a:gdLst/>
            <a:ahLst/>
            <a:cxnLst/>
            <a:rect l="l" t="t" r="r" b="b"/>
            <a:pathLst>
              <a:path w="571" h="1110" extrusionOk="0">
                <a:moveTo>
                  <a:pt x="0" y="1"/>
                </a:moveTo>
                <a:lnTo>
                  <a:pt x="0" y="1109"/>
                </a:lnTo>
                <a:lnTo>
                  <a:pt x="570" y="1109"/>
                </a:lnTo>
                <a:lnTo>
                  <a:pt x="57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0"/>
          <p:cNvSpPr/>
          <p:nvPr/>
        </p:nvSpPr>
        <p:spPr>
          <a:xfrm>
            <a:off x="7170667" y="3691847"/>
            <a:ext cx="31955" cy="38737"/>
          </a:xfrm>
          <a:custGeom>
            <a:avLst/>
            <a:gdLst/>
            <a:ahLst/>
            <a:cxnLst/>
            <a:rect l="l" t="t" r="r" b="b"/>
            <a:pathLst>
              <a:path w="1046" h="1268" extrusionOk="0">
                <a:moveTo>
                  <a:pt x="508" y="0"/>
                </a:moveTo>
                <a:lnTo>
                  <a:pt x="1" y="317"/>
                </a:lnTo>
                <a:lnTo>
                  <a:pt x="539" y="1267"/>
                </a:lnTo>
                <a:lnTo>
                  <a:pt x="1046" y="950"/>
                </a:lnTo>
                <a:lnTo>
                  <a:pt x="5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0"/>
          <p:cNvSpPr/>
          <p:nvPr/>
        </p:nvSpPr>
        <p:spPr>
          <a:xfrm>
            <a:off x="7147449" y="3715065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8" y="0"/>
                </a:moveTo>
                <a:lnTo>
                  <a:pt x="1" y="539"/>
                </a:lnTo>
                <a:lnTo>
                  <a:pt x="951" y="1077"/>
                </a:lnTo>
                <a:lnTo>
                  <a:pt x="1268" y="570"/>
                </a:lnTo>
                <a:lnTo>
                  <a:pt x="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0"/>
          <p:cNvSpPr/>
          <p:nvPr/>
        </p:nvSpPr>
        <p:spPr>
          <a:xfrm>
            <a:off x="7142623" y="3749892"/>
            <a:ext cx="33880" cy="18422"/>
          </a:xfrm>
          <a:custGeom>
            <a:avLst/>
            <a:gdLst/>
            <a:ahLst/>
            <a:cxnLst/>
            <a:rect l="l" t="t" r="r" b="b"/>
            <a:pathLst>
              <a:path w="1109" h="603" extrusionOk="0">
                <a:moveTo>
                  <a:pt x="1" y="0"/>
                </a:moveTo>
                <a:lnTo>
                  <a:pt x="1" y="602"/>
                </a:lnTo>
                <a:lnTo>
                  <a:pt x="1109" y="602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30"/>
          <p:cNvSpPr/>
          <p:nvPr/>
        </p:nvSpPr>
        <p:spPr>
          <a:xfrm>
            <a:off x="7147449" y="3770208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51" y="0"/>
                </a:moveTo>
                <a:lnTo>
                  <a:pt x="1" y="539"/>
                </a:lnTo>
                <a:lnTo>
                  <a:pt x="318" y="1077"/>
                </a:lnTo>
                <a:lnTo>
                  <a:pt x="1268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30"/>
          <p:cNvSpPr/>
          <p:nvPr/>
        </p:nvSpPr>
        <p:spPr>
          <a:xfrm>
            <a:off x="7170667" y="3786644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1" y="1"/>
                </a:moveTo>
                <a:lnTo>
                  <a:pt x="1" y="983"/>
                </a:lnTo>
                <a:lnTo>
                  <a:pt x="539" y="1268"/>
                </a:lnTo>
                <a:lnTo>
                  <a:pt x="1078" y="318"/>
                </a:lnTo>
                <a:lnTo>
                  <a:pt x="57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30"/>
          <p:cNvSpPr/>
          <p:nvPr/>
        </p:nvSpPr>
        <p:spPr>
          <a:xfrm>
            <a:off x="7205525" y="3796328"/>
            <a:ext cx="18391" cy="33880"/>
          </a:xfrm>
          <a:custGeom>
            <a:avLst/>
            <a:gdLst/>
            <a:ahLst/>
            <a:cxnLst/>
            <a:rect l="l" t="t" r="r" b="b"/>
            <a:pathLst>
              <a:path w="602" h="1109" extrusionOk="0">
                <a:moveTo>
                  <a:pt x="0" y="1"/>
                </a:moveTo>
                <a:lnTo>
                  <a:pt x="0" y="1109"/>
                </a:lnTo>
                <a:lnTo>
                  <a:pt x="602" y="1109"/>
                </a:lnTo>
                <a:lnTo>
                  <a:pt x="60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0"/>
          <p:cNvSpPr/>
          <p:nvPr/>
        </p:nvSpPr>
        <p:spPr>
          <a:xfrm>
            <a:off x="7225841" y="3787621"/>
            <a:ext cx="32902" cy="37760"/>
          </a:xfrm>
          <a:custGeom>
            <a:avLst/>
            <a:gdLst/>
            <a:ahLst/>
            <a:cxnLst/>
            <a:rect l="l" t="t" r="r" b="b"/>
            <a:pathLst>
              <a:path w="1077" h="1236" extrusionOk="0">
                <a:moveTo>
                  <a:pt x="507" y="0"/>
                </a:moveTo>
                <a:lnTo>
                  <a:pt x="0" y="286"/>
                </a:lnTo>
                <a:lnTo>
                  <a:pt x="570" y="1236"/>
                </a:lnTo>
                <a:lnTo>
                  <a:pt x="1077" y="951"/>
                </a:lnTo>
                <a:lnTo>
                  <a:pt x="50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30"/>
          <p:cNvSpPr/>
          <p:nvPr/>
        </p:nvSpPr>
        <p:spPr>
          <a:xfrm>
            <a:off x="7242277" y="3769230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7" y="1"/>
                </a:moveTo>
                <a:lnTo>
                  <a:pt x="0" y="507"/>
                </a:lnTo>
                <a:lnTo>
                  <a:pt x="982" y="1078"/>
                </a:lnTo>
                <a:lnTo>
                  <a:pt x="1267" y="571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0"/>
          <p:cNvSpPr/>
          <p:nvPr/>
        </p:nvSpPr>
        <p:spPr>
          <a:xfrm>
            <a:off x="7251961" y="3749892"/>
            <a:ext cx="33880" cy="17444"/>
          </a:xfrm>
          <a:custGeom>
            <a:avLst/>
            <a:gdLst/>
            <a:ahLst/>
            <a:cxnLst/>
            <a:rect l="l" t="t" r="r" b="b"/>
            <a:pathLst>
              <a:path w="1109" h="571" extrusionOk="0">
                <a:moveTo>
                  <a:pt x="0" y="0"/>
                </a:moveTo>
                <a:lnTo>
                  <a:pt x="0" y="570"/>
                </a:lnTo>
                <a:lnTo>
                  <a:pt x="1109" y="570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0"/>
          <p:cNvSpPr/>
          <p:nvPr/>
        </p:nvSpPr>
        <p:spPr>
          <a:xfrm>
            <a:off x="7242277" y="3714087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82" y="1"/>
                </a:moveTo>
                <a:lnTo>
                  <a:pt x="0" y="571"/>
                </a:lnTo>
                <a:lnTo>
                  <a:pt x="317" y="1077"/>
                </a:lnTo>
                <a:lnTo>
                  <a:pt x="1267" y="539"/>
                </a:lnTo>
                <a:lnTo>
                  <a:pt x="98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30"/>
          <p:cNvSpPr/>
          <p:nvPr/>
        </p:nvSpPr>
        <p:spPr>
          <a:xfrm>
            <a:off x="7224863" y="3691847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0" y="0"/>
                </a:moveTo>
                <a:lnTo>
                  <a:pt x="0" y="950"/>
                </a:lnTo>
                <a:lnTo>
                  <a:pt x="539" y="1267"/>
                </a:lnTo>
                <a:lnTo>
                  <a:pt x="1077" y="317"/>
                </a:lnTo>
                <a:lnTo>
                  <a:pt x="57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0"/>
          <p:cNvSpPr/>
          <p:nvPr/>
        </p:nvSpPr>
        <p:spPr>
          <a:xfrm>
            <a:off x="7344833" y="3796328"/>
            <a:ext cx="76467" cy="76467"/>
          </a:xfrm>
          <a:custGeom>
            <a:avLst/>
            <a:gdLst/>
            <a:ahLst/>
            <a:cxnLst/>
            <a:rect l="l" t="t" r="r" b="b"/>
            <a:pathLst>
              <a:path w="2503" h="2503" extrusionOk="0">
                <a:moveTo>
                  <a:pt x="1267" y="697"/>
                </a:moveTo>
                <a:cubicBezTo>
                  <a:pt x="1552" y="697"/>
                  <a:pt x="1805" y="951"/>
                  <a:pt x="1805" y="1236"/>
                </a:cubicBezTo>
                <a:cubicBezTo>
                  <a:pt x="1805" y="1552"/>
                  <a:pt x="1552" y="1806"/>
                  <a:pt x="1267" y="1806"/>
                </a:cubicBezTo>
                <a:cubicBezTo>
                  <a:pt x="950" y="1806"/>
                  <a:pt x="697" y="1552"/>
                  <a:pt x="697" y="1236"/>
                </a:cubicBezTo>
                <a:cubicBezTo>
                  <a:pt x="697" y="951"/>
                  <a:pt x="950" y="697"/>
                  <a:pt x="1267" y="697"/>
                </a:cubicBezTo>
                <a:close/>
                <a:moveTo>
                  <a:pt x="1267" y="1"/>
                </a:moveTo>
                <a:cubicBezTo>
                  <a:pt x="570" y="1"/>
                  <a:pt x="0" y="571"/>
                  <a:pt x="0" y="1236"/>
                </a:cubicBezTo>
                <a:cubicBezTo>
                  <a:pt x="0" y="1932"/>
                  <a:pt x="570" y="2502"/>
                  <a:pt x="1267" y="2502"/>
                </a:cubicBezTo>
                <a:cubicBezTo>
                  <a:pt x="1964" y="2502"/>
                  <a:pt x="2502" y="1932"/>
                  <a:pt x="2502" y="1236"/>
                </a:cubicBezTo>
                <a:cubicBezTo>
                  <a:pt x="2502" y="571"/>
                  <a:pt x="1964" y="1"/>
                  <a:pt x="126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0"/>
          <p:cNvSpPr/>
          <p:nvPr/>
        </p:nvSpPr>
        <p:spPr>
          <a:xfrm>
            <a:off x="7376758" y="3785697"/>
            <a:ext cx="12617" cy="23249"/>
          </a:xfrm>
          <a:custGeom>
            <a:avLst/>
            <a:gdLst/>
            <a:ahLst/>
            <a:cxnLst/>
            <a:rect l="l" t="t" r="r" b="b"/>
            <a:pathLst>
              <a:path w="413" h="761" extrusionOk="0">
                <a:moveTo>
                  <a:pt x="0" y="0"/>
                </a:moveTo>
                <a:lnTo>
                  <a:pt x="0" y="760"/>
                </a:lnTo>
                <a:lnTo>
                  <a:pt x="412" y="760"/>
                </a:lnTo>
                <a:lnTo>
                  <a:pt x="4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0"/>
          <p:cNvSpPr/>
          <p:nvPr/>
        </p:nvSpPr>
        <p:spPr>
          <a:xfrm>
            <a:off x="7353540" y="3789546"/>
            <a:ext cx="22271" cy="25204"/>
          </a:xfrm>
          <a:custGeom>
            <a:avLst/>
            <a:gdLst/>
            <a:ahLst/>
            <a:cxnLst/>
            <a:rect l="l" t="t" r="r" b="b"/>
            <a:pathLst>
              <a:path w="729" h="825" extrusionOk="0">
                <a:moveTo>
                  <a:pt x="349" y="1"/>
                </a:moveTo>
                <a:lnTo>
                  <a:pt x="0" y="191"/>
                </a:lnTo>
                <a:lnTo>
                  <a:pt x="380" y="824"/>
                </a:lnTo>
                <a:lnTo>
                  <a:pt x="729" y="634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0"/>
          <p:cNvSpPr/>
          <p:nvPr/>
        </p:nvSpPr>
        <p:spPr>
          <a:xfrm>
            <a:off x="7338051" y="3805035"/>
            <a:ext cx="26151" cy="22271"/>
          </a:xfrm>
          <a:custGeom>
            <a:avLst/>
            <a:gdLst/>
            <a:ahLst/>
            <a:cxnLst/>
            <a:rect l="l" t="t" r="r" b="b"/>
            <a:pathLst>
              <a:path w="856" h="729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0"/>
          <p:cNvSpPr/>
          <p:nvPr/>
        </p:nvSpPr>
        <p:spPr>
          <a:xfrm>
            <a:off x="733420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0" y="1"/>
                </a:moveTo>
                <a:lnTo>
                  <a:pt x="0" y="412"/>
                </a:lnTo>
                <a:lnTo>
                  <a:pt x="760" y="412"/>
                </a:lnTo>
                <a:lnTo>
                  <a:pt x="76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7338051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666" y="1"/>
                </a:moveTo>
                <a:lnTo>
                  <a:pt x="1" y="381"/>
                </a:lnTo>
                <a:lnTo>
                  <a:pt x="222" y="729"/>
                </a:lnTo>
                <a:lnTo>
                  <a:pt x="856" y="381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0"/>
          <p:cNvSpPr/>
          <p:nvPr/>
        </p:nvSpPr>
        <p:spPr>
          <a:xfrm>
            <a:off x="7353540" y="3853395"/>
            <a:ext cx="22271" cy="26181"/>
          </a:xfrm>
          <a:custGeom>
            <a:avLst/>
            <a:gdLst/>
            <a:ahLst/>
            <a:cxnLst/>
            <a:rect l="l" t="t" r="r" b="b"/>
            <a:pathLst>
              <a:path w="729" h="857" extrusionOk="0">
                <a:moveTo>
                  <a:pt x="380" y="1"/>
                </a:moveTo>
                <a:lnTo>
                  <a:pt x="0" y="666"/>
                </a:lnTo>
                <a:lnTo>
                  <a:pt x="349" y="856"/>
                </a:lnTo>
                <a:lnTo>
                  <a:pt x="729" y="223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30"/>
          <p:cNvSpPr/>
          <p:nvPr/>
        </p:nvSpPr>
        <p:spPr>
          <a:xfrm>
            <a:off x="7377735" y="3860178"/>
            <a:ext cx="11640" cy="23249"/>
          </a:xfrm>
          <a:custGeom>
            <a:avLst/>
            <a:gdLst/>
            <a:ahLst/>
            <a:cxnLst/>
            <a:rect l="l" t="t" r="r" b="b"/>
            <a:pathLst>
              <a:path w="381" h="761" extrusionOk="0">
                <a:moveTo>
                  <a:pt x="0" y="1"/>
                </a:moveTo>
                <a:lnTo>
                  <a:pt x="0" y="761"/>
                </a:lnTo>
                <a:lnTo>
                  <a:pt x="380" y="761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0"/>
          <p:cNvSpPr/>
          <p:nvPr/>
        </p:nvSpPr>
        <p:spPr>
          <a:xfrm>
            <a:off x="7390291" y="3853395"/>
            <a:ext cx="22302" cy="26181"/>
          </a:xfrm>
          <a:custGeom>
            <a:avLst/>
            <a:gdLst/>
            <a:ahLst/>
            <a:cxnLst/>
            <a:rect l="l" t="t" r="r" b="b"/>
            <a:pathLst>
              <a:path w="730" h="857" extrusionOk="0">
                <a:moveTo>
                  <a:pt x="349" y="1"/>
                </a:moveTo>
                <a:lnTo>
                  <a:pt x="1" y="223"/>
                </a:lnTo>
                <a:lnTo>
                  <a:pt x="381" y="856"/>
                </a:lnTo>
                <a:lnTo>
                  <a:pt x="729" y="666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0"/>
          <p:cNvSpPr/>
          <p:nvPr/>
        </p:nvSpPr>
        <p:spPr>
          <a:xfrm>
            <a:off x="7402878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0"/>
          <p:cNvSpPr/>
          <p:nvPr/>
        </p:nvSpPr>
        <p:spPr>
          <a:xfrm>
            <a:off x="740868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1" y="1"/>
                </a:moveTo>
                <a:lnTo>
                  <a:pt x="1" y="412"/>
                </a:lnTo>
                <a:lnTo>
                  <a:pt x="761" y="412"/>
                </a:lnTo>
                <a:lnTo>
                  <a:pt x="76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0"/>
          <p:cNvSpPr/>
          <p:nvPr/>
        </p:nvSpPr>
        <p:spPr>
          <a:xfrm>
            <a:off x="7401900" y="3805035"/>
            <a:ext cx="26151" cy="21324"/>
          </a:xfrm>
          <a:custGeom>
            <a:avLst/>
            <a:gdLst/>
            <a:ahLst/>
            <a:cxnLst/>
            <a:rect l="l" t="t" r="r" b="b"/>
            <a:pathLst>
              <a:path w="856" h="698" extrusionOk="0">
                <a:moveTo>
                  <a:pt x="666" y="1"/>
                </a:moveTo>
                <a:lnTo>
                  <a:pt x="1" y="349"/>
                </a:lnTo>
                <a:lnTo>
                  <a:pt x="223" y="697"/>
                </a:lnTo>
                <a:lnTo>
                  <a:pt x="856" y="349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30"/>
          <p:cNvSpPr/>
          <p:nvPr/>
        </p:nvSpPr>
        <p:spPr>
          <a:xfrm>
            <a:off x="7390291" y="3788599"/>
            <a:ext cx="22302" cy="26151"/>
          </a:xfrm>
          <a:custGeom>
            <a:avLst/>
            <a:gdLst/>
            <a:ahLst/>
            <a:cxnLst/>
            <a:rect l="l" t="t" r="r" b="b"/>
            <a:pathLst>
              <a:path w="730" h="856" extrusionOk="0">
                <a:moveTo>
                  <a:pt x="381" y="0"/>
                </a:moveTo>
                <a:lnTo>
                  <a:pt x="1" y="665"/>
                </a:lnTo>
                <a:lnTo>
                  <a:pt x="349" y="855"/>
                </a:lnTo>
                <a:lnTo>
                  <a:pt x="729" y="222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30"/>
          <p:cNvSpPr/>
          <p:nvPr/>
        </p:nvSpPr>
        <p:spPr>
          <a:xfrm>
            <a:off x="7226788" y="3864057"/>
            <a:ext cx="61955" cy="62902"/>
          </a:xfrm>
          <a:custGeom>
            <a:avLst/>
            <a:gdLst/>
            <a:ahLst/>
            <a:cxnLst/>
            <a:rect l="l" t="t" r="r" b="b"/>
            <a:pathLst>
              <a:path w="2028" h="2059" extrusionOk="0">
                <a:moveTo>
                  <a:pt x="1014" y="570"/>
                </a:moveTo>
                <a:cubicBezTo>
                  <a:pt x="1267" y="570"/>
                  <a:pt x="1458" y="792"/>
                  <a:pt x="1458" y="1014"/>
                </a:cubicBezTo>
                <a:cubicBezTo>
                  <a:pt x="1458" y="1267"/>
                  <a:pt x="1267" y="1489"/>
                  <a:pt x="1014" y="1489"/>
                </a:cubicBezTo>
                <a:cubicBezTo>
                  <a:pt x="761" y="1489"/>
                  <a:pt x="571" y="1267"/>
                  <a:pt x="571" y="1014"/>
                </a:cubicBezTo>
                <a:cubicBezTo>
                  <a:pt x="571" y="792"/>
                  <a:pt x="761" y="570"/>
                  <a:pt x="1014" y="570"/>
                </a:cubicBezTo>
                <a:close/>
                <a:moveTo>
                  <a:pt x="1014" y="0"/>
                </a:moveTo>
                <a:cubicBezTo>
                  <a:pt x="444" y="0"/>
                  <a:pt x="1" y="475"/>
                  <a:pt x="1" y="1014"/>
                </a:cubicBezTo>
                <a:cubicBezTo>
                  <a:pt x="1" y="1584"/>
                  <a:pt x="444" y="2059"/>
                  <a:pt x="1014" y="2059"/>
                </a:cubicBezTo>
                <a:cubicBezTo>
                  <a:pt x="1584" y="2059"/>
                  <a:pt x="2028" y="1584"/>
                  <a:pt x="2028" y="1014"/>
                </a:cubicBezTo>
                <a:cubicBezTo>
                  <a:pt x="2028" y="475"/>
                  <a:pt x="1584" y="0"/>
                  <a:pt x="101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0"/>
          <p:cNvSpPr/>
          <p:nvPr/>
        </p:nvSpPr>
        <p:spPr>
          <a:xfrm>
            <a:off x="7252908" y="3856298"/>
            <a:ext cx="9715" cy="18422"/>
          </a:xfrm>
          <a:custGeom>
            <a:avLst/>
            <a:gdLst/>
            <a:ahLst/>
            <a:cxnLst/>
            <a:rect l="l" t="t" r="r" b="b"/>
            <a:pathLst>
              <a:path w="318" h="603" extrusionOk="0">
                <a:moveTo>
                  <a:pt x="1" y="1"/>
                </a:moveTo>
                <a:lnTo>
                  <a:pt x="1" y="603"/>
                </a:lnTo>
                <a:lnTo>
                  <a:pt x="317" y="603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30"/>
          <p:cNvSpPr/>
          <p:nvPr/>
        </p:nvSpPr>
        <p:spPr>
          <a:xfrm>
            <a:off x="7233570" y="3859200"/>
            <a:ext cx="18422" cy="21324"/>
          </a:xfrm>
          <a:custGeom>
            <a:avLst/>
            <a:gdLst/>
            <a:ahLst/>
            <a:cxnLst/>
            <a:rect l="l" t="t" r="r" b="b"/>
            <a:pathLst>
              <a:path w="603" h="698" extrusionOk="0">
                <a:moveTo>
                  <a:pt x="285" y="1"/>
                </a:moveTo>
                <a:lnTo>
                  <a:pt x="0" y="159"/>
                </a:lnTo>
                <a:lnTo>
                  <a:pt x="317" y="698"/>
                </a:lnTo>
                <a:lnTo>
                  <a:pt x="602" y="508"/>
                </a:lnTo>
                <a:lnTo>
                  <a:pt x="2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0"/>
          <p:cNvSpPr/>
          <p:nvPr/>
        </p:nvSpPr>
        <p:spPr>
          <a:xfrm>
            <a:off x="7220983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159" y="0"/>
                </a:moveTo>
                <a:lnTo>
                  <a:pt x="1" y="285"/>
                </a:lnTo>
                <a:lnTo>
                  <a:pt x="539" y="602"/>
                </a:lnTo>
                <a:lnTo>
                  <a:pt x="697" y="317"/>
                </a:lnTo>
                <a:lnTo>
                  <a:pt x="15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30"/>
          <p:cNvSpPr/>
          <p:nvPr/>
        </p:nvSpPr>
        <p:spPr>
          <a:xfrm>
            <a:off x="7218081" y="3890178"/>
            <a:ext cx="19399" cy="10662"/>
          </a:xfrm>
          <a:custGeom>
            <a:avLst/>
            <a:gdLst/>
            <a:ahLst/>
            <a:cxnLst/>
            <a:rect l="l" t="t" r="r" b="b"/>
            <a:pathLst>
              <a:path w="635" h="349" extrusionOk="0">
                <a:moveTo>
                  <a:pt x="1" y="0"/>
                </a:moveTo>
                <a:lnTo>
                  <a:pt x="1" y="349"/>
                </a:lnTo>
                <a:lnTo>
                  <a:pt x="634" y="349"/>
                </a:lnTo>
                <a:lnTo>
                  <a:pt x="63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0"/>
          <p:cNvSpPr/>
          <p:nvPr/>
        </p:nvSpPr>
        <p:spPr>
          <a:xfrm>
            <a:off x="7220983" y="3901787"/>
            <a:ext cx="21324" cy="18422"/>
          </a:xfrm>
          <a:custGeom>
            <a:avLst/>
            <a:gdLst/>
            <a:ahLst/>
            <a:cxnLst/>
            <a:rect l="l" t="t" r="r" b="b"/>
            <a:pathLst>
              <a:path w="698" h="603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7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30"/>
          <p:cNvSpPr/>
          <p:nvPr/>
        </p:nvSpPr>
        <p:spPr>
          <a:xfrm>
            <a:off x="7233570" y="3911471"/>
            <a:ext cx="18422" cy="21293"/>
          </a:xfrm>
          <a:custGeom>
            <a:avLst/>
            <a:gdLst/>
            <a:ahLst/>
            <a:cxnLst/>
            <a:rect l="l" t="t" r="r" b="b"/>
            <a:pathLst>
              <a:path w="603" h="697" extrusionOk="0">
                <a:moveTo>
                  <a:pt x="317" y="0"/>
                </a:moveTo>
                <a:lnTo>
                  <a:pt x="0" y="507"/>
                </a:lnTo>
                <a:lnTo>
                  <a:pt x="285" y="697"/>
                </a:lnTo>
                <a:lnTo>
                  <a:pt x="602" y="158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30"/>
          <p:cNvSpPr/>
          <p:nvPr/>
        </p:nvSpPr>
        <p:spPr>
          <a:xfrm>
            <a:off x="7252908" y="3916298"/>
            <a:ext cx="10693" cy="18422"/>
          </a:xfrm>
          <a:custGeom>
            <a:avLst/>
            <a:gdLst/>
            <a:ahLst/>
            <a:cxnLst/>
            <a:rect l="l" t="t" r="r" b="b"/>
            <a:pathLst>
              <a:path w="350" h="603" extrusionOk="0">
                <a:moveTo>
                  <a:pt x="1" y="0"/>
                </a:moveTo>
                <a:lnTo>
                  <a:pt x="1" y="602"/>
                </a:lnTo>
                <a:lnTo>
                  <a:pt x="349" y="602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0"/>
          <p:cNvSpPr/>
          <p:nvPr/>
        </p:nvSpPr>
        <p:spPr>
          <a:xfrm>
            <a:off x="7264517" y="3910493"/>
            <a:ext cx="17444" cy="21324"/>
          </a:xfrm>
          <a:custGeom>
            <a:avLst/>
            <a:gdLst/>
            <a:ahLst/>
            <a:cxnLst/>
            <a:rect l="l" t="t" r="r" b="b"/>
            <a:pathLst>
              <a:path w="571" h="698" extrusionOk="0">
                <a:moveTo>
                  <a:pt x="286" y="0"/>
                </a:moveTo>
                <a:lnTo>
                  <a:pt x="1" y="159"/>
                </a:lnTo>
                <a:lnTo>
                  <a:pt x="286" y="697"/>
                </a:lnTo>
                <a:lnTo>
                  <a:pt x="571" y="539"/>
                </a:lnTo>
                <a:lnTo>
                  <a:pt x="2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0"/>
          <p:cNvSpPr/>
          <p:nvPr/>
        </p:nvSpPr>
        <p:spPr>
          <a:xfrm>
            <a:off x="7274201" y="3900809"/>
            <a:ext cx="20346" cy="18422"/>
          </a:xfrm>
          <a:custGeom>
            <a:avLst/>
            <a:gdLst/>
            <a:ahLst/>
            <a:cxnLst/>
            <a:rect l="l" t="t" r="r" b="b"/>
            <a:pathLst>
              <a:path w="666" h="603" extrusionOk="0">
                <a:moveTo>
                  <a:pt x="159" y="1"/>
                </a:moveTo>
                <a:lnTo>
                  <a:pt x="1" y="286"/>
                </a:lnTo>
                <a:lnTo>
                  <a:pt x="507" y="602"/>
                </a:lnTo>
                <a:lnTo>
                  <a:pt x="666" y="317"/>
                </a:lnTo>
                <a:lnTo>
                  <a:pt x="15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0"/>
          <p:cNvSpPr/>
          <p:nvPr/>
        </p:nvSpPr>
        <p:spPr>
          <a:xfrm>
            <a:off x="7279028" y="3890178"/>
            <a:ext cx="18422" cy="9715"/>
          </a:xfrm>
          <a:custGeom>
            <a:avLst/>
            <a:gdLst/>
            <a:ahLst/>
            <a:cxnLst/>
            <a:rect l="l" t="t" r="r" b="b"/>
            <a:pathLst>
              <a:path w="603" h="318" extrusionOk="0">
                <a:moveTo>
                  <a:pt x="1" y="0"/>
                </a:moveTo>
                <a:lnTo>
                  <a:pt x="1" y="317"/>
                </a:lnTo>
                <a:lnTo>
                  <a:pt x="603" y="317"/>
                </a:lnTo>
                <a:lnTo>
                  <a:pt x="60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0"/>
          <p:cNvSpPr/>
          <p:nvPr/>
        </p:nvSpPr>
        <p:spPr>
          <a:xfrm>
            <a:off x="7273224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8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0"/>
          <p:cNvSpPr/>
          <p:nvPr/>
        </p:nvSpPr>
        <p:spPr>
          <a:xfrm>
            <a:off x="7263570" y="3858253"/>
            <a:ext cx="18391" cy="21324"/>
          </a:xfrm>
          <a:custGeom>
            <a:avLst/>
            <a:gdLst/>
            <a:ahLst/>
            <a:cxnLst/>
            <a:rect l="l" t="t" r="r" b="b"/>
            <a:pathLst>
              <a:path w="602" h="698" extrusionOk="0">
                <a:moveTo>
                  <a:pt x="317" y="0"/>
                </a:moveTo>
                <a:lnTo>
                  <a:pt x="0" y="539"/>
                </a:lnTo>
                <a:lnTo>
                  <a:pt x="285" y="697"/>
                </a:lnTo>
                <a:lnTo>
                  <a:pt x="602" y="159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30"/>
          <p:cNvSpPr/>
          <p:nvPr/>
        </p:nvSpPr>
        <p:spPr>
          <a:xfrm>
            <a:off x="7258713" y="3696674"/>
            <a:ext cx="295113" cy="443128"/>
          </a:xfrm>
          <a:custGeom>
            <a:avLst/>
            <a:gdLst/>
            <a:ahLst/>
            <a:cxnLst/>
            <a:rect l="l" t="t" r="r" b="b"/>
            <a:pathLst>
              <a:path w="9660" h="14505" extrusionOk="0">
                <a:moveTo>
                  <a:pt x="6145" y="1"/>
                </a:moveTo>
                <a:lnTo>
                  <a:pt x="6145" y="1"/>
                </a:lnTo>
                <a:cubicBezTo>
                  <a:pt x="6303" y="381"/>
                  <a:pt x="6398" y="761"/>
                  <a:pt x="6461" y="1172"/>
                </a:cubicBezTo>
                <a:cubicBezTo>
                  <a:pt x="6715" y="2819"/>
                  <a:pt x="6430" y="4593"/>
                  <a:pt x="5416" y="5891"/>
                </a:cubicBezTo>
                <a:cubicBezTo>
                  <a:pt x="3928" y="7791"/>
                  <a:pt x="1046" y="8520"/>
                  <a:pt x="1" y="10641"/>
                </a:cubicBezTo>
                <a:cubicBezTo>
                  <a:pt x="349" y="10958"/>
                  <a:pt x="793" y="11148"/>
                  <a:pt x="1299" y="11148"/>
                </a:cubicBezTo>
                <a:cubicBezTo>
                  <a:pt x="1648" y="11591"/>
                  <a:pt x="2186" y="11845"/>
                  <a:pt x="2819" y="11845"/>
                </a:cubicBezTo>
                <a:cubicBezTo>
                  <a:pt x="3104" y="11845"/>
                  <a:pt x="3358" y="11781"/>
                  <a:pt x="3611" y="11686"/>
                </a:cubicBezTo>
                <a:cubicBezTo>
                  <a:pt x="3864" y="12225"/>
                  <a:pt x="4118" y="13112"/>
                  <a:pt x="3959" y="14378"/>
                </a:cubicBezTo>
                <a:lnTo>
                  <a:pt x="5290" y="14505"/>
                </a:lnTo>
                <a:cubicBezTo>
                  <a:pt x="5290" y="14505"/>
                  <a:pt x="5353" y="12732"/>
                  <a:pt x="5131" y="11528"/>
                </a:cubicBezTo>
                <a:lnTo>
                  <a:pt x="5131" y="11528"/>
                </a:lnTo>
                <a:cubicBezTo>
                  <a:pt x="5290" y="11560"/>
                  <a:pt x="5448" y="11591"/>
                  <a:pt x="5606" y="11591"/>
                </a:cubicBezTo>
                <a:cubicBezTo>
                  <a:pt x="6683" y="11591"/>
                  <a:pt x="7570" y="10705"/>
                  <a:pt x="7570" y="9628"/>
                </a:cubicBezTo>
                <a:cubicBezTo>
                  <a:pt x="7570" y="9470"/>
                  <a:pt x="7538" y="9343"/>
                  <a:pt x="7506" y="9185"/>
                </a:cubicBezTo>
                <a:lnTo>
                  <a:pt x="7696" y="9185"/>
                </a:lnTo>
                <a:cubicBezTo>
                  <a:pt x="8773" y="9185"/>
                  <a:pt x="9660" y="8330"/>
                  <a:pt x="9660" y="7253"/>
                </a:cubicBezTo>
                <a:cubicBezTo>
                  <a:pt x="9660" y="6873"/>
                  <a:pt x="9565" y="6556"/>
                  <a:pt x="9375" y="6271"/>
                </a:cubicBezTo>
                <a:cubicBezTo>
                  <a:pt x="9565" y="5954"/>
                  <a:pt x="9660" y="5638"/>
                  <a:pt x="9660" y="5258"/>
                </a:cubicBezTo>
                <a:cubicBezTo>
                  <a:pt x="9660" y="4593"/>
                  <a:pt x="9312" y="3991"/>
                  <a:pt x="8805" y="3643"/>
                </a:cubicBezTo>
                <a:cubicBezTo>
                  <a:pt x="8678" y="2914"/>
                  <a:pt x="8108" y="2312"/>
                  <a:pt x="7380" y="2122"/>
                </a:cubicBezTo>
                <a:cubicBezTo>
                  <a:pt x="7411" y="2027"/>
                  <a:pt x="7411" y="1901"/>
                  <a:pt x="7411" y="1806"/>
                </a:cubicBezTo>
                <a:cubicBezTo>
                  <a:pt x="7411" y="982"/>
                  <a:pt x="6905" y="286"/>
                  <a:pt x="614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30"/>
          <p:cNvSpPr/>
          <p:nvPr/>
        </p:nvSpPr>
        <p:spPr>
          <a:xfrm>
            <a:off x="5117677" y="1752044"/>
            <a:ext cx="554391" cy="410225"/>
          </a:xfrm>
          <a:custGeom>
            <a:avLst/>
            <a:gdLst/>
            <a:ahLst/>
            <a:cxnLst/>
            <a:rect l="l" t="t" r="r" b="b"/>
            <a:pathLst>
              <a:path w="18147" h="13428" extrusionOk="0">
                <a:moveTo>
                  <a:pt x="0" y="0"/>
                </a:moveTo>
                <a:lnTo>
                  <a:pt x="0" y="12636"/>
                </a:lnTo>
                <a:lnTo>
                  <a:pt x="8202" y="12636"/>
                </a:lnTo>
                <a:cubicBezTo>
                  <a:pt x="8202" y="13079"/>
                  <a:pt x="8551" y="13428"/>
                  <a:pt x="8994" y="13428"/>
                </a:cubicBezTo>
                <a:lnTo>
                  <a:pt x="9153" y="13428"/>
                </a:lnTo>
                <a:cubicBezTo>
                  <a:pt x="9596" y="13428"/>
                  <a:pt x="9944" y="13079"/>
                  <a:pt x="9944" y="12636"/>
                </a:cubicBezTo>
                <a:lnTo>
                  <a:pt x="18147" y="12636"/>
                </a:lnTo>
                <a:lnTo>
                  <a:pt x="1814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0"/>
          <p:cNvSpPr/>
          <p:nvPr/>
        </p:nvSpPr>
        <p:spPr>
          <a:xfrm>
            <a:off x="5141842" y="1724886"/>
            <a:ext cx="255459" cy="408362"/>
          </a:xfrm>
          <a:custGeom>
            <a:avLst/>
            <a:gdLst/>
            <a:ahLst/>
            <a:cxnLst/>
            <a:rect l="l" t="t" r="r" b="b"/>
            <a:pathLst>
              <a:path w="8362" h="13367" extrusionOk="0">
                <a:moveTo>
                  <a:pt x="990" y="0"/>
                </a:moveTo>
                <a:cubicBezTo>
                  <a:pt x="921" y="0"/>
                  <a:pt x="855" y="1"/>
                  <a:pt x="793" y="2"/>
                </a:cubicBezTo>
                <a:cubicBezTo>
                  <a:pt x="318" y="34"/>
                  <a:pt x="33" y="66"/>
                  <a:pt x="33" y="66"/>
                </a:cubicBezTo>
                <a:lnTo>
                  <a:pt x="1" y="11277"/>
                </a:lnTo>
                <a:cubicBezTo>
                  <a:pt x="376" y="11246"/>
                  <a:pt x="743" y="11232"/>
                  <a:pt x="1100" y="11232"/>
                </a:cubicBezTo>
                <a:cubicBezTo>
                  <a:pt x="5169" y="11232"/>
                  <a:pt x="7980" y="13073"/>
                  <a:pt x="8330" y="13335"/>
                </a:cubicBezTo>
                <a:cubicBezTo>
                  <a:pt x="8362" y="13335"/>
                  <a:pt x="8362" y="13335"/>
                  <a:pt x="8362" y="13367"/>
                </a:cubicBezTo>
                <a:lnTo>
                  <a:pt x="8362" y="13335"/>
                </a:lnTo>
                <a:lnTo>
                  <a:pt x="8267" y="12227"/>
                </a:lnTo>
                <a:lnTo>
                  <a:pt x="7570" y="3264"/>
                </a:lnTo>
                <a:lnTo>
                  <a:pt x="7570" y="3169"/>
                </a:lnTo>
                <a:cubicBezTo>
                  <a:pt x="7411" y="2979"/>
                  <a:pt x="7221" y="2758"/>
                  <a:pt x="7063" y="2599"/>
                </a:cubicBezTo>
                <a:cubicBezTo>
                  <a:pt x="4983" y="338"/>
                  <a:pt x="2358" y="0"/>
                  <a:pt x="99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0"/>
          <p:cNvSpPr/>
          <p:nvPr/>
        </p:nvSpPr>
        <p:spPr>
          <a:xfrm>
            <a:off x="5166037" y="1698093"/>
            <a:ext cx="231264" cy="435154"/>
          </a:xfrm>
          <a:custGeom>
            <a:avLst/>
            <a:gdLst/>
            <a:ahLst/>
            <a:cxnLst/>
            <a:rect l="l" t="t" r="r" b="b"/>
            <a:pathLst>
              <a:path w="7570" h="14244" extrusionOk="0">
                <a:moveTo>
                  <a:pt x="916" y="1"/>
                </a:moveTo>
                <a:cubicBezTo>
                  <a:pt x="349" y="1"/>
                  <a:pt x="1" y="56"/>
                  <a:pt x="1" y="56"/>
                </a:cubicBezTo>
                <a:lnTo>
                  <a:pt x="1" y="11172"/>
                </a:lnTo>
                <a:cubicBezTo>
                  <a:pt x="278" y="11149"/>
                  <a:pt x="549" y="11138"/>
                  <a:pt x="812" y="11138"/>
                </a:cubicBezTo>
                <a:cubicBezTo>
                  <a:pt x="4869" y="11138"/>
                  <a:pt x="7181" y="13734"/>
                  <a:pt x="7538" y="14180"/>
                </a:cubicBezTo>
                <a:cubicBezTo>
                  <a:pt x="7570" y="14212"/>
                  <a:pt x="7570" y="14212"/>
                  <a:pt x="7570" y="14244"/>
                </a:cubicBezTo>
                <a:lnTo>
                  <a:pt x="7570" y="3160"/>
                </a:lnTo>
                <a:cubicBezTo>
                  <a:pt x="5413" y="383"/>
                  <a:pt x="2408" y="1"/>
                  <a:pt x="91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0"/>
          <p:cNvSpPr/>
          <p:nvPr/>
        </p:nvSpPr>
        <p:spPr>
          <a:xfrm>
            <a:off x="5193135" y="1755894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91"/>
                  <a:pt x="95" y="191"/>
                </a:cubicBezTo>
                <a:cubicBezTo>
                  <a:pt x="127" y="191"/>
                  <a:pt x="4339" y="444"/>
                  <a:pt x="5827" y="2218"/>
                </a:cubicBezTo>
                <a:cubicBezTo>
                  <a:pt x="5827" y="2249"/>
                  <a:pt x="5859" y="2249"/>
                  <a:pt x="5891" y="2249"/>
                </a:cubicBezTo>
                <a:cubicBezTo>
                  <a:pt x="5891" y="2249"/>
                  <a:pt x="5922" y="2249"/>
                  <a:pt x="5954" y="2218"/>
                </a:cubicBezTo>
                <a:cubicBezTo>
                  <a:pt x="5986" y="2186"/>
                  <a:pt x="5986" y="2123"/>
                  <a:pt x="5954" y="2091"/>
                </a:cubicBezTo>
                <a:cubicBezTo>
                  <a:pt x="5321" y="1331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0"/>
          <p:cNvSpPr/>
          <p:nvPr/>
        </p:nvSpPr>
        <p:spPr>
          <a:xfrm>
            <a:off x="5193135" y="1800405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59"/>
                  <a:pt x="95" y="159"/>
                </a:cubicBezTo>
                <a:cubicBezTo>
                  <a:pt x="127" y="159"/>
                  <a:pt x="4339" y="412"/>
                  <a:pt x="5827" y="2217"/>
                </a:cubicBezTo>
                <a:cubicBezTo>
                  <a:pt x="5827" y="2217"/>
                  <a:pt x="5859" y="2249"/>
                  <a:pt x="5891" y="2249"/>
                </a:cubicBezTo>
                <a:cubicBezTo>
                  <a:pt x="5891" y="2249"/>
                  <a:pt x="5922" y="2217"/>
                  <a:pt x="5954" y="2217"/>
                </a:cubicBezTo>
                <a:cubicBezTo>
                  <a:pt x="5986" y="2186"/>
                  <a:pt x="5986" y="2122"/>
                  <a:pt x="5954" y="2091"/>
                </a:cubicBezTo>
                <a:cubicBezTo>
                  <a:pt x="5321" y="1299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0"/>
          <p:cNvSpPr/>
          <p:nvPr/>
        </p:nvSpPr>
        <p:spPr>
          <a:xfrm>
            <a:off x="5197015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3" y="159"/>
                </a:cubicBezTo>
                <a:cubicBezTo>
                  <a:pt x="127" y="159"/>
                  <a:pt x="4339" y="412"/>
                  <a:pt x="5795" y="2186"/>
                </a:cubicBezTo>
                <a:cubicBezTo>
                  <a:pt x="5827" y="2218"/>
                  <a:pt x="5859" y="2218"/>
                  <a:pt x="5859" y="2218"/>
                </a:cubicBezTo>
                <a:lnTo>
                  <a:pt x="5922" y="2218"/>
                </a:lnTo>
                <a:cubicBezTo>
                  <a:pt x="5954" y="2186"/>
                  <a:pt x="5985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0"/>
          <p:cNvSpPr/>
          <p:nvPr/>
        </p:nvSpPr>
        <p:spPr>
          <a:xfrm>
            <a:off x="5196038" y="189327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4" y="159"/>
                </a:cubicBezTo>
                <a:cubicBezTo>
                  <a:pt x="127" y="159"/>
                  <a:pt x="4339" y="413"/>
                  <a:pt x="5796" y="2186"/>
                </a:cubicBezTo>
                <a:cubicBezTo>
                  <a:pt x="5827" y="2218"/>
                  <a:pt x="5859" y="2218"/>
                  <a:pt x="5891" y="2218"/>
                </a:cubicBezTo>
                <a:cubicBezTo>
                  <a:pt x="5891" y="2218"/>
                  <a:pt x="5922" y="2218"/>
                  <a:pt x="5922" y="2186"/>
                </a:cubicBezTo>
                <a:cubicBezTo>
                  <a:pt x="5954" y="2154"/>
                  <a:pt x="5986" y="2123"/>
                  <a:pt x="5954" y="2091"/>
                </a:cubicBezTo>
                <a:cubicBezTo>
                  <a:pt x="5289" y="1299"/>
                  <a:pt x="4117" y="729"/>
                  <a:pt x="2439" y="317"/>
                </a:cubicBezTo>
                <a:cubicBezTo>
                  <a:pt x="1172" y="32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0"/>
          <p:cNvSpPr/>
          <p:nvPr/>
        </p:nvSpPr>
        <p:spPr>
          <a:xfrm>
            <a:off x="5196038" y="1936811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32" y="1"/>
                  <a:pt x="0" y="33"/>
                  <a:pt x="0" y="96"/>
                </a:cubicBezTo>
                <a:cubicBezTo>
                  <a:pt x="0" y="128"/>
                  <a:pt x="32" y="159"/>
                  <a:pt x="64" y="159"/>
                </a:cubicBezTo>
                <a:cubicBezTo>
                  <a:pt x="127" y="159"/>
                  <a:pt x="4339" y="413"/>
                  <a:pt x="5796" y="2218"/>
                </a:cubicBezTo>
                <a:cubicBezTo>
                  <a:pt x="5827" y="2218"/>
                  <a:pt x="5859" y="2249"/>
                  <a:pt x="5891" y="2249"/>
                </a:cubicBezTo>
                <a:cubicBezTo>
                  <a:pt x="5891" y="2249"/>
                  <a:pt x="5922" y="2218"/>
                  <a:pt x="5922" y="2218"/>
                </a:cubicBezTo>
                <a:cubicBezTo>
                  <a:pt x="5954" y="2186"/>
                  <a:pt x="5986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0"/>
          <p:cNvSpPr/>
          <p:nvPr/>
        </p:nvSpPr>
        <p:spPr>
          <a:xfrm>
            <a:off x="5397270" y="1724947"/>
            <a:ext cx="256406" cy="408301"/>
          </a:xfrm>
          <a:custGeom>
            <a:avLst/>
            <a:gdLst/>
            <a:ahLst/>
            <a:cxnLst/>
            <a:rect l="l" t="t" r="r" b="b"/>
            <a:pathLst>
              <a:path w="8393" h="13365" extrusionOk="0">
                <a:moveTo>
                  <a:pt x="7601" y="0"/>
                </a:moveTo>
                <a:cubicBezTo>
                  <a:pt x="7158" y="0"/>
                  <a:pt x="6556" y="32"/>
                  <a:pt x="5859" y="127"/>
                </a:cubicBezTo>
                <a:cubicBezTo>
                  <a:pt x="4498" y="380"/>
                  <a:pt x="2787" y="1014"/>
                  <a:pt x="1331" y="2566"/>
                </a:cubicBezTo>
                <a:cubicBezTo>
                  <a:pt x="1141" y="2756"/>
                  <a:pt x="982" y="2977"/>
                  <a:pt x="824" y="3167"/>
                </a:cubicBezTo>
                <a:lnTo>
                  <a:pt x="824" y="3262"/>
                </a:lnTo>
                <a:lnTo>
                  <a:pt x="159" y="11465"/>
                </a:lnTo>
                <a:lnTo>
                  <a:pt x="1" y="13365"/>
                </a:lnTo>
                <a:lnTo>
                  <a:pt x="32" y="13333"/>
                </a:lnTo>
                <a:cubicBezTo>
                  <a:pt x="149" y="13245"/>
                  <a:pt x="3031" y="11233"/>
                  <a:pt x="7323" y="11233"/>
                </a:cubicBezTo>
                <a:cubicBezTo>
                  <a:pt x="7671" y="11233"/>
                  <a:pt x="8028" y="11246"/>
                  <a:pt x="8393" y="11275"/>
                </a:cubicBezTo>
                <a:lnTo>
                  <a:pt x="8329" y="64"/>
                </a:lnTo>
                <a:cubicBezTo>
                  <a:pt x="8329" y="64"/>
                  <a:pt x="8076" y="0"/>
                  <a:pt x="760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0"/>
          <p:cNvSpPr/>
          <p:nvPr/>
        </p:nvSpPr>
        <p:spPr>
          <a:xfrm>
            <a:off x="5397270" y="1698063"/>
            <a:ext cx="232241" cy="435185"/>
          </a:xfrm>
          <a:custGeom>
            <a:avLst/>
            <a:gdLst/>
            <a:ahLst/>
            <a:cxnLst/>
            <a:rect l="l" t="t" r="r" b="b"/>
            <a:pathLst>
              <a:path w="7602" h="14245" extrusionOk="0">
                <a:moveTo>
                  <a:pt x="6686" y="1"/>
                </a:moveTo>
                <a:cubicBezTo>
                  <a:pt x="6405" y="1"/>
                  <a:pt x="6070" y="15"/>
                  <a:pt x="5701" y="57"/>
                </a:cubicBezTo>
                <a:cubicBezTo>
                  <a:pt x="4086" y="215"/>
                  <a:pt x="1774" y="912"/>
                  <a:pt x="1" y="3161"/>
                </a:cubicBezTo>
                <a:lnTo>
                  <a:pt x="1" y="5187"/>
                </a:lnTo>
                <a:lnTo>
                  <a:pt x="1" y="12756"/>
                </a:lnTo>
                <a:lnTo>
                  <a:pt x="1" y="14213"/>
                </a:lnTo>
                <a:lnTo>
                  <a:pt x="1" y="14245"/>
                </a:lnTo>
                <a:cubicBezTo>
                  <a:pt x="1" y="14245"/>
                  <a:pt x="1" y="14245"/>
                  <a:pt x="32" y="14213"/>
                </a:cubicBezTo>
                <a:cubicBezTo>
                  <a:pt x="182" y="14004"/>
                  <a:pt x="2533" y="11141"/>
                  <a:pt x="6818" y="11141"/>
                </a:cubicBezTo>
                <a:cubicBezTo>
                  <a:pt x="7073" y="11141"/>
                  <a:pt x="7333" y="11152"/>
                  <a:pt x="7601" y="11173"/>
                </a:cubicBezTo>
                <a:lnTo>
                  <a:pt x="7601" y="57"/>
                </a:lnTo>
                <a:cubicBezTo>
                  <a:pt x="7601" y="57"/>
                  <a:pt x="7249" y="1"/>
                  <a:pt x="668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0"/>
          <p:cNvSpPr/>
          <p:nvPr/>
        </p:nvSpPr>
        <p:spPr>
          <a:xfrm>
            <a:off x="5419511" y="1755894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331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49"/>
                  <a:pt x="64" y="2249"/>
                  <a:pt x="96" y="2249"/>
                </a:cubicBezTo>
                <a:cubicBezTo>
                  <a:pt x="128" y="2249"/>
                  <a:pt x="128" y="2249"/>
                  <a:pt x="159" y="2218"/>
                </a:cubicBezTo>
                <a:cubicBezTo>
                  <a:pt x="1616" y="444"/>
                  <a:pt x="5860" y="191"/>
                  <a:pt x="5891" y="191"/>
                </a:cubicBezTo>
                <a:cubicBezTo>
                  <a:pt x="5923" y="191"/>
                  <a:pt x="5955" y="127"/>
                  <a:pt x="5955" y="96"/>
                </a:cubicBezTo>
                <a:cubicBezTo>
                  <a:pt x="5955" y="64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0"/>
          <p:cNvSpPr/>
          <p:nvPr/>
        </p:nvSpPr>
        <p:spPr>
          <a:xfrm>
            <a:off x="5419511" y="1800405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2"/>
                  <a:pt x="1" y="2186"/>
                  <a:pt x="33" y="2217"/>
                </a:cubicBezTo>
                <a:cubicBezTo>
                  <a:pt x="64" y="2217"/>
                  <a:pt x="64" y="2249"/>
                  <a:pt x="96" y="2249"/>
                </a:cubicBezTo>
                <a:cubicBezTo>
                  <a:pt x="128" y="2249"/>
                  <a:pt x="128" y="2217"/>
                  <a:pt x="159" y="2217"/>
                </a:cubicBezTo>
                <a:cubicBezTo>
                  <a:pt x="1616" y="412"/>
                  <a:pt x="5860" y="159"/>
                  <a:pt x="5891" y="159"/>
                </a:cubicBezTo>
                <a:cubicBezTo>
                  <a:pt x="5923" y="159"/>
                  <a:pt x="5955" y="127"/>
                  <a:pt x="5955" y="96"/>
                </a:cubicBezTo>
                <a:cubicBezTo>
                  <a:pt x="5955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0"/>
          <p:cNvSpPr/>
          <p:nvPr/>
        </p:nvSpPr>
        <p:spPr>
          <a:xfrm>
            <a:off x="5415662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5891" y="1"/>
                </a:moveTo>
                <a:cubicBezTo>
                  <a:pt x="5891" y="1"/>
                  <a:pt x="4782" y="64"/>
                  <a:pt x="3547" y="349"/>
                </a:cubicBezTo>
                <a:cubicBezTo>
                  <a:pt x="1869" y="729"/>
                  <a:pt x="665" y="1299"/>
                  <a:pt x="32" y="2091"/>
                </a:cubicBezTo>
                <a:cubicBezTo>
                  <a:pt x="0" y="2123"/>
                  <a:pt x="0" y="2186"/>
                  <a:pt x="32" y="2218"/>
                </a:cubicBezTo>
                <a:lnTo>
                  <a:pt x="95" y="2218"/>
                </a:lnTo>
                <a:cubicBezTo>
                  <a:pt x="127" y="2218"/>
                  <a:pt x="159" y="2218"/>
                  <a:pt x="159" y="2186"/>
                </a:cubicBezTo>
                <a:cubicBezTo>
                  <a:pt x="1647" y="412"/>
                  <a:pt x="5859" y="159"/>
                  <a:pt x="5891" y="159"/>
                </a:cubicBezTo>
                <a:cubicBezTo>
                  <a:pt x="5954" y="159"/>
                  <a:pt x="5986" y="127"/>
                  <a:pt x="5986" y="64"/>
                </a:cubicBezTo>
                <a:cubicBezTo>
                  <a:pt x="5986" y="32"/>
                  <a:pt x="5922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0"/>
          <p:cNvSpPr/>
          <p:nvPr/>
        </p:nvSpPr>
        <p:spPr>
          <a:xfrm>
            <a:off x="5416609" y="1893277"/>
            <a:ext cx="182903" cy="67760"/>
          </a:xfrm>
          <a:custGeom>
            <a:avLst/>
            <a:gdLst/>
            <a:ahLst/>
            <a:cxnLst/>
            <a:rect l="l" t="t" r="r" b="b"/>
            <a:pathLst>
              <a:path w="5987" h="2218" extrusionOk="0">
                <a:moveTo>
                  <a:pt x="5891" y="1"/>
                </a:moveTo>
                <a:cubicBezTo>
                  <a:pt x="5860" y="1"/>
                  <a:pt x="4783" y="32"/>
                  <a:pt x="3548" y="317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54"/>
                  <a:pt x="33" y="2186"/>
                </a:cubicBezTo>
                <a:cubicBezTo>
                  <a:pt x="64" y="2218"/>
                  <a:pt x="64" y="2218"/>
                  <a:pt x="96" y="2218"/>
                </a:cubicBezTo>
                <a:cubicBezTo>
                  <a:pt x="128" y="2218"/>
                  <a:pt x="159" y="2218"/>
                  <a:pt x="159" y="2186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7"/>
                  <a:pt x="5986" y="64"/>
                </a:cubicBezTo>
                <a:cubicBezTo>
                  <a:pt x="5986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0"/>
          <p:cNvSpPr/>
          <p:nvPr/>
        </p:nvSpPr>
        <p:spPr>
          <a:xfrm>
            <a:off x="5416609" y="1936811"/>
            <a:ext cx="182903" cy="68737"/>
          </a:xfrm>
          <a:custGeom>
            <a:avLst/>
            <a:gdLst/>
            <a:ahLst/>
            <a:cxnLst/>
            <a:rect l="l" t="t" r="r" b="b"/>
            <a:pathLst>
              <a:path w="5987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18"/>
                  <a:pt x="64" y="2249"/>
                  <a:pt x="96" y="2249"/>
                </a:cubicBezTo>
                <a:cubicBezTo>
                  <a:pt x="128" y="2249"/>
                  <a:pt x="159" y="2218"/>
                  <a:pt x="159" y="2218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8"/>
                  <a:pt x="5986" y="96"/>
                </a:cubicBezTo>
                <a:cubicBezTo>
                  <a:pt x="5986" y="33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0"/>
          <p:cNvSpPr/>
          <p:nvPr/>
        </p:nvSpPr>
        <p:spPr>
          <a:xfrm>
            <a:off x="5393391" y="1698063"/>
            <a:ext cx="260286" cy="435185"/>
          </a:xfrm>
          <a:custGeom>
            <a:avLst/>
            <a:gdLst/>
            <a:ahLst/>
            <a:cxnLst/>
            <a:rect l="l" t="t" r="r" b="b"/>
            <a:pathLst>
              <a:path w="8520" h="14245" extrusionOk="0">
                <a:moveTo>
                  <a:pt x="6804" y="1"/>
                </a:moveTo>
                <a:cubicBezTo>
                  <a:pt x="6518" y="1"/>
                  <a:pt x="6176" y="15"/>
                  <a:pt x="5796" y="57"/>
                </a:cubicBezTo>
                <a:cubicBezTo>
                  <a:pt x="5828" y="120"/>
                  <a:pt x="5828" y="184"/>
                  <a:pt x="5860" y="279"/>
                </a:cubicBezTo>
                <a:cubicBezTo>
                  <a:pt x="5923" y="532"/>
                  <a:pt x="5955" y="754"/>
                  <a:pt x="5986" y="1007"/>
                </a:cubicBezTo>
                <a:cubicBezTo>
                  <a:pt x="6018" y="1324"/>
                  <a:pt x="6018" y="1640"/>
                  <a:pt x="5986" y="1957"/>
                </a:cubicBezTo>
                <a:cubicBezTo>
                  <a:pt x="5986" y="2020"/>
                  <a:pt x="5986" y="2084"/>
                  <a:pt x="5986" y="2147"/>
                </a:cubicBezTo>
                <a:cubicBezTo>
                  <a:pt x="5955" y="2591"/>
                  <a:pt x="5891" y="3002"/>
                  <a:pt x="5796" y="3446"/>
                </a:cubicBezTo>
                <a:cubicBezTo>
                  <a:pt x="5796" y="3509"/>
                  <a:pt x="5765" y="3572"/>
                  <a:pt x="5765" y="3604"/>
                </a:cubicBezTo>
                <a:cubicBezTo>
                  <a:pt x="5638" y="4016"/>
                  <a:pt x="5511" y="4427"/>
                  <a:pt x="5353" y="4807"/>
                </a:cubicBezTo>
                <a:cubicBezTo>
                  <a:pt x="5321" y="4871"/>
                  <a:pt x="5290" y="4934"/>
                  <a:pt x="5290" y="4997"/>
                </a:cubicBezTo>
                <a:cubicBezTo>
                  <a:pt x="5163" y="5219"/>
                  <a:pt x="5068" y="5441"/>
                  <a:pt x="4941" y="5662"/>
                </a:cubicBezTo>
                <a:cubicBezTo>
                  <a:pt x="4751" y="6011"/>
                  <a:pt x="4561" y="6359"/>
                  <a:pt x="4340" y="6707"/>
                </a:cubicBezTo>
                <a:cubicBezTo>
                  <a:pt x="4308" y="6771"/>
                  <a:pt x="4245" y="6834"/>
                  <a:pt x="4213" y="6929"/>
                </a:cubicBezTo>
                <a:cubicBezTo>
                  <a:pt x="3833" y="7468"/>
                  <a:pt x="3453" y="7974"/>
                  <a:pt x="3041" y="8513"/>
                </a:cubicBezTo>
                <a:cubicBezTo>
                  <a:pt x="2978" y="8608"/>
                  <a:pt x="2914" y="8671"/>
                  <a:pt x="2851" y="8766"/>
                </a:cubicBezTo>
                <a:cubicBezTo>
                  <a:pt x="2249" y="9526"/>
                  <a:pt x="1616" y="10286"/>
                  <a:pt x="1046" y="11078"/>
                </a:cubicBezTo>
                <a:cubicBezTo>
                  <a:pt x="761" y="11489"/>
                  <a:pt x="476" y="11901"/>
                  <a:pt x="286" y="12345"/>
                </a:cubicBezTo>
                <a:cubicBezTo>
                  <a:pt x="223" y="12471"/>
                  <a:pt x="191" y="12598"/>
                  <a:pt x="128" y="12725"/>
                </a:cubicBezTo>
                <a:cubicBezTo>
                  <a:pt x="128" y="12725"/>
                  <a:pt x="128" y="12756"/>
                  <a:pt x="128" y="12756"/>
                </a:cubicBezTo>
                <a:cubicBezTo>
                  <a:pt x="96" y="12851"/>
                  <a:pt x="64" y="12978"/>
                  <a:pt x="33" y="13105"/>
                </a:cubicBezTo>
                <a:cubicBezTo>
                  <a:pt x="33" y="13263"/>
                  <a:pt x="1" y="13421"/>
                  <a:pt x="1" y="13580"/>
                </a:cubicBezTo>
                <a:cubicBezTo>
                  <a:pt x="1" y="13801"/>
                  <a:pt x="33" y="13991"/>
                  <a:pt x="96" y="14181"/>
                </a:cubicBezTo>
                <a:cubicBezTo>
                  <a:pt x="96" y="14181"/>
                  <a:pt x="96" y="14181"/>
                  <a:pt x="96" y="14213"/>
                </a:cubicBezTo>
                <a:lnTo>
                  <a:pt x="128" y="14213"/>
                </a:lnTo>
                <a:lnTo>
                  <a:pt x="128" y="14245"/>
                </a:lnTo>
                <a:cubicBezTo>
                  <a:pt x="128" y="14245"/>
                  <a:pt x="128" y="14245"/>
                  <a:pt x="159" y="14213"/>
                </a:cubicBezTo>
                <a:cubicBezTo>
                  <a:pt x="276" y="14125"/>
                  <a:pt x="3158" y="12113"/>
                  <a:pt x="7450" y="12113"/>
                </a:cubicBezTo>
                <a:cubicBezTo>
                  <a:pt x="7798" y="12113"/>
                  <a:pt x="8155" y="12126"/>
                  <a:pt x="8520" y="12155"/>
                </a:cubicBezTo>
                <a:lnTo>
                  <a:pt x="8456" y="944"/>
                </a:lnTo>
                <a:cubicBezTo>
                  <a:pt x="8456" y="944"/>
                  <a:pt x="8171" y="880"/>
                  <a:pt x="7728" y="880"/>
                </a:cubicBezTo>
                <a:lnTo>
                  <a:pt x="7728" y="57"/>
                </a:lnTo>
                <a:cubicBezTo>
                  <a:pt x="7728" y="57"/>
                  <a:pt x="7376" y="1"/>
                  <a:pt x="6804" y="1"/>
                </a:cubicBezTo>
                <a:close/>
              </a:path>
            </a:pathLst>
          </a:custGeom>
          <a:solidFill>
            <a:srgbClr val="CECEC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0"/>
          <p:cNvSpPr/>
          <p:nvPr/>
        </p:nvSpPr>
        <p:spPr>
          <a:xfrm>
            <a:off x="3375227" y="3806837"/>
            <a:ext cx="145143" cy="142394"/>
          </a:xfrm>
          <a:custGeom>
            <a:avLst/>
            <a:gdLst/>
            <a:ahLst/>
            <a:cxnLst/>
            <a:rect l="l" t="t" r="r" b="b"/>
            <a:pathLst>
              <a:path w="4751" h="4661" extrusionOk="0">
                <a:moveTo>
                  <a:pt x="2" y="3108"/>
                </a:moveTo>
                <a:cubicBezTo>
                  <a:pt x="1" y="3108"/>
                  <a:pt x="0" y="3108"/>
                  <a:pt x="0" y="3108"/>
                </a:cubicBezTo>
                <a:cubicBezTo>
                  <a:pt x="0" y="3109"/>
                  <a:pt x="1" y="3109"/>
                  <a:pt x="1" y="3109"/>
                </a:cubicBezTo>
                <a:cubicBezTo>
                  <a:pt x="1" y="3109"/>
                  <a:pt x="2" y="3109"/>
                  <a:pt x="2" y="3108"/>
                </a:cubicBezTo>
                <a:close/>
                <a:moveTo>
                  <a:pt x="294" y="1"/>
                </a:moveTo>
                <a:cubicBezTo>
                  <a:pt x="218" y="1"/>
                  <a:pt x="141" y="2"/>
                  <a:pt x="64" y="5"/>
                </a:cubicBezTo>
                <a:cubicBezTo>
                  <a:pt x="64" y="5"/>
                  <a:pt x="33" y="3046"/>
                  <a:pt x="2" y="3108"/>
                </a:cubicBezTo>
                <a:lnTo>
                  <a:pt x="2" y="3108"/>
                </a:lnTo>
                <a:cubicBezTo>
                  <a:pt x="6" y="3108"/>
                  <a:pt x="17" y="3108"/>
                  <a:pt x="34" y="3108"/>
                </a:cubicBezTo>
                <a:cubicBezTo>
                  <a:pt x="311" y="3108"/>
                  <a:pt x="2250" y="3163"/>
                  <a:pt x="3072" y="4660"/>
                </a:cubicBezTo>
                <a:cubicBezTo>
                  <a:pt x="3072" y="4660"/>
                  <a:pt x="3959" y="2095"/>
                  <a:pt x="4751" y="1588"/>
                </a:cubicBezTo>
                <a:cubicBezTo>
                  <a:pt x="4751" y="1588"/>
                  <a:pt x="2983" y="1"/>
                  <a:pt x="29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0"/>
          <p:cNvSpPr/>
          <p:nvPr/>
        </p:nvSpPr>
        <p:spPr>
          <a:xfrm>
            <a:off x="3487437" y="3805035"/>
            <a:ext cx="207068" cy="367669"/>
          </a:xfrm>
          <a:custGeom>
            <a:avLst/>
            <a:gdLst/>
            <a:ahLst/>
            <a:cxnLst/>
            <a:rect l="l" t="t" r="r" b="b"/>
            <a:pathLst>
              <a:path w="6778" h="12035" extrusionOk="0">
                <a:moveTo>
                  <a:pt x="6303" y="1"/>
                </a:moveTo>
                <a:cubicBezTo>
                  <a:pt x="5923" y="64"/>
                  <a:pt x="5195" y="127"/>
                  <a:pt x="4371" y="381"/>
                </a:cubicBezTo>
                <a:cubicBezTo>
                  <a:pt x="2471" y="951"/>
                  <a:pt x="1" y="2312"/>
                  <a:pt x="1" y="5764"/>
                </a:cubicBezTo>
                <a:lnTo>
                  <a:pt x="1" y="12035"/>
                </a:lnTo>
                <a:lnTo>
                  <a:pt x="3231" y="12035"/>
                </a:lnTo>
                <a:lnTo>
                  <a:pt x="3231" y="5923"/>
                </a:lnTo>
                <a:cubicBezTo>
                  <a:pt x="3231" y="5923"/>
                  <a:pt x="3294" y="3547"/>
                  <a:pt x="6303" y="3231"/>
                </a:cubicBezTo>
                <a:cubicBezTo>
                  <a:pt x="6461" y="3231"/>
                  <a:pt x="6620" y="3199"/>
                  <a:pt x="6778" y="3199"/>
                </a:cubicBezTo>
                <a:lnTo>
                  <a:pt x="6588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0"/>
          <p:cNvSpPr/>
          <p:nvPr/>
        </p:nvSpPr>
        <p:spPr>
          <a:xfrm>
            <a:off x="3486490" y="3694749"/>
            <a:ext cx="99685" cy="147068"/>
          </a:xfrm>
          <a:custGeom>
            <a:avLst/>
            <a:gdLst/>
            <a:ahLst/>
            <a:cxnLst/>
            <a:rect l="l" t="t" r="r" b="b"/>
            <a:pathLst>
              <a:path w="3263" h="4814" extrusionOk="0">
                <a:moveTo>
                  <a:pt x="0" y="0"/>
                </a:moveTo>
                <a:lnTo>
                  <a:pt x="0" y="3674"/>
                </a:lnTo>
                <a:lnTo>
                  <a:pt x="1647" y="4814"/>
                </a:lnTo>
                <a:lnTo>
                  <a:pt x="3262" y="3611"/>
                </a:lnTo>
                <a:lnTo>
                  <a:pt x="3262" y="0"/>
                </a:lnTo>
                <a:cubicBezTo>
                  <a:pt x="3262" y="0"/>
                  <a:pt x="1883" y="71"/>
                  <a:pt x="916" y="71"/>
                </a:cubicBezTo>
                <a:cubicBezTo>
                  <a:pt x="433" y="71"/>
                  <a:pt x="53" y="53"/>
                  <a:pt x="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0"/>
          <p:cNvSpPr/>
          <p:nvPr/>
        </p:nvSpPr>
        <p:spPr>
          <a:xfrm>
            <a:off x="3424565" y="3545024"/>
            <a:ext cx="227384" cy="155561"/>
          </a:xfrm>
          <a:custGeom>
            <a:avLst/>
            <a:gdLst/>
            <a:ahLst/>
            <a:cxnLst/>
            <a:rect l="l" t="t" r="r" b="b"/>
            <a:pathLst>
              <a:path w="7443" h="5092" extrusionOk="0">
                <a:moveTo>
                  <a:pt x="3717" y="1"/>
                </a:moveTo>
                <a:cubicBezTo>
                  <a:pt x="3634" y="1"/>
                  <a:pt x="3547" y="40"/>
                  <a:pt x="3484" y="119"/>
                </a:cubicBezTo>
                <a:lnTo>
                  <a:pt x="3357" y="309"/>
                </a:lnTo>
                <a:lnTo>
                  <a:pt x="127" y="4648"/>
                </a:lnTo>
                <a:cubicBezTo>
                  <a:pt x="0" y="4838"/>
                  <a:pt x="127" y="5091"/>
                  <a:pt x="349" y="5091"/>
                </a:cubicBezTo>
                <a:lnTo>
                  <a:pt x="7094" y="5091"/>
                </a:lnTo>
                <a:cubicBezTo>
                  <a:pt x="7316" y="5091"/>
                  <a:pt x="7443" y="4838"/>
                  <a:pt x="7316" y="4648"/>
                </a:cubicBezTo>
                <a:lnTo>
                  <a:pt x="3927" y="119"/>
                </a:lnTo>
                <a:cubicBezTo>
                  <a:pt x="3880" y="40"/>
                  <a:pt x="3801" y="1"/>
                  <a:pt x="37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0"/>
          <p:cNvSpPr/>
          <p:nvPr/>
        </p:nvSpPr>
        <p:spPr>
          <a:xfrm>
            <a:off x="3224279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4851" y="1"/>
                </a:moveTo>
                <a:cubicBezTo>
                  <a:pt x="4796" y="1"/>
                  <a:pt x="4740" y="16"/>
                  <a:pt x="4688" y="51"/>
                </a:cubicBezTo>
                <a:lnTo>
                  <a:pt x="159" y="3440"/>
                </a:lnTo>
                <a:cubicBezTo>
                  <a:pt x="1" y="3535"/>
                  <a:pt x="1" y="3756"/>
                  <a:pt x="159" y="3883"/>
                </a:cubicBezTo>
                <a:lnTo>
                  <a:pt x="4688" y="7240"/>
                </a:lnTo>
                <a:cubicBezTo>
                  <a:pt x="4740" y="7275"/>
                  <a:pt x="4796" y="7290"/>
                  <a:pt x="4851" y="7290"/>
                </a:cubicBezTo>
                <a:cubicBezTo>
                  <a:pt x="4997" y="7290"/>
                  <a:pt x="5131" y="7179"/>
                  <a:pt x="5131" y="7018"/>
                </a:cubicBezTo>
                <a:lnTo>
                  <a:pt x="5131" y="273"/>
                </a:lnTo>
                <a:cubicBezTo>
                  <a:pt x="5131" y="112"/>
                  <a:pt x="4997" y="1"/>
                  <a:pt x="48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0"/>
          <p:cNvSpPr/>
          <p:nvPr/>
        </p:nvSpPr>
        <p:spPr>
          <a:xfrm>
            <a:off x="3679963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281" y="1"/>
                </a:moveTo>
                <a:cubicBezTo>
                  <a:pt x="135" y="1"/>
                  <a:pt x="1" y="112"/>
                  <a:pt x="1" y="273"/>
                </a:cubicBezTo>
                <a:lnTo>
                  <a:pt x="1" y="7018"/>
                </a:lnTo>
                <a:cubicBezTo>
                  <a:pt x="1" y="7179"/>
                  <a:pt x="135" y="7290"/>
                  <a:pt x="281" y="7290"/>
                </a:cubicBezTo>
                <a:cubicBezTo>
                  <a:pt x="336" y="7290"/>
                  <a:pt x="392" y="7275"/>
                  <a:pt x="444" y="7240"/>
                </a:cubicBezTo>
                <a:lnTo>
                  <a:pt x="4973" y="3883"/>
                </a:lnTo>
                <a:cubicBezTo>
                  <a:pt x="5131" y="3756"/>
                  <a:pt x="5131" y="3535"/>
                  <a:pt x="4973" y="3440"/>
                </a:cubicBezTo>
                <a:lnTo>
                  <a:pt x="444" y="51"/>
                </a:lnTo>
                <a:cubicBezTo>
                  <a:pt x="392" y="16"/>
                  <a:pt x="336" y="1"/>
                  <a:pt x="281" y="1"/>
                </a:cubicBezTo>
                <a:close/>
              </a:path>
            </a:pathLst>
          </a:custGeom>
          <a:solidFill>
            <a:srgbClr val="D05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0"/>
          <p:cNvSpPr/>
          <p:nvPr/>
        </p:nvSpPr>
        <p:spPr>
          <a:xfrm>
            <a:off x="3525166" y="3545024"/>
            <a:ext cx="126783" cy="155561"/>
          </a:xfrm>
          <a:custGeom>
            <a:avLst/>
            <a:gdLst/>
            <a:ahLst/>
            <a:cxnLst/>
            <a:rect l="l" t="t" r="r" b="b"/>
            <a:pathLst>
              <a:path w="4150" h="5092" extrusionOk="0">
                <a:moveTo>
                  <a:pt x="424" y="1"/>
                </a:moveTo>
                <a:cubicBezTo>
                  <a:pt x="341" y="1"/>
                  <a:pt x="254" y="40"/>
                  <a:pt x="191" y="119"/>
                </a:cubicBezTo>
                <a:lnTo>
                  <a:pt x="64" y="309"/>
                </a:lnTo>
                <a:cubicBezTo>
                  <a:pt x="1" y="1544"/>
                  <a:pt x="919" y="3223"/>
                  <a:pt x="1363" y="3951"/>
                </a:cubicBezTo>
                <a:cubicBezTo>
                  <a:pt x="1553" y="4268"/>
                  <a:pt x="1743" y="4585"/>
                  <a:pt x="1933" y="4901"/>
                </a:cubicBezTo>
                <a:cubicBezTo>
                  <a:pt x="1964" y="4933"/>
                  <a:pt x="1996" y="4965"/>
                  <a:pt x="1996" y="4996"/>
                </a:cubicBezTo>
                <a:cubicBezTo>
                  <a:pt x="2028" y="5028"/>
                  <a:pt x="2028" y="5060"/>
                  <a:pt x="2059" y="5091"/>
                </a:cubicBezTo>
                <a:lnTo>
                  <a:pt x="3769" y="5091"/>
                </a:lnTo>
                <a:cubicBezTo>
                  <a:pt x="4023" y="5091"/>
                  <a:pt x="4150" y="4838"/>
                  <a:pt x="3991" y="4648"/>
                </a:cubicBezTo>
                <a:lnTo>
                  <a:pt x="634" y="119"/>
                </a:lnTo>
                <a:cubicBezTo>
                  <a:pt x="587" y="40"/>
                  <a:pt x="508" y="1"/>
                  <a:pt x="42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0"/>
          <p:cNvSpPr/>
          <p:nvPr/>
        </p:nvSpPr>
        <p:spPr>
          <a:xfrm>
            <a:off x="3533873" y="3743507"/>
            <a:ext cx="302873" cy="429197"/>
          </a:xfrm>
          <a:custGeom>
            <a:avLst/>
            <a:gdLst/>
            <a:ahLst/>
            <a:cxnLst/>
            <a:rect l="l" t="t" r="r" b="b"/>
            <a:pathLst>
              <a:path w="9914" h="14049" extrusionOk="0">
                <a:moveTo>
                  <a:pt x="5076" y="1"/>
                </a:moveTo>
                <a:cubicBezTo>
                  <a:pt x="4933" y="1"/>
                  <a:pt x="4783" y="112"/>
                  <a:pt x="4783" y="273"/>
                </a:cubicBezTo>
                <a:lnTo>
                  <a:pt x="4783" y="2046"/>
                </a:lnTo>
                <a:cubicBezTo>
                  <a:pt x="4403" y="2078"/>
                  <a:pt x="3706" y="2141"/>
                  <a:pt x="2883" y="2395"/>
                </a:cubicBezTo>
                <a:cubicBezTo>
                  <a:pt x="2629" y="4263"/>
                  <a:pt x="1141" y="5783"/>
                  <a:pt x="476" y="7588"/>
                </a:cubicBezTo>
                <a:cubicBezTo>
                  <a:pt x="1" y="8950"/>
                  <a:pt x="33" y="10438"/>
                  <a:pt x="64" y="11895"/>
                </a:cubicBezTo>
                <a:cubicBezTo>
                  <a:pt x="96" y="12592"/>
                  <a:pt x="128" y="13352"/>
                  <a:pt x="286" y="14049"/>
                </a:cubicBezTo>
                <a:lnTo>
                  <a:pt x="1743" y="14049"/>
                </a:lnTo>
                <a:lnTo>
                  <a:pt x="1743" y="7937"/>
                </a:lnTo>
                <a:cubicBezTo>
                  <a:pt x="1743" y="7937"/>
                  <a:pt x="1806" y="5561"/>
                  <a:pt x="4783" y="5245"/>
                </a:cubicBezTo>
                <a:lnTo>
                  <a:pt x="4783" y="7018"/>
                </a:lnTo>
                <a:cubicBezTo>
                  <a:pt x="4783" y="7179"/>
                  <a:pt x="4933" y="7290"/>
                  <a:pt x="5076" y="7290"/>
                </a:cubicBezTo>
                <a:cubicBezTo>
                  <a:pt x="5130" y="7290"/>
                  <a:pt x="5183" y="7275"/>
                  <a:pt x="5226" y="7240"/>
                </a:cubicBezTo>
                <a:lnTo>
                  <a:pt x="9787" y="3883"/>
                </a:lnTo>
                <a:cubicBezTo>
                  <a:pt x="9913" y="3756"/>
                  <a:pt x="9913" y="3535"/>
                  <a:pt x="9787" y="3440"/>
                </a:cubicBezTo>
                <a:lnTo>
                  <a:pt x="5226" y="51"/>
                </a:lnTo>
                <a:cubicBezTo>
                  <a:pt x="5183" y="16"/>
                  <a:pt x="5130" y="1"/>
                  <a:pt x="507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Linha do tempo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2738219" y="1555621"/>
            <a:ext cx="1690613" cy="42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Construção do código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789857" y="3700656"/>
            <a:ext cx="1765200" cy="45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Implementação de recurso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Banco de dados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45180" y="1682567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Retorno final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080759" y="1422401"/>
            <a:ext cx="4982481" cy="342638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959556" y="151714"/>
            <a:ext cx="7315200" cy="115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600">
                <a:latin typeface="Fira Sans SemiBold"/>
                <a:sym typeface="Fira Sans SemiBold"/>
              </a:rPr>
              <a:t>D</a:t>
            </a:r>
            <a:r>
              <a:rPr lang="pt-BR" sz="6600">
                <a:latin typeface="Fira Sans SemiBold"/>
                <a:sym typeface="Fira Sans SemiBold"/>
              </a:rPr>
              <a:t>OCUMENTAÇÃO</a:t>
            </a:r>
          </a:p>
        </p:txBody>
      </p:sp>
    </p:spTree>
    <p:extLst>
      <p:ext uri="{BB962C8B-B14F-4D97-AF65-F5344CB8AC3E}">
        <p14:creationId xmlns:p14="http://schemas.microsoft.com/office/powerpoint/2010/main" val="363461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20;p30">
            <a:extLst>
              <a:ext uri="{FF2B5EF4-FFF2-40B4-BE49-F238E27FC236}">
                <a16:creationId xmlns:a16="http://schemas.microsoft.com/office/drawing/2014/main" id="{B4F44752-5E25-A3F3-CBC4-ABCF4A2940EA}"/>
              </a:ext>
            </a:extLst>
          </p:cNvPr>
          <p:cNvSpPr txBox="1"/>
          <p:nvPr/>
        </p:nvSpPr>
        <p:spPr>
          <a:xfrm>
            <a:off x="706617" y="562438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Pontos </a:t>
            </a:r>
            <a:r>
              <a:rPr lang="en" sz="2800" err="1">
                <a:latin typeface="Fira Sans Medium"/>
                <a:ea typeface="Fira Sans Medium"/>
                <a:cs typeface="Fira Sans Medium"/>
                <a:sym typeface="Fira Sans Medium"/>
              </a:rPr>
              <a:t>Documentados</a:t>
            </a:r>
            <a:endParaRPr sz="2800" err="1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" name="Google Shape;1543;p18">
            <a:extLst>
              <a:ext uri="{FF2B5EF4-FFF2-40B4-BE49-F238E27FC236}">
                <a16:creationId xmlns:a16="http://schemas.microsoft.com/office/drawing/2014/main" id="{9436DEE6-C1FA-496A-C820-46DC8F398139}"/>
              </a:ext>
            </a:extLst>
          </p:cNvPr>
          <p:cNvSpPr txBox="1"/>
          <p:nvPr/>
        </p:nvSpPr>
        <p:spPr>
          <a:xfrm>
            <a:off x="2367469" y="1600679"/>
            <a:ext cx="4414482" cy="309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" dirty="0" err="1">
                <a:latin typeface="Fira Sans"/>
              </a:rPr>
              <a:t>Objetivos</a:t>
            </a:r>
            <a:r>
              <a:rPr lang="en" dirty="0">
                <a:latin typeface="Fira Sans"/>
              </a:rPr>
              <a:t> e </a:t>
            </a:r>
            <a:r>
              <a:rPr lang="en" dirty="0" err="1">
                <a:latin typeface="Fira Sans"/>
              </a:rPr>
              <a:t>Objetivos</a:t>
            </a:r>
            <a:r>
              <a:rPr lang="en" dirty="0">
                <a:latin typeface="Fira Sans"/>
              </a:rPr>
              <a:t> </a:t>
            </a:r>
            <a:r>
              <a:rPr lang="en" dirty="0" err="1">
                <a:latin typeface="Fira Sans"/>
              </a:rPr>
              <a:t>Específicos</a:t>
            </a:r>
            <a:endParaRPr lang="en" dirty="0">
              <a:latin typeface="Fira Sans"/>
            </a:endParaRPr>
          </a:p>
          <a:p>
            <a:pPr marL="171450" indent="-171450">
              <a:buFont typeface="Calibri"/>
              <a:buChar char="-"/>
            </a:pPr>
            <a:r>
              <a:rPr lang="en" err="1">
                <a:latin typeface="Fira Sans"/>
              </a:rPr>
              <a:t>Metodologia</a:t>
            </a:r>
            <a:endParaRPr lang="en">
              <a:latin typeface="Fira Sans"/>
            </a:endParaRPr>
          </a:p>
          <a:p>
            <a:pPr marL="171450" indent="-171450">
              <a:buFont typeface="Calibri"/>
              <a:buChar char="-"/>
            </a:pPr>
            <a:r>
              <a:rPr lang="en" dirty="0">
                <a:latin typeface="Fira Sans"/>
                <a:ea typeface="Fira Sans"/>
              </a:rPr>
              <a:t>MySQL</a:t>
            </a:r>
          </a:p>
          <a:p>
            <a:pPr marL="171450" indent="-171450">
              <a:buFont typeface="Calibri"/>
              <a:buChar char="-"/>
            </a:pPr>
            <a:r>
              <a:rPr lang="en" dirty="0">
                <a:latin typeface="Fira Sans"/>
                <a:ea typeface="Fira Sans"/>
              </a:rPr>
              <a:t>GitHub</a:t>
            </a:r>
          </a:p>
          <a:p>
            <a:pPr marL="171450" indent="-171450">
              <a:buFont typeface="Calibri"/>
              <a:buChar char="-"/>
            </a:pPr>
            <a:r>
              <a:rPr lang="en" dirty="0">
                <a:latin typeface="Fira Sans"/>
                <a:ea typeface="Fira Sans"/>
              </a:rPr>
              <a:t>Visual Studio e </a:t>
            </a:r>
            <a:r>
              <a:rPr lang="en" dirty="0" err="1">
                <a:latin typeface="Fira Sans"/>
                <a:ea typeface="Fira Sans"/>
              </a:rPr>
              <a:t>Extensões</a:t>
            </a:r>
            <a:endParaRPr lang="en" dirty="0">
              <a:latin typeface="Fira Sans"/>
              <a:ea typeface="Fira Sans"/>
            </a:endParaRPr>
          </a:p>
          <a:p>
            <a:pPr marL="171450" indent="-171450">
              <a:buFont typeface="Calibri"/>
              <a:buChar char="-"/>
            </a:pPr>
            <a:r>
              <a:rPr lang="en" dirty="0">
                <a:latin typeface="Fira Sans"/>
                <a:ea typeface="Fira Sans"/>
              </a:rPr>
              <a:t>Q#</a:t>
            </a:r>
          </a:p>
          <a:p>
            <a:pPr marL="171450" indent="-171450">
              <a:buFont typeface="Calibri"/>
              <a:buChar char="-"/>
            </a:pPr>
            <a:r>
              <a:rPr lang="en" dirty="0">
                <a:latin typeface="Fira Sans"/>
                <a:ea typeface="Fira Sans"/>
              </a:rPr>
              <a:t>Python</a:t>
            </a:r>
          </a:p>
          <a:p>
            <a:pPr marL="171450" indent="-171450">
              <a:buFont typeface="Calibri"/>
              <a:buChar char="-"/>
            </a:pPr>
            <a:r>
              <a:rPr lang="en" dirty="0" err="1">
                <a:latin typeface="Fira Sans"/>
                <a:ea typeface="Fira Sans"/>
              </a:rPr>
              <a:t>Ajustes</a:t>
            </a:r>
            <a:r>
              <a:rPr lang="en" dirty="0">
                <a:latin typeface="Fira Sans"/>
                <a:ea typeface="Fira Sans"/>
              </a:rPr>
              <a:t> </a:t>
            </a:r>
            <a:r>
              <a:rPr lang="en" dirty="0" err="1">
                <a:latin typeface="Fira Sans"/>
                <a:ea typeface="Fira Sans"/>
              </a:rPr>
              <a:t>nas</a:t>
            </a:r>
            <a:r>
              <a:rPr lang="en" dirty="0">
                <a:latin typeface="Fira Sans"/>
                <a:ea typeface="Fira Sans"/>
              </a:rPr>
              <a:t> </a:t>
            </a:r>
            <a:r>
              <a:rPr lang="en" dirty="0" err="1">
                <a:latin typeface="Fira Sans"/>
                <a:ea typeface="Fira Sans"/>
              </a:rPr>
              <a:t>referências</a:t>
            </a:r>
            <a:r>
              <a:rPr lang="en" dirty="0">
                <a:latin typeface="Fira Sans"/>
                <a:ea typeface="Fira Sans"/>
              </a:rPr>
              <a:t> e no </a:t>
            </a:r>
            <a:r>
              <a:rPr lang="en" dirty="0" err="1">
                <a:latin typeface="Fira Sans"/>
                <a:ea typeface="Fira Sans"/>
              </a:rPr>
              <a:t>cronograma</a:t>
            </a:r>
          </a:p>
          <a:p>
            <a:pPr marL="171450" indent="-171450">
              <a:buFont typeface="Calibri"/>
              <a:buChar char="-"/>
            </a:pPr>
            <a:r>
              <a:rPr lang="en" dirty="0" err="1">
                <a:latin typeface="Fira Sans"/>
                <a:ea typeface="Fira Sans"/>
              </a:rPr>
              <a:t>Verificação</a:t>
            </a:r>
            <a:r>
              <a:rPr lang="en" dirty="0">
                <a:latin typeface="Fira Sans"/>
                <a:ea typeface="Fira Sans"/>
              </a:rPr>
              <a:t> do </a:t>
            </a:r>
            <a:r>
              <a:rPr lang="en" dirty="0" err="1">
                <a:latin typeface="Fira Sans"/>
                <a:ea typeface="Fira Sans"/>
              </a:rPr>
              <a:t>relatório</a:t>
            </a:r>
            <a:r>
              <a:rPr lang="en" dirty="0">
                <a:latin typeface="Fira Sans"/>
                <a:ea typeface="Fira Sans"/>
              </a:rPr>
              <a:t> e dos </a:t>
            </a:r>
            <a:r>
              <a:rPr lang="en" dirty="0" err="1">
                <a:latin typeface="Fira Sans"/>
                <a:ea typeface="Fira Sans"/>
              </a:rPr>
              <a:t>pontos</a:t>
            </a:r>
            <a:r>
              <a:rPr lang="en" dirty="0">
                <a:latin typeface="Fira Sans"/>
                <a:ea typeface="Fira Sans"/>
              </a:rPr>
              <a:t> que </a:t>
            </a:r>
            <a:r>
              <a:rPr lang="en" dirty="0" err="1">
                <a:latin typeface="Fira Sans"/>
                <a:ea typeface="Fira Sans"/>
              </a:rPr>
              <a:t>foram</a:t>
            </a:r>
            <a:r>
              <a:rPr lang="en" dirty="0">
                <a:latin typeface="Fira Sans"/>
                <a:ea typeface="Fira Sans"/>
              </a:rPr>
              <a:t> </a:t>
            </a:r>
            <a:r>
              <a:rPr lang="en" dirty="0" err="1">
                <a:latin typeface="Fira Sans"/>
                <a:ea typeface="Fira Sans"/>
              </a:rPr>
              <a:t>indicados</a:t>
            </a:r>
            <a:r>
              <a:rPr lang="en" dirty="0">
                <a:latin typeface="Fira Sans"/>
                <a:ea typeface="Fira Sans"/>
              </a:rPr>
              <a:t> para </a:t>
            </a:r>
            <a:r>
              <a:rPr lang="en" dirty="0" err="1">
                <a:latin typeface="Fira Sans"/>
                <a:ea typeface="Fira Sans"/>
              </a:rPr>
              <a:t>alteração</a:t>
            </a:r>
            <a:r>
              <a:rPr lang="en" dirty="0">
                <a:latin typeface="Fira Sans"/>
                <a:ea typeface="Fira Sans"/>
              </a:rPr>
              <a:t> pela </a:t>
            </a:r>
            <a:r>
              <a:rPr lang="en" dirty="0" err="1">
                <a:latin typeface="Fira Sans"/>
                <a:ea typeface="Fira Sans"/>
              </a:rPr>
              <a:t>professora</a:t>
            </a:r>
            <a:r>
              <a:rPr lang="en" dirty="0">
                <a:latin typeface="Fira Sans"/>
                <a:ea typeface="Fira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81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20;p30">
            <a:extLst>
              <a:ext uri="{FF2B5EF4-FFF2-40B4-BE49-F238E27FC236}">
                <a16:creationId xmlns:a16="http://schemas.microsoft.com/office/drawing/2014/main" id="{B4F44752-5E25-A3F3-CBC4-ABCF4A2940EA}"/>
              </a:ext>
            </a:extLst>
          </p:cNvPr>
          <p:cNvSpPr txBox="1"/>
          <p:nvPr/>
        </p:nvSpPr>
        <p:spPr>
          <a:xfrm>
            <a:off x="706617" y="562438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err="1">
                <a:latin typeface="Fira Sans Medium"/>
                <a:sym typeface="Fira Sans Medium"/>
              </a:rPr>
              <a:t>Objetivo</a:t>
            </a:r>
            <a:r>
              <a:rPr lang="en" sz="2800">
                <a:latin typeface="Fira Sans Medium"/>
                <a:sym typeface="Fira Sans Medium"/>
              </a:rPr>
              <a:t> </a:t>
            </a:r>
            <a:r>
              <a:rPr lang="en" sz="2800" err="1">
                <a:latin typeface="Fira Sans Medium"/>
                <a:sym typeface="Fira Sans Medium"/>
              </a:rPr>
              <a:t>Específico</a:t>
            </a:r>
            <a:endParaRPr lang="en-US" err="1"/>
          </a:p>
        </p:txBody>
      </p:sp>
      <p:sp>
        <p:nvSpPr>
          <p:cNvPr id="2" name="Google Shape;1543;p18">
            <a:extLst>
              <a:ext uri="{FF2B5EF4-FFF2-40B4-BE49-F238E27FC236}">
                <a16:creationId xmlns:a16="http://schemas.microsoft.com/office/drawing/2014/main" id="{18E644ED-8745-BE09-74F0-DE7CDD241769}"/>
              </a:ext>
            </a:extLst>
          </p:cNvPr>
          <p:cNvSpPr txBox="1"/>
          <p:nvPr/>
        </p:nvSpPr>
        <p:spPr>
          <a:xfrm>
            <a:off x="1078373" y="1957964"/>
            <a:ext cx="7208334" cy="111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Construção de um código "</a:t>
            </a:r>
            <a:r>
              <a:rPr lang="pt-BR" err="1"/>
              <a:t>Frankeinstein</a:t>
            </a:r>
            <a:r>
              <a:rPr lang="pt-BR"/>
              <a:t>", implementando recursos quânticos dentro da programação clássica, demonstrando dessa maneira a usabilidade das soluções quânticas em processos clássicos de manipulação - especialmente na criptografia - de arquivos de um banco de dados.</a:t>
            </a:r>
            <a:endParaRPr lang="en"/>
          </a:p>
        </p:txBody>
      </p:sp>
      <p:sp>
        <p:nvSpPr>
          <p:cNvPr id="4" name="Google Shape;1543;p18">
            <a:extLst>
              <a:ext uri="{FF2B5EF4-FFF2-40B4-BE49-F238E27FC236}">
                <a16:creationId xmlns:a16="http://schemas.microsoft.com/office/drawing/2014/main" id="{18E644ED-8745-BE09-74F0-DE7CDD241769}"/>
              </a:ext>
            </a:extLst>
          </p:cNvPr>
          <p:cNvSpPr txBox="1"/>
          <p:nvPr/>
        </p:nvSpPr>
        <p:spPr>
          <a:xfrm>
            <a:off x="1081069" y="3211489"/>
            <a:ext cx="7197551" cy="39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/>
              <a:t>Código: Q# + Python + MySQL</a:t>
            </a:r>
          </a:p>
        </p:txBody>
      </p:sp>
    </p:spTree>
    <p:extLst>
      <p:ext uri="{BB962C8B-B14F-4D97-AF65-F5344CB8AC3E}">
        <p14:creationId xmlns:p14="http://schemas.microsoft.com/office/powerpoint/2010/main" val="177638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20;p30">
            <a:extLst>
              <a:ext uri="{FF2B5EF4-FFF2-40B4-BE49-F238E27FC236}">
                <a16:creationId xmlns:a16="http://schemas.microsoft.com/office/drawing/2014/main" id="{7BF94E86-EB29-9F6B-8578-C590488C1CBE}"/>
              </a:ext>
            </a:extLst>
          </p:cNvPr>
          <p:cNvSpPr txBox="1"/>
          <p:nvPr/>
        </p:nvSpPr>
        <p:spPr>
          <a:xfrm>
            <a:off x="706617" y="562438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>
                <a:latin typeface="Fira Sans Medium"/>
              </a:rPr>
              <a:t>Banco de Dados </a:t>
            </a:r>
            <a:r>
              <a:rPr lang="en" sz="2800" err="1">
                <a:latin typeface="Fira Sans Medium"/>
              </a:rPr>
              <a:t>Relacional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AD393-3CD7-02F9-3AA7-B58A01BBE1E7}"/>
              </a:ext>
            </a:extLst>
          </p:cNvPr>
          <p:cNvSpPr txBox="1"/>
          <p:nvPr/>
        </p:nvSpPr>
        <p:spPr>
          <a:xfrm>
            <a:off x="656528" y="1283784"/>
            <a:ext cx="4980414" cy="3387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pt-BR" sz="1200">
                <a:latin typeface="Fira Sans"/>
              </a:rPr>
              <a:t>Um banco de dados relacional armazena dados em tabelas. </a:t>
            </a:r>
            <a:r>
              <a:rPr lang="en-US" sz="1200">
                <a:latin typeface="Fira Sans"/>
              </a:rPr>
              <a:t>​</a:t>
            </a:r>
            <a:endParaRPr lang="en-US" sz="1200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pt-BR" sz="1200">
                <a:latin typeface="Fira Sans"/>
              </a:rPr>
              <a:t>Tabelas são organizadas em colunas, e cada coluna armazena um tipo de dados (inteiro, </a:t>
            </a:r>
            <a:r>
              <a:rPr lang="pt-BR" sz="1200" err="1">
                <a:latin typeface="Fira Sans"/>
              </a:rPr>
              <a:t>strings</a:t>
            </a:r>
            <a:r>
              <a:rPr lang="pt-BR" sz="1200">
                <a:latin typeface="Fira Sans"/>
              </a:rPr>
              <a:t>, data, etc.). Os dados são armazenados como uma linha. </a:t>
            </a:r>
            <a:r>
              <a:rPr lang="en-US" sz="1200">
                <a:latin typeface="Fira Sans"/>
              </a:rPr>
              <a:t>​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pt-BR" sz="1200">
                <a:latin typeface="Fira Sans"/>
              </a:rPr>
              <a:t>Exemplo: a tabela Cliente teria colunas como </a:t>
            </a:r>
            <a:r>
              <a:rPr lang="pt-BR" sz="1200" err="1">
                <a:latin typeface="Fira Sans"/>
              </a:rPr>
              <a:t>numeroCliente</a:t>
            </a:r>
            <a:r>
              <a:rPr lang="pt-BR" sz="1200">
                <a:latin typeface="Fira Sans"/>
              </a:rPr>
              <a:t>, </a:t>
            </a:r>
            <a:r>
              <a:rPr lang="pt-BR" sz="1200" err="1">
                <a:latin typeface="Fira Sans"/>
              </a:rPr>
              <a:t>primeiroNome</a:t>
            </a:r>
            <a:r>
              <a:rPr lang="pt-BR" sz="1200">
                <a:latin typeface="Fira Sans"/>
              </a:rPr>
              <a:t> e sobrenome, e uma linha na tabela teria algo como {123, “Erick”, “Galvão”}.​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pt-BR" sz="1200">
                <a:latin typeface="Fira Sans"/>
              </a:rPr>
              <a:t>O banco SQL é muito parecido com uma tabela Excel, onde cada banco é uma planilha, cada aba pode ser considerada uma tabela e cada uma dessas tabelas contém linhas e colunas. ​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pt-BR" sz="1200">
                <a:latin typeface="Fira Sans"/>
              </a:rPr>
              <a:t>Principais bancos de dados relacionais: MySQL, </a:t>
            </a:r>
            <a:r>
              <a:rPr lang="pt-BR" sz="1200" err="1">
                <a:latin typeface="Fira Sans"/>
              </a:rPr>
              <a:t>PostgresSQL</a:t>
            </a:r>
            <a:r>
              <a:rPr lang="pt-BR" sz="1200">
                <a:latin typeface="Fira Sans"/>
              </a:rPr>
              <a:t> e o Microsoft </a:t>
            </a:r>
            <a:r>
              <a:rPr lang="pt-BR" sz="1200" err="1">
                <a:latin typeface="Fira Sans"/>
              </a:rPr>
              <a:t>Acces</a:t>
            </a:r>
            <a:r>
              <a:rPr lang="pt-BR" sz="1200">
                <a:latin typeface="Fira Sans"/>
              </a:rPr>
              <a:t>.</a:t>
            </a:r>
          </a:p>
        </p:txBody>
      </p:sp>
      <p:pic>
        <p:nvPicPr>
          <p:cNvPr id="6" name="Picture 6" descr="Table, calendar&#10;&#10;Description automatically generated">
            <a:extLst>
              <a:ext uri="{FF2B5EF4-FFF2-40B4-BE49-F238E27FC236}">
                <a16:creationId xmlns:a16="http://schemas.microsoft.com/office/drawing/2014/main" id="{F7276F96-2755-1EDD-B37B-73CEAA93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29" y="1426001"/>
            <a:ext cx="3182279" cy="26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5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20;p30">
            <a:extLst>
              <a:ext uri="{FF2B5EF4-FFF2-40B4-BE49-F238E27FC236}">
                <a16:creationId xmlns:a16="http://schemas.microsoft.com/office/drawing/2014/main" id="{7BF94E86-EB29-9F6B-8578-C590488C1CBE}"/>
              </a:ext>
            </a:extLst>
          </p:cNvPr>
          <p:cNvSpPr txBox="1"/>
          <p:nvPr/>
        </p:nvSpPr>
        <p:spPr>
          <a:xfrm>
            <a:off x="706617" y="562438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>
                <a:latin typeface="Fira Sans Medium"/>
              </a:rPr>
              <a:t>MySQL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AD393-3CD7-02F9-3AA7-B58A01BBE1E7}"/>
              </a:ext>
            </a:extLst>
          </p:cNvPr>
          <p:cNvSpPr txBox="1"/>
          <p:nvPr/>
        </p:nvSpPr>
        <p:spPr>
          <a:xfrm>
            <a:off x="2029522" y="1451052"/>
            <a:ext cx="5084956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000"/>
              </a:spcAft>
              <a:buChar char="•"/>
            </a:pPr>
            <a:r>
              <a:rPr lang="en-US" sz="1200">
                <a:latin typeface="Fira Sans"/>
                <a:cs typeface="Calibri"/>
              </a:rPr>
              <a:t>É um </a:t>
            </a:r>
            <a:r>
              <a:rPr lang="en-US" sz="1200" err="1">
                <a:latin typeface="Fira Sans"/>
                <a:cs typeface="Calibri"/>
              </a:rPr>
              <a:t>sistema</a:t>
            </a:r>
            <a:r>
              <a:rPr lang="en-US" sz="1200">
                <a:latin typeface="Fira Sans"/>
                <a:cs typeface="Calibri"/>
              </a:rPr>
              <a:t> de </a:t>
            </a:r>
            <a:r>
              <a:rPr lang="en-US" sz="1200" err="1">
                <a:latin typeface="Fira Sans"/>
                <a:cs typeface="Calibri"/>
              </a:rPr>
              <a:t>gerenciamento</a:t>
            </a:r>
            <a:r>
              <a:rPr lang="en-US" sz="1200">
                <a:latin typeface="Fira Sans"/>
                <a:cs typeface="Calibri"/>
              </a:rPr>
              <a:t> de banco de dados </a:t>
            </a:r>
            <a:r>
              <a:rPr lang="en-US" sz="1200" err="1">
                <a:latin typeface="Fira Sans"/>
                <a:cs typeface="Calibri"/>
              </a:rPr>
              <a:t>relacionais</a:t>
            </a:r>
            <a:r>
              <a:rPr lang="en-US" sz="1200">
                <a:latin typeface="Fira Sans"/>
                <a:cs typeface="Calibri"/>
              </a:rPr>
              <a:t> (SGBDR) </a:t>
            </a:r>
            <a:endParaRPr lang="pt-BR" sz="1200">
              <a:latin typeface="Fira Sans"/>
              <a:cs typeface="Calibri"/>
            </a:endParaRPr>
          </a:p>
          <a:p>
            <a:pPr marL="285750" indent="-285750">
              <a:spcAft>
                <a:spcPts val="1000"/>
              </a:spcAft>
              <a:buChar char="•"/>
            </a:pPr>
            <a:r>
              <a:rPr lang="en-US" sz="1200">
                <a:latin typeface="Fira Sans"/>
                <a:cs typeface="Calibri"/>
              </a:rPr>
              <a:t>É um software que </a:t>
            </a:r>
            <a:r>
              <a:rPr lang="en-US" sz="1200" err="1">
                <a:latin typeface="Fira Sans"/>
                <a:cs typeface="Calibri"/>
              </a:rPr>
              <a:t>controla</a:t>
            </a:r>
            <a:r>
              <a:rPr lang="en-US" sz="1200">
                <a:latin typeface="Fira Sans"/>
                <a:cs typeface="Calibri"/>
              </a:rPr>
              <a:t> o </a:t>
            </a:r>
            <a:r>
              <a:rPr lang="en-US" sz="1200" err="1">
                <a:latin typeface="Fira Sans"/>
                <a:cs typeface="Calibri"/>
              </a:rPr>
              <a:t>armazenamento</a:t>
            </a:r>
            <a:r>
              <a:rPr lang="en-US" sz="1200">
                <a:latin typeface="Fira Sans"/>
                <a:cs typeface="Calibri"/>
              </a:rPr>
              <a:t>, </a:t>
            </a:r>
            <a:r>
              <a:rPr lang="en-US" sz="1200" err="1">
                <a:latin typeface="Fira Sans"/>
                <a:cs typeface="Calibri"/>
              </a:rPr>
              <a:t>recuperação</a:t>
            </a:r>
            <a:r>
              <a:rPr lang="en-US" sz="1200">
                <a:latin typeface="Fira Sans"/>
                <a:cs typeface="Calibri"/>
              </a:rPr>
              <a:t>, </a:t>
            </a:r>
            <a:r>
              <a:rPr lang="en-US" sz="1200" err="1">
                <a:latin typeface="Fira Sans"/>
                <a:cs typeface="Calibri"/>
              </a:rPr>
              <a:t>exclusão</a:t>
            </a:r>
            <a:r>
              <a:rPr lang="en-US" sz="1200">
                <a:latin typeface="Fira Sans"/>
                <a:cs typeface="Calibri"/>
              </a:rPr>
              <a:t>, </a:t>
            </a:r>
            <a:r>
              <a:rPr lang="en-US" sz="1200" err="1">
                <a:latin typeface="Fira Sans"/>
                <a:cs typeface="Calibri"/>
              </a:rPr>
              <a:t>segurança</a:t>
            </a:r>
            <a:r>
              <a:rPr lang="en-US" sz="1200">
                <a:latin typeface="Fira Sans"/>
                <a:cs typeface="Calibri"/>
              </a:rPr>
              <a:t> e </a:t>
            </a:r>
            <a:r>
              <a:rPr lang="en-US" sz="1200" err="1">
                <a:latin typeface="Fira Sans"/>
                <a:cs typeface="Calibri"/>
              </a:rPr>
              <a:t>integridade</a:t>
            </a:r>
            <a:r>
              <a:rPr lang="en-US" sz="1200">
                <a:latin typeface="Fira Sans"/>
                <a:cs typeface="Calibri"/>
              </a:rPr>
              <a:t> dos dados </a:t>
            </a:r>
            <a:r>
              <a:rPr lang="en-US" sz="1200" err="1">
                <a:latin typeface="Fira Sans"/>
                <a:cs typeface="Calibri"/>
              </a:rPr>
              <a:t>em</a:t>
            </a:r>
            <a:r>
              <a:rPr lang="en-US" sz="1200">
                <a:latin typeface="Fira Sans"/>
                <a:cs typeface="Calibri"/>
              </a:rPr>
              <a:t> um banco de dados. </a:t>
            </a:r>
          </a:p>
          <a:p>
            <a:pPr marL="285750" indent="-285750">
              <a:spcAft>
                <a:spcPts val="1000"/>
              </a:spcAft>
              <a:buChar char="•"/>
            </a:pPr>
            <a:r>
              <a:rPr lang="en-US" sz="1200" err="1">
                <a:latin typeface="Fira Sans"/>
                <a:cs typeface="Calibri"/>
              </a:rPr>
              <a:t>Utiliza</a:t>
            </a:r>
            <a:r>
              <a:rPr lang="en-US" sz="1200">
                <a:latin typeface="Fira Sans"/>
                <a:cs typeface="Calibri"/>
              </a:rPr>
              <a:t> a </a:t>
            </a:r>
            <a:r>
              <a:rPr lang="en-US" sz="1200" err="1">
                <a:latin typeface="Fira Sans"/>
                <a:cs typeface="Calibri"/>
              </a:rPr>
              <a:t>linguagem</a:t>
            </a:r>
            <a:r>
              <a:rPr lang="en-US" sz="1200">
                <a:latin typeface="Fira Sans"/>
                <a:cs typeface="Calibri"/>
              </a:rPr>
              <a:t> SQL </a:t>
            </a:r>
            <a:r>
              <a:rPr lang="en-US" sz="1200" err="1">
                <a:latin typeface="Fira Sans"/>
                <a:cs typeface="Calibri"/>
              </a:rPr>
              <a:t>como</a:t>
            </a:r>
            <a:r>
              <a:rPr lang="en-US" sz="1200">
                <a:latin typeface="Fira Sans"/>
                <a:cs typeface="Calibri"/>
              </a:rPr>
              <a:t> interface</a:t>
            </a:r>
          </a:p>
          <a:p>
            <a:pPr marL="285750" indent="-285750">
              <a:spcAft>
                <a:spcPts val="1000"/>
              </a:spcAft>
              <a:buChar char="•"/>
            </a:pPr>
            <a:r>
              <a:rPr lang="en-US" sz="1200" err="1">
                <a:latin typeface="Fira Sans"/>
                <a:cs typeface="Calibri"/>
              </a:rPr>
              <a:t>Suporta</a:t>
            </a:r>
            <a:r>
              <a:rPr lang="en-US" sz="1200">
                <a:latin typeface="Fira Sans"/>
                <a:cs typeface="Calibri"/>
              </a:rPr>
              <a:t> </a:t>
            </a:r>
            <a:r>
              <a:rPr lang="en-US" sz="1200" err="1">
                <a:latin typeface="Fira Sans"/>
                <a:cs typeface="Calibri"/>
              </a:rPr>
              <a:t>qualquer</a:t>
            </a:r>
            <a:r>
              <a:rPr lang="en-US" sz="1200">
                <a:latin typeface="Fira Sans"/>
                <a:cs typeface="Calibri"/>
              </a:rPr>
              <a:t> </a:t>
            </a:r>
            <a:r>
              <a:rPr lang="en-US" sz="1200" err="1">
                <a:latin typeface="Fira Sans"/>
                <a:cs typeface="Calibri"/>
              </a:rPr>
              <a:t>tipo</a:t>
            </a:r>
            <a:r>
              <a:rPr lang="en-US" sz="1200">
                <a:latin typeface="Fira Sans"/>
                <a:cs typeface="Calibri"/>
              </a:rPr>
              <a:t> de </a:t>
            </a:r>
            <a:r>
              <a:rPr lang="en-US" sz="1200" err="1">
                <a:latin typeface="Fira Sans"/>
                <a:cs typeface="Calibri"/>
              </a:rPr>
              <a:t>plataforma</a:t>
            </a:r>
            <a:endParaRPr lang="en-US" sz="1200">
              <a:latin typeface="Fira Sans"/>
              <a:cs typeface="Calibri"/>
            </a:endParaRPr>
          </a:p>
          <a:p>
            <a:pPr marL="285750" indent="-285750">
              <a:spcAft>
                <a:spcPts val="1000"/>
              </a:spcAft>
              <a:buChar char="•"/>
            </a:pPr>
            <a:r>
              <a:rPr lang="en-US" sz="1200">
                <a:latin typeface="Fira Sans"/>
                <a:cs typeface="Calibri"/>
              </a:rPr>
              <a:t>É </a:t>
            </a:r>
            <a:r>
              <a:rPr lang="en-US" sz="1200" err="1">
                <a:latin typeface="Fira Sans"/>
                <a:cs typeface="Calibri"/>
              </a:rPr>
              <a:t>compatível</a:t>
            </a:r>
            <a:r>
              <a:rPr lang="en-US" sz="1200">
                <a:latin typeface="Fira Sans"/>
                <a:cs typeface="Calibri"/>
              </a:rPr>
              <a:t> com </a:t>
            </a:r>
            <a:r>
              <a:rPr lang="en-US" sz="1200" err="1">
                <a:latin typeface="Fira Sans"/>
                <a:cs typeface="Calibri"/>
              </a:rPr>
              <a:t>diversas</a:t>
            </a:r>
            <a:r>
              <a:rPr lang="en-US" sz="1200">
                <a:latin typeface="Fira Sans"/>
                <a:cs typeface="Calibri"/>
              </a:rPr>
              <a:t> </a:t>
            </a:r>
            <a:r>
              <a:rPr lang="en-US" sz="1200" err="1">
                <a:latin typeface="Fira Sans"/>
                <a:cs typeface="Calibri"/>
              </a:rPr>
              <a:t>linguagens</a:t>
            </a:r>
            <a:r>
              <a:rPr lang="en-US" sz="1200">
                <a:latin typeface="Fira Sans"/>
                <a:cs typeface="Calibri"/>
              </a:rPr>
              <a:t> de </a:t>
            </a:r>
            <a:r>
              <a:rPr lang="en-US" sz="1200" err="1">
                <a:latin typeface="Fira Sans"/>
                <a:cs typeface="Calibri"/>
              </a:rPr>
              <a:t>programação</a:t>
            </a:r>
            <a:endParaRPr lang="en-US" sz="1200">
              <a:latin typeface="Fira Sans"/>
              <a:cs typeface="Calibri"/>
            </a:endParaRPr>
          </a:p>
          <a:p>
            <a:pPr marL="285750" indent="-285750">
              <a:spcAft>
                <a:spcPts val="1000"/>
              </a:spcAft>
              <a:buChar char="•"/>
            </a:pPr>
            <a:r>
              <a:rPr lang="en-US" sz="1200">
                <a:latin typeface="Fira Sans"/>
                <a:cs typeface="Calibri"/>
              </a:rPr>
              <a:t>Software livre, </a:t>
            </a:r>
            <a:r>
              <a:rPr lang="en-US" sz="1200" err="1">
                <a:latin typeface="Fira Sans"/>
                <a:cs typeface="Calibri"/>
              </a:rPr>
              <a:t>pouca</a:t>
            </a:r>
            <a:r>
              <a:rPr lang="en-US" sz="1200">
                <a:latin typeface="Fira Sans"/>
                <a:cs typeface="Calibri"/>
              </a:rPr>
              <a:t> </a:t>
            </a:r>
            <a:r>
              <a:rPr lang="en-US" sz="1200" err="1">
                <a:latin typeface="Fira Sans"/>
                <a:cs typeface="Calibri"/>
              </a:rPr>
              <a:t>exigência</a:t>
            </a:r>
            <a:r>
              <a:rPr lang="en-US" sz="1200">
                <a:latin typeface="Fira Sans"/>
                <a:cs typeface="Calibri"/>
              </a:rPr>
              <a:t> de hardware</a:t>
            </a:r>
          </a:p>
          <a:p>
            <a:pPr marL="285750" indent="-285750">
              <a:spcAft>
                <a:spcPts val="1000"/>
              </a:spcAft>
              <a:buChar char="•"/>
            </a:pPr>
            <a:r>
              <a:rPr lang="en-US" sz="1200">
                <a:latin typeface="Fira Sans"/>
                <a:cs typeface="Calibri"/>
              </a:rPr>
              <a:t>É </a:t>
            </a:r>
            <a:r>
              <a:rPr lang="en-US" sz="1200" err="1">
                <a:latin typeface="Fira Sans"/>
                <a:cs typeface="Calibri"/>
              </a:rPr>
              <a:t>possível</a:t>
            </a:r>
            <a:r>
              <a:rPr lang="en-US" sz="1200">
                <a:latin typeface="Fira Sans"/>
                <a:cs typeface="Calibri"/>
              </a:rPr>
              <a:t> </a:t>
            </a:r>
            <a:r>
              <a:rPr lang="en-US" sz="1200" err="1">
                <a:latin typeface="Fira Sans"/>
                <a:cs typeface="Calibri"/>
              </a:rPr>
              <a:t>provisionar</a:t>
            </a:r>
            <a:r>
              <a:rPr lang="en-US" sz="1200">
                <a:latin typeface="Fira Sans"/>
                <a:cs typeface="Calibri"/>
              </a:rPr>
              <a:t> o MySQL </a:t>
            </a:r>
            <a:r>
              <a:rPr lang="en-US" sz="1200" err="1">
                <a:latin typeface="Fira Sans"/>
                <a:cs typeface="Calibri"/>
              </a:rPr>
              <a:t>HeatWave</a:t>
            </a:r>
            <a:r>
              <a:rPr lang="en-US" sz="1200">
                <a:latin typeface="Fira Sans"/>
                <a:cs typeface="Calibri"/>
              </a:rPr>
              <a:t> do </a:t>
            </a:r>
            <a:r>
              <a:rPr lang="en-US" sz="1200" err="1">
                <a:latin typeface="Fira Sans"/>
                <a:cs typeface="Calibri"/>
              </a:rPr>
              <a:t>OracleDB</a:t>
            </a:r>
            <a:r>
              <a:rPr lang="en-US" sz="1200">
                <a:latin typeface="Fira Sans"/>
                <a:cs typeface="Calibri"/>
              </a:rPr>
              <a:t> para o Azure</a:t>
            </a:r>
            <a:endParaRPr lang="pt-BR" sz="120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29174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20;p30">
            <a:extLst>
              <a:ext uri="{FF2B5EF4-FFF2-40B4-BE49-F238E27FC236}">
                <a16:creationId xmlns:a16="http://schemas.microsoft.com/office/drawing/2014/main" id="{7BF94E86-EB29-9F6B-8578-C590488C1CBE}"/>
              </a:ext>
            </a:extLst>
          </p:cNvPr>
          <p:cNvSpPr txBox="1"/>
          <p:nvPr/>
        </p:nvSpPr>
        <p:spPr>
          <a:xfrm>
            <a:off x="-404034" y="627136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err="1">
                <a:latin typeface="Fira Sans Medium"/>
              </a:rPr>
              <a:t>Criptografia</a:t>
            </a:r>
            <a:r>
              <a:rPr lang="en" sz="2800">
                <a:latin typeface="Fira Sans Medium"/>
              </a:rPr>
              <a:t> </a:t>
            </a:r>
            <a:r>
              <a:rPr lang="en" sz="2800" err="1">
                <a:latin typeface="Fira Sans Medium"/>
              </a:rPr>
              <a:t>em</a:t>
            </a:r>
            <a:r>
              <a:rPr lang="en" sz="2800">
                <a:latin typeface="Fira Sans Medium"/>
              </a:rPr>
              <a:t> MySQL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AD393-3CD7-02F9-3AA7-B58A01BBE1E7}"/>
              </a:ext>
            </a:extLst>
          </p:cNvPr>
          <p:cNvSpPr txBox="1"/>
          <p:nvPr/>
        </p:nvSpPr>
        <p:spPr>
          <a:xfrm>
            <a:off x="2029522" y="1451052"/>
            <a:ext cx="508495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000"/>
              </a:spcAft>
              <a:buChar char="•"/>
            </a:pPr>
            <a:endParaRPr lang="en-US" sz="1200">
              <a:latin typeface="Fira Sans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C24D7B-08CC-93E2-22F6-5A2A2E6BF157}"/>
              </a:ext>
            </a:extLst>
          </p:cNvPr>
          <p:cNvSpPr txBox="1"/>
          <p:nvPr/>
        </p:nvSpPr>
        <p:spPr>
          <a:xfrm>
            <a:off x="1378070" y="1620688"/>
            <a:ext cx="5740878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Fira Sans"/>
              </a:rPr>
              <a:t>MD5: 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É um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algoritmo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de hash que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gera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um valor de 128 bits</a:t>
            </a:r>
            <a:endParaRPr lang="en-US" sz="16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Fira Sans"/>
              </a:rPr>
              <a:t>SHA-1: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 </a:t>
            </a:r>
            <a:r>
              <a:rPr lang="en-US" sz="1600">
                <a:solidFill>
                  <a:schemeClr val="tx1"/>
                </a:solidFill>
              </a:rPr>
              <a:t>É 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um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algoritmo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de hash que gera um valor de 160 bits</a:t>
            </a:r>
          </a:p>
          <a:p>
            <a:pPr marL="342900" indent="-342900"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Fira Sans"/>
              </a:rPr>
              <a:t>SHA-2 : </a:t>
            </a:r>
            <a:r>
              <a:rPr lang="en-US" sz="1600">
                <a:solidFill>
                  <a:schemeClr val="tx1"/>
                </a:solidFill>
              </a:rPr>
              <a:t>É 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uma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família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de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algoritmos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de hash que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inclui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o SHA-256, SHA-384 e SHA-512</a:t>
            </a:r>
          </a:p>
          <a:p>
            <a:pPr marL="342900" indent="-342900"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Fira Sans"/>
              </a:rPr>
              <a:t>AES: </a:t>
            </a:r>
            <a:r>
              <a:rPr lang="en-US" sz="1600">
                <a:solidFill>
                  <a:schemeClr val="tx1"/>
                </a:solidFill>
              </a:rPr>
              <a:t>É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 um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algoritmo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de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criptografia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simétrica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que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usa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uma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chave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secreta para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criptografar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e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descriptografar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dados.</a:t>
            </a:r>
          </a:p>
          <a:p>
            <a:pPr marL="342900" indent="-342900"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Fira Sans"/>
              </a:rPr>
              <a:t>RSA: 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É um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algoritmo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de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criptografia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assimétrica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que usa um par de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chaves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(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pública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 e </a:t>
            </a:r>
            <a:r>
              <a:rPr lang="en-US" sz="1600" err="1">
                <a:solidFill>
                  <a:schemeClr val="tx1"/>
                </a:solidFill>
                <a:latin typeface="Fira Sans"/>
              </a:rPr>
              <a:t>privada</a:t>
            </a:r>
            <a:r>
              <a:rPr lang="en-US" sz="1600">
                <a:solidFill>
                  <a:schemeClr val="tx1"/>
                </a:solidFill>
                <a:latin typeface="Fira Sans"/>
              </a:rPr>
              <a:t>) 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A5B2508-2922-A468-6B46-AFA5E068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34" y="291802"/>
            <a:ext cx="2096221" cy="12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887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840BFAEFC38A4A8298F199CDAC6E67" ma:contentTypeVersion="5" ma:contentTypeDescription="Crie um novo documento." ma:contentTypeScope="" ma:versionID="cd148400b8d6fbdb00e8bd01313adedb">
  <xsd:schema xmlns:xsd="http://www.w3.org/2001/XMLSchema" xmlns:xs="http://www.w3.org/2001/XMLSchema" xmlns:p="http://schemas.microsoft.com/office/2006/metadata/properties" xmlns:ns2="e1956d34-72f4-4dc5-875b-bf0ca01d58c0" targetNamespace="http://schemas.microsoft.com/office/2006/metadata/properties" ma:root="true" ma:fieldsID="970777a75b6bbcf8f7e81db538ef87a6" ns2:_="">
    <xsd:import namespace="e1956d34-72f4-4dc5-875b-bf0ca01d58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56d34-72f4-4dc5-875b-bf0ca01d5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E29090-8039-477E-84F9-2B539755258A}"/>
</file>

<file path=customXml/itemProps2.xml><?xml version="1.0" encoding="utf-8"?>
<ds:datastoreItem xmlns:ds="http://schemas.openxmlformats.org/officeDocument/2006/customXml" ds:itemID="{4F6477EA-FAE9-4B72-B0C0-901131EC4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CFFBCB-F8BC-43E8-86DF-23D99157DDE3}">
  <ds:schemaRefs>
    <ds:schemaRef ds:uri="27f8dc1e-4464-4dbb-8953-0cf150a14c3a"/>
    <ds:schemaRef ds:uri="93ab2b98-916f-4d5d-93f1-96ed74be601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22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Rodrigues Ribeiro</dc:creator>
  <cp:revision>38</cp:revision>
  <dcterms:modified xsi:type="dcterms:W3CDTF">2023-05-11T01:20:22Z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0x010100D3840BFAEFC38A4A8298F199CDAC6E67</vt:lpwstr>
  </property>
</Properties>
</file>