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7" r:id="rId7"/>
    <p:sldId id="260" r:id="rId8"/>
    <p:sldId id="266" r:id="rId9"/>
    <p:sldId id="262" r:id="rId10"/>
    <p:sldId id="259" r:id="rId11"/>
    <p:sldId id="267" r:id="rId12"/>
    <p:sldId id="268" r:id="rId13"/>
    <p:sldId id="264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48B23-B639-42D2-B54B-33F8E582F7E6}" v="430" dt="2023-04-19T02:55:19.037"/>
    <p1510:client id="{74581FC5-C6E4-46A2-8F4A-6784153BFF94}" v="280" dt="2023-04-18T02:36:03.410"/>
    <p1510:client id="{796AE16F-A651-47D6-033A-8477FBA26CE9}" v="1" dt="2023-04-19T16:47:17.678"/>
    <p1510:client id="{EEE99272-BE63-497F-ACA0-A1B0D3E9E179}" v="341" dt="2023-04-19T02:50:52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HEFFANI GONCALVES ROCHA EMBOAVA" userId="S::stheffani.emboava@fatec.sp.gov.br::284e34e0-3235-4768-a193-97a2794d7ddf" providerId="AD" clId="Web-{796AE16F-A651-47D6-033A-8477FBA26CE9}"/>
    <pc:docChg chg="modSld">
      <pc:chgData name="STHEFFANI GONCALVES ROCHA EMBOAVA" userId="S::stheffani.emboava@fatec.sp.gov.br::284e34e0-3235-4768-a193-97a2794d7ddf" providerId="AD" clId="Web-{796AE16F-A651-47D6-033A-8477FBA26CE9}" dt="2023-04-19T16:47:17.678" v="0" actId="20577"/>
      <pc:docMkLst>
        <pc:docMk/>
      </pc:docMkLst>
      <pc:sldChg chg="modSp">
        <pc:chgData name="STHEFFANI GONCALVES ROCHA EMBOAVA" userId="S::stheffani.emboava@fatec.sp.gov.br::284e34e0-3235-4768-a193-97a2794d7ddf" providerId="AD" clId="Web-{796AE16F-A651-47D6-033A-8477FBA26CE9}" dt="2023-04-19T16:47:17.678" v="0" actId="20577"/>
        <pc:sldMkLst>
          <pc:docMk/>
          <pc:sldMk cId="4120456968" sldId="264"/>
        </pc:sldMkLst>
        <pc:spChg chg="mod">
          <ac:chgData name="STHEFFANI GONCALVES ROCHA EMBOAVA" userId="S::stheffani.emboava@fatec.sp.gov.br::284e34e0-3235-4768-a193-97a2794d7ddf" providerId="AD" clId="Web-{796AE16F-A651-47D6-033A-8477FBA26CE9}" dt="2023-04-19T16:47:17.678" v="0" actId="20577"/>
          <ac:spMkLst>
            <pc:docMk/>
            <pc:sldMk cId="4120456968" sldId="264"/>
            <ac:spMk id="3" creationId="{C520FE07-EC71-FC5C-FD4F-FB053602CC8F}"/>
          </ac:spMkLst>
        </pc:spChg>
      </pc:sldChg>
    </pc:docChg>
  </pc:docChgLst>
  <pc:docChgLst>
    <pc:chgData name="ERICK GALVAO DA SILVA" userId="S::erick.silva82@fatec.sp.gov.br::96eafb6e-8e4a-4526-b13c-ab62cca042d4" providerId="AD" clId="Web-{EEE99272-BE63-497F-ACA0-A1B0D3E9E179}"/>
    <pc:docChg chg="addSld delSld modSld sldOrd">
      <pc:chgData name="ERICK GALVAO DA SILVA" userId="S::erick.silva82@fatec.sp.gov.br::96eafb6e-8e4a-4526-b13c-ab62cca042d4" providerId="AD" clId="Web-{EEE99272-BE63-497F-ACA0-A1B0D3E9E179}" dt="2023-04-19T02:50:52.551" v="321" actId="1076"/>
      <pc:docMkLst>
        <pc:docMk/>
      </pc:docMkLst>
      <pc:sldChg chg="modSp">
        <pc:chgData name="ERICK GALVAO DA SILVA" userId="S::erick.silva82@fatec.sp.gov.br::96eafb6e-8e4a-4526-b13c-ab62cca042d4" providerId="AD" clId="Web-{EEE99272-BE63-497F-ACA0-A1B0D3E9E179}" dt="2023-04-19T02:01:52.853" v="29" actId="1076"/>
        <pc:sldMkLst>
          <pc:docMk/>
          <pc:sldMk cId="2526593619" sldId="256"/>
        </pc:sldMkLst>
        <pc:spChg chg="mod">
          <ac:chgData name="ERICK GALVAO DA SILVA" userId="S::erick.silva82@fatec.sp.gov.br::96eafb6e-8e4a-4526-b13c-ab62cca042d4" providerId="AD" clId="Web-{EEE99272-BE63-497F-ACA0-A1B0D3E9E179}" dt="2023-04-19T02:01:52.853" v="28" actId="1076"/>
          <ac:spMkLst>
            <pc:docMk/>
            <pc:sldMk cId="2526593619" sldId="256"/>
            <ac:spMk id="2" creationId="{00000000-0000-0000-0000-000000000000}"/>
          </ac:spMkLst>
        </pc:spChg>
        <pc:spChg chg="mod">
          <ac:chgData name="ERICK GALVAO DA SILVA" userId="S::erick.silva82@fatec.sp.gov.br::96eafb6e-8e4a-4526-b13c-ab62cca042d4" providerId="AD" clId="Web-{EEE99272-BE63-497F-ACA0-A1B0D3E9E179}" dt="2023-04-19T02:01:52.853" v="29" actId="1076"/>
          <ac:spMkLst>
            <pc:docMk/>
            <pc:sldMk cId="2526593619" sldId="256"/>
            <ac:spMk id="3" creationId="{00000000-0000-0000-0000-000000000000}"/>
          </ac:spMkLst>
        </pc:spChg>
      </pc:sldChg>
      <pc:sldChg chg="modSp">
        <pc:chgData name="ERICK GALVAO DA SILVA" userId="S::erick.silva82@fatec.sp.gov.br::96eafb6e-8e4a-4526-b13c-ab62cca042d4" providerId="AD" clId="Web-{EEE99272-BE63-497F-ACA0-A1B0D3E9E179}" dt="2023-04-19T02:03:07.106" v="44" actId="20577"/>
        <pc:sldMkLst>
          <pc:docMk/>
          <pc:sldMk cId="2649279066" sldId="257"/>
        </pc:sldMkLst>
        <pc:spChg chg="mod">
          <ac:chgData name="ERICK GALVAO DA SILVA" userId="S::erick.silva82@fatec.sp.gov.br::96eafb6e-8e4a-4526-b13c-ab62cca042d4" providerId="AD" clId="Web-{EEE99272-BE63-497F-ACA0-A1B0D3E9E179}" dt="2023-04-19T02:03:07.106" v="44" actId="20577"/>
          <ac:spMkLst>
            <pc:docMk/>
            <pc:sldMk cId="2649279066" sldId="257"/>
            <ac:spMk id="3" creationId="{48C2B54F-8B46-54A9-3AC3-CDE101CBD283}"/>
          </ac:spMkLst>
        </pc:spChg>
      </pc:sldChg>
      <pc:sldChg chg="modSp">
        <pc:chgData name="ERICK GALVAO DA SILVA" userId="S::erick.silva82@fatec.sp.gov.br::96eafb6e-8e4a-4526-b13c-ab62cca042d4" providerId="AD" clId="Web-{EEE99272-BE63-497F-ACA0-A1B0D3E9E179}" dt="2023-04-19T02:37:33.656" v="257" actId="20577"/>
        <pc:sldMkLst>
          <pc:docMk/>
          <pc:sldMk cId="959576753" sldId="259"/>
        </pc:sldMkLst>
        <pc:spChg chg="mod">
          <ac:chgData name="ERICK GALVAO DA SILVA" userId="S::erick.silva82@fatec.sp.gov.br::96eafb6e-8e4a-4526-b13c-ab62cca042d4" providerId="AD" clId="Web-{EEE99272-BE63-497F-ACA0-A1B0D3E9E179}" dt="2023-04-19T02:37:33.656" v="257" actId="20577"/>
          <ac:spMkLst>
            <pc:docMk/>
            <pc:sldMk cId="959576753" sldId="259"/>
            <ac:spMk id="3" creationId="{7ADAC0AC-03BE-E96C-B10B-785DFBDEAEAE}"/>
          </ac:spMkLst>
        </pc:spChg>
      </pc:sldChg>
      <pc:sldChg chg="addSp delSp modSp">
        <pc:chgData name="ERICK GALVAO DA SILVA" userId="S::erick.silva82@fatec.sp.gov.br::96eafb6e-8e4a-4526-b13c-ab62cca042d4" providerId="AD" clId="Web-{EEE99272-BE63-497F-ACA0-A1B0D3E9E179}" dt="2023-04-19T02:41:27.463" v="294"/>
        <pc:sldMkLst>
          <pc:docMk/>
          <pc:sldMk cId="1985382224" sldId="260"/>
        </pc:sldMkLst>
        <pc:spChg chg="mod">
          <ac:chgData name="ERICK GALVAO DA SILVA" userId="S::erick.silva82@fatec.sp.gov.br::96eafb6e-8e4a-4526-b13c-ab62cca042d4" providerId="AD" clId="Web-{EEE99272-BE63-497F-ACA0-A1B0D3E9E179}" dt="2023-04-19T02:03:59.296" v="46" actId="20577"/>
          <ac:spMkLst>
            <pc:docMk/>
            <pc:sldMk cId="1985382224" sldId="260"/>
            <ac:spMk id="2" creationId="{F71F2423-DA79-7911-3014-23785393F810}"/>
          </ac:spMkLst>
        </pc:spChg>
        <pc:spChg chg="mod">
          <ac:chgData name="ERICK GALVAO DA SILVA" userId="S::erick.silva82@fatec.sp.gov.br::96eafb6e-8e4a-4526-b13c-ab62cca042d4" providerId="AD" clId="Web-{EEE99272-BE63-497F-ACA0-A1B0D3E9E179}" dt="2023-04-19T02:41:27.463" v="294"/>
          <ac:spMkLst>
            <pc:docMk/>
            <pc:sldMk cId="1985382224" sldId="260"/>
            <ac:spMk id="3" creationId="{9B6290EB-E751-FA57-C75C-90A81A3F4E8C}"/>
          </ac:spMkLst>
        </pc:spChg>
        <pc:picChg chg="add del mod">
          <ac:chgData name="ERICK GALVAO DA SILVA" userId="S::erick.silva82@fatec.sp.gov.br::96eafb6e-8e4a-4526-b13c-ab62cca042d4" providerId="AD" clId="Web-{EEE99272-BE63-497F-ACA0-A1B0D3E9E179}" dt="2023-04-19T02:09:53.941" v="127"/>
          <ac:picMkLst>
            <pc:docMk/>
            <pc:sldMk cId="1985382224" sldId="260"/>
            <ac:picMk id="4" creationId="{76A9EB59-7666-AB1F-772D-6B4E07740F5C}"/>
          </ac:picMkLst>
        </pc:picChg>
      </pc:sldChg>
      <pc:sldChg chg="modSp">
        <pc:chgData name="ERICK GALVAO DA SILVA" userId="S::erick.silva82@fatec.sp.gov.br::96eafb6e-8e4a-4526-b13c-ab62cca042d4" providerId="AD" clId="Web-{EEE99272-BE63-497F-ACA0-A1B0D3E9E179}" dt="2023-04-19T02:35:53.136" v="157" actId="1076"/>
        <pc:sldMkLst>
          <pc:docMk/>
          <pc:sldMk cId="423499342" sldId="261"/>
        </pc:sldMkLst>
        <pc:spChg chg="mod">
          <ac:chgData name="ERICK GALVAO DA SILVA" userId="S::erick.silva82@fatec.sp.gov.br::96eafb6e-8e4a-4526-b13c-ab62cca042d4" providerId="AD" clId="Web-{EEE99272-BE63-497F-ACA0-A1B0D3E9E179}" dt="2023-04-19T02:35:42.152" v="155" actId="20577"/>
          <ac:spMkLst>
            <pc:docMk/>
            <pc:sldMk cId="423499342" sldId="261"/>
            <ac:spMk id="2" creationId="{56AA356F-092F-966F-D270-BD6FAD0FC767}"/>
          </ac:spMkLst>
        </pc:spChg>
        <pc:spChg chg="mod">
          <ac:chgData name="ERICK GALVAO DA SILVA" userId="S::erick.silva82@fatec.sp.gov.br::96eafb6e-8e4a-4526-b13c-ab62cca042d4" providerId="AD" clId="Web-{EEE99272-BE63-497F-ACA0-A1B0D3E9E179}" dt="2023-04-19T02:35:48.902" v="156" actId="1076"/>
          <ac:spMkLst>
            <pc:docMk/>
            <pc:sldMk cId="423499342" sldId="261"/>
            <ac:spMk id="4" creationId="{48551A07-EC60-5183-E334-0CBEF526A6D3}"/>
          </ac:spMkLst>
        </pc:spChg>
        <pc:picChg chg="mod">
          <ac:chgData name="ERICK GALVAO DA SILVA" userId="S::erick.silva82@fatec.sp.gov.br::96eafb6e-8e4a-4526-b13c-ab62cca042d4" providerId="AD" clId="Web-{EEE99272-BE63-497F-ACA0-A1B0D3E9E179}" dt="2023-04-19T02:35:53.136" v="157" actId="1076"/>
          <ac:picMkLst>
            <pc:docMk/>
            <pc:sldMk cId="423499342" sldId="261"/>
            <ac:picMk id="5" creationId="{B2C58F64-C189-F9E1-3B5A-9489AF25EB12}"/>
          </ac:picMkLst>
        </pc:picChg>
      </pc:sldChg>
      <pc:sldChg chg="del">
        <pc:chgData name="ERICK GALVAO DA SILVA" userId="S::erick.silva82@fatec.sp.gov.br::96eafb6e-8e4a-4526-b13c-ab62cca042d4" providerId="AD" clId="Web-{EEE99272-BE63-497F-ACA0-A1B0D3E9E179}" dt="2023-04-19T02:15:39.833" v="143"/>
        <pc:sldMkLst>
          <pc:docMk/>
          <pc:sldMk cId="2126778485" sldId="263"/>
        </pc:sldMkLst>
      </pc:sldChg>
      <pc:sldChg chg="del">
        <pc:chgData name="ERICK GALVAO DA SILVA" userId="S::erick.silva82@fatec.sp.gov.br::96eafb6e-8e4a-4526-b13c-ab62cca042d4" providerId="AD" clId="Web-{EEE99272-BE63-497F-ACA0-A1B0D3E9E179}" dt="2023-04-19T02:34:58.056" v="144"/>
        <pc:sldMkLst>
          <pc:docMk/>
          <pc:sldMk cId="839848295" sldId="265"/>
        </pc:sldMkLst>
      </pc:sldChg>
      <pc:sldChg chg="addSp delSp modSp new ord">
        <pc:chgData name="ERICK GALVAO DA SILVA" userId="S::erick.silva82@fatec.sp.gov.br::96eafb6e-8e4a-4526-b13c-ab62cca042d4" providerId="AD" clId="Web-{EEE99272-BE63-497F-ACA0-A1B0D3E9E179}" dt="2023-04-19T02:15:34.943" v="142"/>
        <pc:sldMkLst>
          <pc:docMk/>
          <pc:sldMk cId="969659808" sldId="266"/>
        </pc:sldMkLst>
        <pc:spChg chg="del">
          <ac:chgData name="ERICK GALVAO DA SILVA" userId="S::erick.silva82@fatec.sp.gov.br::96eafb6e-8e4a-4526-b13c-ab62cca042d4" providerId="AD" clId="Web-{EEE99272-BE63-497F-ACA0-A1B0D3E9E179}" dt="2023-04-19T02:15:12.004" v="141"/>
          <ac:spMkLst>
            <pc:docMk/>
            <pc:sldMk cId="969659808" sldId="266"/>
            <ac:spMk id="2" creationId="{7B8AB7D9-1ACA-5E62-693C-00CF0A65BD8A}"/>
          </ac:spMkLst>
        </pc:spChg>
        <pc:spChg chg="del">
          <ac:chgData name="ERICK GALVAO DA SILVA" userId="S::erick.silva82@fatec.sp.gov.br::96eafb6e-8e4a-4526-b13c-ab62cca042d4" providerId="AD" clId="Web-{EEE99272-BE63-497F-ACA0-A1B0D3E9E179}" dt="2023-04-19T02:10:09.082" v="130"/>
          <ac:spMkLst>
            <pc:docMk/>
            <pc:sldMk cId="969659808" sldId="266"/>
            <ac:spMk id="3" creationId="{D2DD8DA9-457D-C8D2-F059-0EA746544817}"/>
          </ac:spMkLst>
        </pc:spChg>
        <pc:spChg chg="add del mod">
          <ac:chgData name="ERICK GALVAO DA SILVA" userId="S::erick.silva82@fatec.sp.gov.br::96eafb6e-8e4a-4526-b13c-ab62cca042d4" providerId="AD" clId="Web-{EEE99272-BE63-497F-ACA0-A1B0D3E9E179}" dt="2023-04-19T02:14:50.644" v="136"/>
          <ac:spMkLst>
            <pc:docMk/>
            <pc:sldMk cId="969659808" sldId="266"/>
            <ac:spMk id="6" creationId="{FA5ADEC6-2F84-2DFF-CC6C-637E8C5F4747}"/>
          </ac:spMkLst>
        </pc:spChg>
        <pc:picChg chg="add del mod ord">
          <ac:chgData name="ERICK GALVAO DA SILVA" userId="S::erick.silva82@fatec.sp.gov.br::96eafb6e-8e4a-4526-b13c-ab62cca042d4" providerId="AD" clId="Web-{EEE99272-BE63-497F-ACA0-A1B0D3E9E179}" dt="2023-04-19T02:10:51.334" v="135"/>
          <ac:picMkLst>
            <pc:docMk/>
            <pc:sldMk cId="969659808" sldId="266"/>
            <ac:picMk id="4" creationId="{592F87EE-2930-8A2A-2A6E-42B08FA758BD}"/>
          </ac:picMkLst>
        </pc:picChg>
        <pc:picChg chg="add mod ord">
          <ac:chgData name="ERICK GALVAO DA SILVA" userId="S::erick.silva82@fatec.sp.gov.br::96eafb6e-8e4a-4526-b13c-ab62cca042d4" providerId="AD" clId="Web-{EEE99272-BE63-497F-ACA0-A1B0D3E9E179}" dt="2023-04-19T02:15:08.160" v="140" actId="1076"/>
          <ac:picMkLst>
            <pc:docMk/>
            <pc:sldMk cId="969659808" sldId="266"/>
            <ac:picMk id="7" creationId="{3BD4C231-D37E-C427-40D5-BE35A5981F8E}"/>
          </ac:picMkLst>
        </pc:picChg>
      </pc:sldChg>
      <pc:sldChg chg="modSp">
        <pc:chgData name="ERICK GALVAO DA SILVA" userId="S::erick.silva82@fatec.sp.gov.br::96eafb6e-8e4a-4526-b13c-ab62cca042d4" providerId="AD" clId="Web-{EEE99272-BE63-497F-ACA0-A1B0D3E9E179}" dt="2023-04-19T02:50:52.551" v="321" actId="1076"/>
        <pc:sldMkLst>
          <pc:docMk/>
          <pc:sldMk cId="798799274" sldId="267"/>
        </pc:sldMkLst>
        <pc:spChg chg="mod">
          <ac:chgData name="ERICK GALVAO DA SILVA" userId="S::erick.silva82@fatec.sp.gov.br::96eafb6e-8e4a-4526-b13c-ab62cca042d4" providerId="AD" clId="Web-{EEE99272-BE63-497F-ACA0-A1B0D3E9E179}" dt="2023-04-19T02:50:52.551" v="321" actId="1076"/>
          <ac:spMkLst>
            <pc:docMk/>
            <pc:sldMk cId="798799274" sldId="267"/>
            <ac:spMk id="2" creationId="{D77EE3C0-F0E1-3BA8-5C79-DE48962C03B4}"/>
          </ac:spMkLst>
        </pc:spChg>
        <pc:spChg chg="mod">
          <ac:chgData name="ERICK GALVAO DA SILVA" userId="S::erick.silva82@fatec.sp.gov.br::96eafb6e-8e4a-4526-b13c-ab62cca042d4" providerId="AD" clId="Web-{EEE99272-BE63-497F-ACA0-A1B0D3E9E179}" dt="2023-04-19T02:50:45.723" v="320" actId="1076"/>
          <ac:spMkLst>
            <pc:docMk/>
            <pc:sldMk cId="798799274" sldId="267"/>
            <ac:spMk id="4" creationId="{9B383829-E128-38A0-86F0-D93FA7A78387}"/>
          </ac:spMkLst>
        </pc:spChg>
        <pc:picChg chg="mod">
          <ac:chgData name="ERICK GALVAO DA SILVA" userId="S::erick.silva82@fatec.sp.gov.br::96eafb6e-8e4a-4526-b13c-ab62cca042d4" providerId="AD" clId="Web-{EEE99272-BE63-497F-ACA0-A1B0D3E9E179}" dt="2023-04-19T02:50:31.300" v="312" actId="1076"/>
          <ac:picMkLst>
            <pc:docMk/>
            <pc:sldMk cId="798799274" sldId="267"/>
            <ac:picMk id="7" creationId="{8B1E2C8E-080B-7EAF-E473-1FBC22834CC2}"/>
          </ac:picMkLst>
        </pc:picChg>
      </pc:sldChg>
      <pc:sldChg chg="addSp delSp modSp new ord">
        <pc:chgData name="ERICK GALVAO DA SILVA" userId="S::erick.silva82@fatec.sp.gov.br::96eafb6e-8e4a-4526-b13c-ab62cca042d4" providerId="AD" clId="Web-{EEE99272-BE63-497F-ACA0-A1B0D3E9E179}" dt="2023-04-19T02:50:10.518" v="311" actId="1076"/>
        <pc:sldMkLst>
          <pc:docMk/>
          <pc:sldMk cId="3993141831" sldId="268"/>
        </pc:sldMkLst>
        <pc:spChg chg="add mod ord">
          <ac:chgData name="ERICK GALVAO DA SILVA" userId="S::erick.silva82@fatec.sp.gov.br::96eafb6e-8e4a-4526-b13c-ab62cca042d4" providerId="AD" clId="Web-{EEE99272-BE63-497F-ACA0-A1B0D3E9E179}" dt="2023-04-19T02:49:53.799" v="309"/>
          <ac:spMkLst>
            <pc:docMk/>
            <pc:sldMk cId="3993141831" sldId="268"/>
            <ac:spMk id="2" creationId="{19EC10BA-C519-4203-6A46-50BD910182EB}"/>
          </ac:spMkLst>
        </pc:spChg>
        <pc:spChg chg="del">
          <ac:chgData name="ERICK GALVAO DA SILVA" userId="S::erick.silva82@fatec.sp.gov.br::96eafb6e-8e4a-4526-b13c-ab62cca042d4" providerId="AD" clId="Web-{EEE99272-BE63-497F-ACA0-A1B0D3E9E179}" dt="2023-04-19T02:35:20.916" v="150"/>
          <ac:spMkLst>
            <pc:docMk/>
            <pc:sldMk cId="3993141831" sldId="268"/>
            <ac:spMk id="2" creationId="{5E7A98D2-4E49-52FC-415C-7F840BB70EC1}"/>
          </ac:spMkLst>
        </pc:spChg>
        <pc:spChg chg="del">
          <ac:chgData name="ERICK GALVAO DA SILVA" userId="S::erick.silva82@fatec.sp.gov.br::96eafb6e-8e4a-4526-b13c-ab62cca042d4" providerId="AD" clId="Web-{EEE99272-BE63-497F-ACA0-A1B0D3E9E179}" dt="2023-04-19T02:35:05.931" v="146"/>
          <ac:spMkLst>
            <pc:docMk/>
            <pc:sldMk cId="3993141831" sldId="268"/>
            <ac:spMk id="3" creationId="{DABD9780-F362-F4FC-98B9-A17EB9D5DE6D}"/>
          </ac:spMkLst>
        </pc:spChg>
        <pc:spChg chg="add del mod">
          <ac:chgData name="ERICK GALVAO DA SILVA" userId="S::erick.silva82@fatec.sp.gov.br::96eafb6e-8e4a-4526-b13c-ab62cca042d4" providerId="AD" clId="Web-{EEE99272-BE63-497F-ACA0-A1B0D3E9E179}" dt="2023-04-19T02:38:26.737" v="267"/>
          <ac:spMkLst>
            <pc:docMk/>
            <pc:sldMk cId="3993141831" sldId="268"/>
            <ac:spMk id="6" creationId="{92F1F0AD-E9DF-6E42-7DDA-429539E21235}"/>
          </ac:spMkLst>
        </pc:spChg>
        <pc:spChg chg="add mod">
          <ac:chgData name="ERICK GALVAO DA SILVA" userId="S::erick.silva82@fatec.sp.gov.br::96eafb6e-8e4a-4526-b13c-ab62cca042d4" providerId="AD" clId="Web-{EEE99272-BE63-497F-ACA0-A1B0D3E9E179}" dt="2023-04-19T02:40:26.804" v="292" actId="1076"/>
          <ac:spMkLst>
            <pc:docMk/>
            <pc:sldMk cId="3993141831" sldId="268"/>
            <ac:spMk id="8" creationId="{660F0A5C-494F-C433-6857-AC990492E19D}"/>
          </ac:spMkLst>
        </pc:spChg>
        <pc:spChg chg="mod">
          <ac:chgData name="ERICK GALVAO DA SILVA" userId="S::erick.silva82@fatec.sp.gov.br::96eafb6e-8e4a-4526-b13c-ab62cca042d4" providerId="AD" clId="Web-{EEE99272-BE63-497F-ACA0-A1B0D3E9E179}" dt="2023-04-19T02:50:10.518" v="311" actId="1076"/>
          <ac:spMkLst>
            <pc:docMk/>
            <pc:sldMk cId="3993141831" sldId="268"/>
            <ac:spMk id="9" creationId="{CA41331B-EDC1-D308-F97F-FABC3C054764}"/>
          </ac:spMkLst>
        </pc:spChg>
        <pc:picChg chg="add mod ord">
          <ac:chgData name="ERICK GALVAO DA SILVA" userId="S::erick.silva82@fatec.sp.gov.br::96eafb6e-8e4a-4526-b13c-ab62cca042d4" providerId="AD" clId="Web-{EEE99272-BE63-497F-ACA0-A1B0D3E9E179}" dt="2023-04-19T02:35:17.729" v="149" actId="1076"/>
          <ac:picMkLst>
            <pc:docMk/>
            <pc:sldMk cId="3993141831" sldId="268"/>
            <ac:picMk id="4" creationId="{F0C77594-BF11-04DB-4786-3A82FCDE384E}"/>
          </ac:picMkLst>
        </pc:picChg>
        <pc:picChg chg="add del mod">
          <ac:chgData name="ERICK GALVAO DA SILVA" userId="S::erick.silva82@fatec.sp.gov.br::96eafb6e-8e4a-4526-b13c-ab62cca042d4" providerId="AD" clId="Web-{EEE99272-BE63-497F-ACA0-A1B0D3E9E179}" dt="2023-04-19T02:38:15.814" v="259"/>
          <ac:picMkLst>
            <pc:docMk/>
            <pc:sldMk cId="3993141831" sldId="268"/>
            <ac:picMk id="5" creationId="{DFC65498-C677-F553-A9B1-9F8B2AB7C71B}"/>
          </ac:picMkLst>
        </pc:picChg>
      </pc:sldChg>
    </pc:docChg>
  </pc:docChgLst>
  <pc:docChgLst>
    <pc:chgData name="LEONARDO RODRIGUES RIBEIRO" userId="S::leonardo.ribeiro16@fatec.sp.gov.br::3606e890-bf5a-42e1-9d52-f2dd9216f0ab" providerId="AD" clId="Web-{61C48B23-B639-42D2-B54B-33F8E582F7E6}"/>
    <pc:docChg chg="addSld delSld modSld sldOrd">
      <pc:chgData name="LEONARDO RODRIGUES RIBEIRO" userId="S::leonardo.ribeiro16@fatec.sp.gov.br::3606e890-bf5a-42e1-9d52-f2dd9216f0ab" providerId="AD" clId="Web-{61C48B23-B639-42D2-B54B-33F8E582F7E6}" dt="2023-04-19T02:55:19.037" v="397" actId="14100"/>
      <pc:docMkLst>
        <pc:docMk/>
      </pc:docMkLst>
      <pc:sldChg chg="addSp delSp modSp del">
        <pc:chgData name="LEONARDO RODRIGUES RIBEIRO" userId="S::leonardo.ribeiro16@fatec.sp.gov.br::3606e890-bf5a-42e1-9d52-f2dd9216f0ab" providerId="AD" clId="Web-{61C48B23-B639-42D2-B54B-33F8E582F7E6}" dt="2023-04-19T02:49:30.793" v="390"/>
        <pc:sldMkLst>
          <pc:docMk/>
          <pc:sldMk cId="423499342" sldId="261"/>
        </pc:sldMkLst>
        <pc:spChg chg="mod">
          <ac:chgData name="LEONARDO RODRIGUES RIBEIRO" userId="S::leonardo.ribeiro16@fatec.sp.gov.br::3606e890-bf5a-42e1-9d52-f2dd9216f0ab" providerId="AD" clId="Web-{61C48B23-B639-42D2-B54B-33F8E582F7E6}" dt="2023-04-19T02:19:53.391" v="61" actId="20577"/>
          <ac:spMkLst>
            <pc:docMk/>
            <pc:sldMk cId="423499342" sldId="261"/>
            <ac:spMk id="2" creationId="{56AA356F-092F-966F-D270-BD6FAD0FC767}"/>
          </ac:spMkLst>
        </pc:spChg>
        <pc:spChg chg="del mod">
          <ac:chgData name="LEONARDO RODRIGUES RIBEIRO" userId="S::leonardo.ribeiro16@fatec.sp.gov.br::3606e890-bf5a-42e1-9d52-f2dd9216f0ab" providerId="AD" clId="Web-{61C48B23-B639-42D2-B54B-33F8E582F7E6}" dt="2023-04-19T02:20:45.986" v="64"/>
          <ac:spMkLst>
            <pc:docMk/>
            <pc:sldMk cId="423499342" sldId="261"/>
            <ac:spMk id="3" creationId="{0661FE65-F255-61D2-B627-E8B73B3CFB9A}"/>
          </ac:spMkLst>
        </pc:spChg>
        <pc:spChg chg="add mod">
          <ac:chgData name="LEONARDO RODRIGUES RIBEIRO" userId="S::leonardo.ribeiro16@fatec.sp.gov.br::3606e890-bf5a-42e1-9d52-f2dd9216f0ab" providerId="AD" clId="Web-{61C48B23-B639-42D2-B54B-33F8E582F7E6}" dt="2023-04-19T02:31:40.238" v="164" actId="1076"/>
          <ac:spMkLst>
            <pc:docMk/>
            <pc:sldMk cId="423499342" sldId="261"/>
            <ac:spMk id="4" creationId="{48551A07-EC60-5183-E334-0CBEF526A6D3}"/>
          </ac:spMkLst>
        </pc:spChg>
        <pc:spChg chg="add del mod">
          <ac:chgData name="LEONARDO RODRIGUES RIBEIRO" userId="S::leonardo.ribeiro16@fatec.sp.gov.br::3606e890-bf5a-42e1-9d52-f2dd9216f0ab" providerId="AD" clId="Web-{61C48B23-B639-42D2-B54B-33F8E582F7E6}" dt="2023-04-19T02:31:22.847" v="157"/>
          <ac:spMkLst>
            <pc:docMk/>
            <pc:sldMk cId="423499342" sldId="261"/>
            <ac:spMk id="6" creationId="{F53CD6CE-BF9C-5D3F-FE13-7410BC047B90}"/>
          </ac:spMkLst>
        </pc:spChg>
        <pc:picChg chg="add mod">
          <ac:chgData name="LEONARDO RODRIGUES RIBEIRO" userId="S::leonardo.ribeiro16@fatec.sp.gov.br::3606e890-bf5a-42e1-9d52-f2dd9216f0ab" providerId="AD" clId="Web-{61C48B23-B639-42D2-B54B-33F8E582F7E6}" dt="2023-04-19T02:31:36.535" v="163" actId="1076"/>
          <ac:picMkLst>
            <pc:docMk/>
            <pc:sldMk cId="423499342" sldId="261"/>
            <ac:picMk id="5" creationId="{B2C58F64-C189-F9E1-3B5A-9489AF25EB12}"/>
          </ac:picMkLst>
        </pc:picChg>
        <pc:picChg chg="add del mod">
          <ac:chgData name="LEONARDO RODRIGUES RIBEIRO" userId="S::leonardo.ribeiro16@fatec.sp.gov.br::3606e890-bf5a-42e1-9d52-f2dd9216f0ab" providerId="AD" clId="Web-{61C48B23-B639-42D2-B54B-33F8E582F7E6}" dt="2023-04-19T02:25:10.415" v="127"/>
          <ac:picMkLst>
            <pc:docMk/>
            <pc:sldMk cId="423499342" sldId="261"/>
            <ac:picMk id="7" creationId="{C822B7C0-8CAB-69BC-9081-48923F409E96}"/>
          </ac:picMkLst>
        </pc:picChg>
      </pc:sldChg>
      <pc:sldChg chg="addSp delSp modSp mod ord setBg">
        <pc:chgData name="LEONARDO RODRIGUES RIBEIRO" userId="S::leonardo.ribeiro16@fatec.sp.gov.br::3606e890-bf5a-42e1-9d52-f2dd9216f0ab" providerId="AD" clId="Web-{61C48B23-B639-42D2-B54B-33F8E582F7E6}" dt="2023-04-19T02:55:19.037" v="397" actId="14100"/>
        <pc:sldMkLst>
          <pc:docMk/>
          <pc:sldMk cId="2757243296" sldId="262"/>
        </pc:sldMkLst>
        <pc:spChg chg="mod">
          <ac:chgData name="LEONARDO RODRIGUES RIBEIRO" userId="S::leonardo.ribeiro16@fatec.sp.gov.br::3606e890-bf5a-42e1-9d52-f2dd9216f0ab" providerId="AD" clId="Web-{61C48B23-B639-42D2-B54B-33F8E582F7E6}" dt="2023-04-19T02:43:22.857" v="181" actId="1076"/>
          <ac:spMkLst>
            <pc:docMk/>
            <pc:sldMk cId="2757243296" sldId="262"/>
            <ac:spMk id="2" creationId="{D77EE3C0-F0E1-3BA8-5C79-DE48962C03B4}"/>
          </ac:spMkLst>
        </pc:spChg>
        <pc:spChg chg="del">
          <ac:chgData name="LEONARDO RODRIGUES RIBEIRO" userId="S::leonardo.ribeiro16@fatec.sp.gov.br::3606e890-bf5a-42e1-9d52-f2dd9216f0ab" providerId="AD" clId="Web-{61C48B23-B639-42D2-B54B-33F8E582F7E6}" dt="2023-04-19T02:25:12.494" v="128"/>
          <ac:spMkLst>
            <pc:docMk/>
            <pc:sldMk cId="2757243296" sldId="262"/>
            <ac:spMk id="3" creationId="{38D631BF-FB43-FC39-F09A-900317F2B8D7}"/>
          </ac:spMkLst>
        </pc:spChg>
        <pc:spChg chg="add del mod">
          <ac:chgData name="LEONARDO RODRIGUES RIBEIRO" userId="S::leonardo.ribeiro16@fatec.sp.gov.br::3606e890-bf5a-42e1-9d52-f2dd9216f0ab" providerId="AD" clId="Web-{61C48B23-B639-42D2-B54B-33F8E582F7E6}" dt="2023-04-19T02:41:37.839" v="172"/>
          <ac:spMkLst>
            <pc:docMk/>
            <pc:sldMk cId="2757243296" sldId="262"/>
            <ac:spMk id="7" creationId="{F4A38105-6BFF-33D5-5CD8-1E836F1B8086}"/>
          </ac:spMkLst>
        </pc:spChg>
        <pc:spChg chg="add del">
          <ac:chgData name="LEONARDO RODRIGUES RIBEIRO" userId="S::leonardo.ribeiro16@fatec.sp.gov.br::3606e890-bf5a-42e1-9d52-f2dd9216f0ab" providerId="AD" clId="Web-{61C48B23-B639-42D2-B54B-33F8E582F7E6}" dt="2023-04-19T02:25:26.885" v="130"/>
          <ac:spMkLst>
            <pc:docMk/>
            <pc:sldMk cId="2757243296" sldId="262"/>
            <ac:spMk id="8" creationId="{C60DC869-8A56-5A00-B9CF-B671014B104D}"/>
          </ac:spMkLst>
        </pc:spChg>
        <pc:spChg chg="add del">
          <ac:chgData name="LEONARDO RODRIGUES RIBEIRO" userId="S::leonardo.ribeiro16@fatec.sp.gov.br::3606e890-bf5a-42e1-9d52-f2dd9216f0ab" providerId="AD" clId="Web-{61C48B23-B639-42D2-B54B-33F8E582F7E6}" dt="2023-04-19T02:25:29.150" v="132"/>
          <ac:spMkLst>
            <pc:docMk/>
            <pc:sldMk cId="2757243296" sldId="262"/>
            <ac:spMk id="10" creationId="{808A42FC-C569-1445-3C0F-E7E76E2F2F59}"/>
          </ac:spMkLst>
        </pc:spChg>
        <pc:spChg chg="add del">
          <ac:chgData name="LEONARDO RODRIGUES RIBEIRO" userId="S::leonardo.ribeiro16@fatec.sp.gov.br::3606e890-bf5a-42e1-9d52-f2dd9216f0ab" providerId="AD" clId="Web-{61C48B23-B639-42D2-B54B-33F8E582F7E6}" dt="2023-04-19T02:25:30.635" v="134"/>
          <ac:spMkLst>
            <pc:docMk/>
            <pc:sldMk cId="2757243296" sldId="262"/>
            <ac:spMk id="12" creationId="{8947AE4E-6F8D-EA8B-4347-57738DB718FB}"/>
          </ac:spMkLst>
        </pc:spChg>
        <pc:spChg chg="add mod">
          <ac:chgData name="LEONARDO RODRIGUES RIBEIRO" userId="S::leonardo.ribeiro16@fatec.sp.gov.br::3606e890-bf5a-42e1-9d52-f2dd9216f0ab" providerId="AD" clId="Web-{61C48B23-B639-42D2-B54B-33F8E582F7E6}" dt="2023-04-19T02:44:24.296" v="204" actId="20577"/>
          <ac:spMkLst>
            <pc:docMk/>
            <pc:sldMk cId="2757243296" sldId="262"/>
            <ac:spMk id="13" creationId="{4AB63BBC-782D-1FE9-F7DB-0AB8B4CAD69E}"/>
          </ac:spMkLst>
        </pc:spChg>
        <pc:spChg chg="add del">
          <ac:chgData name="LEONARDO RODRIGUES RIBEIRO" userId="S::leonardo.ribeiro16@fatec.sp.gov.br::3606e890-bf5a-42e1-9d52-f2dd9216f0ab" providerId="AD" clId="Web-{61C48B23-B639-42D2-B54B-33F8E582F7E6}" dt="2023-04-19T02:25:31.650" v="136"/>
          <ac:spMkLst>
            <pc:docMk/>
            <pc:sldMk cId="2757243296" sldId="262"/>
            <ac:spMk id="14" creationId="{937B1169-5FC8-AC31-75C8-05800E34990F}"/>
          </ac:spMkLst>
        </pc:spChg>
        <pc:spChg chg="add del">
          <ac:chgData name="LEONARDO RODRIGUES RIBEIRO" userId="S::leonardo.ribeiro16@fatec.sp.gov.br::3606e890-bf5a-42e1-9d52-f2dd9216f0ab" providerId="AD" clId="Web-{61C48B23-B639-42D2-B54B-33F8E582F7E6}" dt="2023-04-19T02:30:00.111" v="139"/>
          <ac:spMkLst>
            <pc:docMk/>
            <pc:sldMk cId="2757243296" sldId="262"/>
            <ac:spMk id="16" creationId="{40ACD030-B1FF-45BE-FB85-3E75E2C033B8}"/>
          </ac:spMkLst>
        </pc:spChg>
        <pc:picChg chg="add del mod ord">
          <ac:chgData name="LEONARDO RODRIGUES RIBEIRO" userId="S::leonardo.ribeiro16@fatec.sp.gov.br::3606e890-bf5a-42e1-9d52-f2dd9216f0ab" providerId="AD" clId="Web-{61C48B23-B639-42D2-B54B-33F8E582F7E6}" dt="2023-04-19T02:30:07.252" v="140"/>
          <ac:picMkLst>
            <pc:docMk/>
            <pc:sldMk cId="2757243296" sldId="262"/>
            <ac:picMk id="4" creationId="{AFDBF46B-F334-DFFC-1047-09E49F1452AA}"/>
          </ac:picMkLst>
        </pc:picChg>
        <pc:picChg chg="add del mod ord">
          <ac:chgData name="LEONARDO RODRIGUES RIBEIRO" userId="S::leonardo.ribeiro16@fatec.sp.gov.br::3606e890-bf5a-42e1-9d52-f2dd9216f0ab" providerId="AD" clId="Web-{61C48B23-B639-42D2-B54B-33F8E582F7E6}" dt="2023-04-19T02:41:36.401" v="171"/>
          <ac:picMkLst>
            <pc:docMk/>
            <pc:sldMk cId="2757243296" sldId="262"/>
            <ac:picMk id="5" creationId="{06D912D2-AB47-6DC3-5D12-571E5CD15829}"/>
          </ac:picMkLst>
        </pc:picChg>
        <pc:picChg chg="add mod ord">
          <ac:chgData name="LEONARDO RODRIGUES RIBEIRO" userId="S::leonardo.ribeiro16@fatec.sp.gov.br::3606e890-bf5a-42e1-9d52-f2dd9216f0ab" providerId="AD" clId="Web-{61C48B23-B639-42D2-B54B-33F8E582F7E6}" dt="2023-04-19T02:55:19.037" v="397" actId="14100"/>
          <ac:picMkLst>
            <pc:docMk/>
            <pc:sldMk cId="2757243296" sldId="262"/>
            <ac:picMk id="9" creationId="{ECE66161-863A-7D98-C782-5939886A70F0}"/>
          </ac:picMkLst>
        </pc:picChg>
      </pc:sldChg>
      <pc:sldChg chg="addSp modSp add replId">
        <pc:chgData name="LEONARDO RODRIGUES RIBEIRO" userId="S::leonardo.ribeiro16@fatec.sp.gov.br::3606e890-bf5a-42e1-9d52-f2dd9216f0ab" providerId="AD" clId="Web-{61C48B23-B639-42D2-B54B-33F8E582F7E6}" dt="2023-04-19T02:53:40.237" v="395" actId="1076"/>
        <pc:sldMkLst>
          <pc:docMk/>
          <pc:sldMk cId="798799274" sldId="267"/>
        </pc:sldMkLst>
        <pc:spChg chg="mod">
          <ac:chgData name="LEONARDO RODRIGUES RIBEIRO" userId="S::leonardo.ribeiro16@fatec.sp.gov.br::3606e890-bf5a-42e1-9d52-f2dd9216f0ab" providerId="AD" clId="Web-{61C48B23-B639-42D2-B54B-33F8E582F7E6}" dt="2023-04-19T02:49:26.059" v="389" actId="1076"/>
          <ac:spMkLst>
            <pc:docMk/>
            <pc:sldMk cId="798799274" sldId="267"/>
            <ac:spMk id="2" creationId="{D77EE3C0-F0E1-3BA8-5C79-DE48962C03B4}"/>
          </ac:spMkLst>
        </pc:spChg>
        <pc:spChg chg="add mod">
          <ac:chgData name="LEONARDO RODRIGUES RIBEIRO" userId="S::leonardo.ribeiro16@fatec.sp.gov.br::3606e890-bf5a-42e1-9d52-f2dd9216f0ab" providerId="AD" clId="Web-{61C48B23-B639-42D2-B54B-33F8E582F7E6}" dt="2023-04-19T02:49:16.199" v="385" actId="1076"/>
          <ac:spMkLst>
            <pc:docMk/>
            <pc:sldMk cId="798799274" sldId="267"/>
            <ac:spMk id="4" creationId="{9B383829-E128-38A0-86F0-D93FA7A78387}"/>
          </ac:spMkLst>
        </pc:spChg>
        <pc:picChg chg="mod">
          <ac:chgData name="LEONARDO RODRIGUES RIBEIRO" userId="S::leonardo.ribeiro16@fatec.sp.gov.br::3606e890-bf5a-42e1-9d52-f2dd9216f0ab" providerId="AD" clId="Web-{61C48B23-B639-42D2-B54B-33F8E582F7E6}" dt="2023-04-19T02:49:46.575" v="393" actId="1076"/>
          <ac:picMkLst>
            <pc:docMk/>
            <pc:sldMk cId="798799274" sldId="267"/>
            <ac:picMk id="5" creationId="{06D912D2-AB47-6DC3-5D12-571E5CD15829}"/>
          </ac:picMkLst>
        </pc:picChg>
        <pc:picChg chg="add mod">
          <ac:chgData name="LEONARDO RODRIGUES RIBEIRO" userId="S::leonardo.ribeiro16@fatec.sp.gov.br::3606e890-bf5a-42e1-9d52-f2dd9216f0ab" providerId="AD" clId="Web-{61C48B23-B639-42D2-B54B-33F8E582F7E6}" dt="2023-04-19T02:53:40.237" v="395" actId="1076"/>
          <ac:picMkLst>
            <pc:docMk/>
            <pc:sldMk cId="798799274" sldId="267"/>
            <ac:picMk id="7" creationId="{8B1E2C8E-080B-7EAF-E473-1FBC22834CC2}"/>
          </ac:picMkLst>
        </pc:picChg>
      </pc:sldChg>
      <pc:sldChg chg="addSp modSp">
        <pc:chgData name="LEONARDO RODRIGUES RIBEIRO" userId="S::leonardo.ribeiro16@fatec.sp.gov.br::3606e890-bf5a-42e1-9d52-f2dd9216f0ab" providerId="AD" clId="Web-{61C48B23-B639-42D2-B54B-33F8E582F7E6}" dt="2023-04-19T02:48:00.494" v="367" actId="20577"/>
        <pc:sldMkLst>
          <pc:docMk/>
          <pc:sldMk cId="3993141831" sldId="268"/>
        </pc:sldMkLst>
        <pc:spChg chg="mod">
          <ac:chgData name="LEONARDO RODRIGUES RIBEIRO" userId="S::leonardo.ribeiro16@fatec.sp.gov.br::3606e890-bf5a-42e1-9d52-f2dd9216f0ab" providerId="AD" clId="Web-{61C48B23-B639-42D2-B54B-33F8E582F7E6}" dt="2023-04-19T02:45:00.219" v="208" actId="20577"/>
          <ac:spMkLst>
            <pc:docMk/>
            <pc:sldMk cId="3993141831" sldId="268"/>
            <ac:spMk id="8" creationId="{660F0A5C-494F-C433-6857-AC990492E19D}"/>
          </ac:spMkLst>
        </pc:spChg>
        <pc:spChg chg="add mod">
          <ac:chgData name="LEONARDO RODRIGUES RIBEIRO" userId="S::leonardo.ribeiro16@fatec.sp.gov.br::3606e890-bf5a-42e1-9d52-f2dd9216f0ab" providerId="AD" clId="Web-{61C48B23-B639-42D2-B54B-33F8E582F7E6}" dt="2023-04-19T02:48:00.494" v="367" actId="20577"/>
          <ac:spMkLst>
            <pc:docMk/>
            <pc:sldMk cId="3993141831" sldId="268"/>
            <ac:spMk id="9" creationId="{CA41331B-EDC1-D308-F97F-FABC3C05476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AA82D62-90DD-4A58-BC01-E563065048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F7AE86-D74E-4867-A5AA-18EBE3E2AF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FAAD9-F14F-43D9-B1DE-32BA9E4C4718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3516D4-CCBB-43F8-ACBE-7DA2CC361A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13E24-18B0-4D4B-BEF0-E9D962A856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FFCEA-4397-4D0B-8849-EBB624BE20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147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2:00:20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13070 1826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02:00:20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26247 3572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799DB-4285-4F41-B1D7-EABE83B71217}" type="datetimeFigureOut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98E5B-1C96-4B26-8C9D-E61A0EAC83F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4397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6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D6D13D9-8E35-4373-A929-09188F5B409F}" type="datetime1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B23623-0766-4565-8A17-0141A464E2F8}" type="datetime1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FA7E2-6A26-4222-8EF1-7F18CD9D8DC4}" type="datetime1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aixa de texto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00EAB-CAE0-4D15-B2A8-97B10FA3835F}" type="datetime1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74562-76FE-43B1-84D3-E327D499780D}" type="datetime1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CE622B-3028-4ED9-AD56-4441887D6299}" type="datetime1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438688-52EB-4E40-9DA6-C34C800564F3}" type="datetime1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1D889B-33B3-4C9E-8777-372F61B1CEBC}" type="datetime1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353EAA-6F25-4216-A349-C7A0531725B2}" type="datetime1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E6041-6A36-41A8-B103-244A250160E9}" type="datetime1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563147-A602-4FCA-B611-C9ADF8434C1D}" type="datetime1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08D797-67D5-46E9-A80F-1319F2B4271A}" type="datetime1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E644C4-B117-457C-8C83-D04618547DF0}" type="datetime1">
              <a:rPr lang="pt-BR" noProof="0" smtClean="0"/>
              <a:pPr rtl="0"/>
              <a:t>19/04/2023</a:t>
            </a:fld>
            <a:r>
              <a:rPr lang="pt-BR" noProof="0"/>
              <a:t>11/9/2014</a:t>
            </a:r>
            <a:fld id="{B61BEF0D-F0BB-DE4B-95CE-6DB70DBA9567}" type="datetimeFigureOut">
              <a:rPr lang="pt-BR" noProof="0" smtClean="0"/>
              <a:pPr rtl="0"/>
              <a:t>19/04/2023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r>
              <a:rPr lang="pt-BR" noProof="0"/>
              <a:t>‹#›</a:t>
            </a:r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DA820B-89E7-4F65-BFC9-601DBCB0B695}" type="datetime1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C4F6D9-FD6E-4897-A2D3-A850D3439957}" type="datetime1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6DF1A-7937-41D9-AAC6-0F251664B2BA}" type="datetime1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9D6D5D-2B2E-4B16-946C-D475D9BE7ACD}" type="datetime1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D9C2C51-D1CE-47E8-9606-3B120644E8CC}" type="datetime1">
              <a:rPr lang="pt-BR" noProof="0" smtClean="0"/>
              <a:t>19/04/2023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76707" y="2319626"/>
            <a:ext cx="7381740" cy="3182239"/>
          </a:xfrm>
        </p:spPr>
        <p:txBody>
          <a:bodyPr rtlCol="0" anchor="t">
            <a:normAutofit/>
          </a:bodyPr>
          <a:lstStyle/>
          <a:p>
            <a:r>
              <a:rPr lang="pt-BR" sz="6600">
                <a:cs typeface="Calibri Light"/>
              </a:rPr>
              <a:t>Projeto de iniciação científica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91222" y="1210282"/>
            <a:ext cx="6767225" cy="889888"/>
          </a:xfrm>
        </p:spPr>
        <p:txBody>
          <a:bodyPr rtlCol="0" anchor="b">
            <a:normAutofit/>
          </a:bodyPr>
          <a:lstStyle/>
          <a:p>
            <a:r>
              <a:rPr lang="pt-BR" sz="2000">
                <a:solidFill>
                  <a:schemeClr val="accent2"/>
                </a:solidFill>
                <a:cs typeface="Calibri"/>
              </a:rPr>
              <a:t>Apresentação - 19 de Abril de 2023</a:t>
            </a:r>
            <a:endParaRPr lang="pt-BR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6D9D0-B181-2F98-4606-AF783B62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28" y="1151677"/>
            <a:ext cx="5218897" cy="4554647"/>
          </a:xfrm>
        </p:spPr>
        <p:txBody>
          <a:bodyPr anchor="ctr">
            <a:normAutofit/>
          </a:bodyPr>
          <a:lstStyle/>
          <a:p>
            <a:r>
              <a:rPr lang="en-US" sz="4800" err="1">
                <a:cs typeface="Calibri Light"/>
              </a:rPr>
              <a:t>COnclusão</a:t>
            </a:r>
            <a:endParaRPr lang="en-US" sz="4800" err="1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FE07-EC71-FC5C-FD4F-FB053602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151677"/>
            <a:ext cx="3968492" cy="471889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045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1914A-3A9A-65EC-C1F1-C120C0E7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Sumário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27E9-1365-B00F-8A4E-69EEE459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r>
              <a:rPr lang="en-US" err="1">
                <a:cs typeface="Calibri"/>
              </a:rPr>
              <a:t>Documentação</a:t>
            </a:r>
            <a:r>
              <a:rPr lang="en-US">
                <a:cs typeface="Calibri"/>
              </a:rPr>
              <a:t> e </a:t>
            </a:r>
            <a:r>
              <a:rPr lang="en-US" err="1">
                <a:cs typeface="Calibri"/>
              </a:rPr>
              <a:t>pesquisa</a:t>
            </a:r>
          </a:p>
          <a:p>
            <a:pPr>
              <a:buClr>
                <a:srgbClr val="000000"/>
              </a:buClr>
            </a:pPr>
            <a:r>
              <a:rPr lang="en-US" err="1">
                <a:cs typeface="Calibri"/>
              </a:rPr>
              <a:t>Principais</a:t>
            </a:r>
            <a:r>
              <a:rPr lang="en-US">
                <a:cs typeface="Calibri"/>
              </a:rPr>
              <a:t> testes</a:t>
            </a:r>
          </a:p>
          <a:p>
            <a:pPr>
              <a:buClr>
                <a:srgbClr val="000000"/>
              </a:buClr>
            </a:pPr>
            <a:r>
              <a:rPr lang="en-US" err="1">
                <a:cs typeface="Calibri"/>
              </a:rPr>
              <a:t>Considerações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finais</a:t>
            </a:r>
          </a:p>
        </p:txBody>
      </p:sp>
    </p:spTree>
    <p:extLst>
      <p:ext uri="{BB962C8B-B14F-4D97-AF65-F5344CB8AC3E}">
        <p14:creationId xmlns:p14="http://schemas.microsoft.com/office/powerpoint/2010/main" val="262428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1D230F-F482-8B6C-0857-F0029C00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err="1">
                <a:cs typeface="Calibri Light"/>
              </a:rPr>
              <a:t>Documentação</a:t>
            </a:r>
            <a:r>
              <a:rPr lang="en-US">
                <a:cs typeface="Calibri Light"/>
              </a:rPr>
              <a:t> e </a:t>
            </a:r>
            <a:r>
              <a:rPr lang="en-US" err="1">
                <a:cs typeface="Calibri Light"/>
              </a:rPr>
              <a:t>pesquisa</a:t>
            </a:r>
            <a:endParaRPr lang="en-US" err="1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B54F-8B46-54A9-3AC3-CDE101CBD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>
                <a:cs typeface="Calibri"/>
              </a:rPr>
              <a:t>Microsoft Azure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Azure Quantum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64927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1F2423-DA79-7911-3014-23785393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Azure quantum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90EB-E751-FA57-C75C-90A81A3F4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729962" cy="3198627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cs typeface="Calibri"/>
              </a:rPr>
              <a:t>Interação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realizada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meio</a:t>
            </a:r>
            <a:r>
              <a:rPr lang="en-US">
                <a:cs typeface="Calibri"/>
              </a:rPr>
              <a:t> de um </a:t>
            </a:r>
            <a:r>
              <a:rPr lang="en-US" err="1">
                <a:cs typeface="Calibri"/>
              </a:rPr>
              <a:t>Jupyter</a:t>
            </a:r>
            <a:r>
              <a:rPr lang="en-US">
                <a:cs typeface="Calibri"/>
              </a:rPr>
              <a:t> Notebook;</a:t>
            </a:r>
            <a:endParaRPr lang="pt-BR"/>
          </a:p>
          <a:p>
            <a:pPr algn="ctr">
              <a:buClr>
                <a:srgbClr val="000000"/>
              </a:buClr>
            </a:pPr>
            <a:endParaRPr lang="en-US">
              <a:cs typeface="Calibri"/>
            </a:endParaRPr>
          </a:p>
          <a:p>
            <a:pPr algn="ctr">
              <a:buClr>
                <a:srgbClr val="000000"/>
              </a:buClr>
            </a:pPr>
            <a:r>
              <a:rPr lang="en-US" err="1">
                <a:cs typeface="Calibri"/>
              </a:rPr>
              <a:t>Suporta</a:t>
            </a:r>
            <a:r>
              <a:rPr lang="en-US">
                <a:cs typeface="Calibri"/>
              </a:rPr>
              <a:t> as </a:t>
            </a:r>
            <a:r>
              <a:rPr lang="en-US" err="1">
                <a:cs typeface="Calibri"/>
              </a:rPr>
              <a:t>seguintes</a:t>
            </a:r>
            <a:r>
              <a:rPr lang="en-US">
                <a:cs typeface="Calibri"/>
              </a:rPr>
              <a:t> ferramentas e </a:t>
            </a:r>
            <a:r>
              <a:rPr lang="en-US" err="1">
                <a:cs typeface="Calibri"/>
              </a:rPr>
              <a:t>linguagens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quânticas</a:t>
            </a:r>
            <a:r>
              <a:rPr lang="en-US">
                <a:cs typeface="Calibri"/>
              </a:rPr>
              <a:t>: </a:t>
            </a:r>
            <a:r>
              <a:rPr lang="en-US" err="1">
                <a:ea typeface="+mn-lt"/>
                <a:cs typeface="+mn-lt"/>
              </a:rPr>
              <a:t>qiskit</a:t>
            </a:r>
            <a:r>
              <a:rPr lang="en-US">
                <a:ea typeface="+mn-lt"/>
                <a:cs typeface="+mn-lt"/>
              </a:rPr>
              <a:t>, Cirq e Q#;</a:t>
            </a:r>
            <a:endParaRPr lang="en-US">
              <a:cs typeface="Calibri"/>
            </a:endParaRPr>
          </a:p>
          <a:p>
            <a:pPr algn="ctr">
              <a:buClr>
                <a:srgbClr val="000000"/>
              </a:buClr>
            </a:pPr>
            <a:endParaRPr lang="en-US">
              <a:ea typeface="+mn-lt"/>
              <a:cs typeface="+mn-lt"/>
            </a:endParaRPr>
          </a:p>
          <a:p>
            <a:pPr algn="ctr">
              <a:buClr>
                <a:srgbClr val="000000"/>
              </a:buClr>
            </a:pPr>
            <a:r>
              <a:rPr lang="en-US" err="1">
                <a:ea typeface="+mn-lt"/>
                <a:cs typeface="+mn-lt"/>
              </a:rPr>
              <a:t>Suporta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linguagem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clássica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Python</a:t>
            </a:r>
            <a:r>
              <a:rPr lang="en-US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382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3BD4C231-D37E-C427-40D5-BE35A5981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" y="808683"/>
            <a:ext cx="12193741" cy="5230642"/>
          </a:xfrm>
        </p:spPr>
      </p:pic>
    </p:spTree>
    <p:extLst>
      <p:ext uri="{BB962C8B-B14F-4D97-AF65-F5344CB8AC3E}">
        <p14:creationId xmlns:p14="http://schemas.microsoft.com/office/powerpoint/2010/main" val="96965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E3C0-F0E1-3BA8-5C79-DE48962C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528444"/>
            <a:ext cx="3706762" cy="1608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j-lt"/>
                <a:cs typeface="+mj-lt"/>
              </a:rPr>
              <a:t>MySQL </a:t>
            </a:r>
            <a:endParaRPr lang="pt-BR">
              <a:cs typeface="Calibri Light"/>
            </a:endParaRPr>
          </a:p>
        </p:txBody>
      </p:sp>
      <p:pic>
        <p:nvPicPr>
          <p:cNvPr id="9" name="Imagem 10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CE66161-863A-7D98-C782-5939886A7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00" y="1338411"/>
            <a:ext cx="6984142" cy="43773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AB63BBC-782D-1FE9-F7DB-0AB8B4CA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1719624"/>
            <a:ext cx="4253101" cy="4202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D1D5DB"/>
                </a:solidFill>
                <a:ea typeface="+mn-lt"/>
                <a:cs typeface="+mn-lt"/>
              </a:rPr>
              <a:t>MySQL é um </a:t>
            </a:r>
            <a:r>
              <a:rPr lang="en-US" sz="2400" err="1">
                <a:solidFill>
                  <a:srgbClr val="D1D5DB"/>
                </a:solidFill>
                <a:ea typeface="+mn-lt"/>
                <a:cs typeface="+mn-lt"/>
              </a:rPr>
              <a:t>sistema</a:t>
            </a:r>
            <a:r>
              <a:rPr lang="en-US" sz="2400">
                <a:solidFill>
                  <a:srgbClr val="D1D5DB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D1D5DB"/>
                </a:solidFill>
                <a:ea typeface="+mn-lt"/>
                <a:cs typeface="+mn-lt"/>
              </a:rPr>
              <a:t>gerenciamento</a:t>
            </a:r>
            <a:r>
              <a:rPr lang="en-US" sz="2400">
                <a:solidFill>
                  <a:srgbClr val="D1D5DB"/>
                </a:solidFill>
                <a:ea typeface="+mn-lt"/>
                <a:cs typeface="+mn-lt"/>
              </a:rPr>
              <a:t> de banco de dados </a:t>
            </a:r>
            <a:r>
              <a:rPr lang="en-US" sz="2400" err="1">
                <a:solidFill>
                  <a:srgbClr val="D1D5DB"/>
                </a:solidFill>
                <a:ea typeface="+mn-lt"/>
                <a:cs typeface="+mn-lt"/>
              </a:rPr>
              <a:t>relacional</a:t>
            </a:r>
            <a:r>
              <a:rPr lang="en-US" sz="240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D1D5DB"/>
                </a:solidFill>
                <a:ea typeface="+mn-lt"/>
                <a:cs typeface="+mn-lt"/>
              </a:rPr>
              <a:t>ele</a:t>
            </a:r>
            <a:r>
              <a:rPr lang="en-US" sz="2400">
                <a:solidFill>
                  <a:srgbClr val="D1D5DB"/>
                </a:solidFill>
                <a:ea typeface="+mn-lt"/>
                <a:cs typeface="+mn-lt"/>
              </a:rPr>
              <a:t> é </a:t>
            </a:r>
            <a:r>
              <a:rPr lang="en-US" sz="2400" err="1">
                <a:solidFill>
                  <a:srgbClr val="D1D5DB"/>
                </a:solidFill>
                <a:ea typeface="+mn-lt"/>
                <a:cs typeface="+mn-lt"/>
              </a:rPr>
              <a:t>compatível</a:t>
            </a:r>
            <a:r>
              <a:rPr lang="en-US" sz="2400">
                <a:solidFill>
                  <a:srgbClr val="D1D5DB"/>
                </a:solidFill>
                <a:ea typeface="+mn-lt"/>
                <a:cs typeface="+mn-lt"/>
              </a:rPr>
              <a:t> com </a:t>
            </a:r>
            <a:r>
              <a:rPr lang="en-US" sz="2400" err="1">
                <a:solidFill>
                  <a:srgbClr val="D1D5DB"/>
                </a:solidFill>
                <a:ea typeface="+mn-lt"/>
                <a:cs typeface="+mn-lt"/>
              </a:rPr>
              <a:t>muitas</a:t>
            </a:r>
            <a:r>
              <a:rPr lang="en-US" sz="24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D1D5DB"/>
                </a:solidFill>
                <a:ea typeface="+mn-lt"/>
                <a:cs typeface="+mn-lt"/>
              </a:rPr>
              <a:t>plataformas</a:t>
            </a:r>
            <a:r>
              <a:rPr lang="en-US" sz="240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D1D5DB"/>
                </a:solidFill>
                <a:ea typeface="+mn-lt"/>
                <a:cs typeface="+mn-lt"/>
              </a:rPr>
              <a:t>incluindo</a:t>
            </a:r>
            <a:r>
              <a:rPr lang="en-US" sz="2400">
                <a:solidFill>
                  <a:srgbClr val="D1D5DB"/>
                </a:solidFill>
                <a:ea typeface="+mn-lt"/>
                <a:cs typeface="+mn-lt"/>
              </a:rPr>
              <a:t> Windows, Linux e Mac OS X, e </a:t>
            </a:r>
            <a:r>
              <a:rPr lang="en-US" sz="2400" err="1">
                <a:solidFill>
                  <a:srgbClr val="D1D5DB"/>
                </a:solidFill>
                <a:ea typeface="+mn-lt"/>
                <a:cs typeface="+mn-lt"/>
              </a:rPr>
              <a:t>suporta</a:t>
            </a:r>
            <a:r>
              <a:rPr lang="en-US" sz="24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D1D5DB"/>
                </a:solidFill>
                <a:ea typeface="+mn-lt"/>
                <a:cs typeface="+mn-lt"/>
              </a:rPr>
              <a:t>várias</a:t>
            </a:r>
            <a:r>
              <a:rPr lang="en-US" sz="24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D1D5DB"/>
                </a:solidFill>
                <a:ea typeface="+mn-lt"/>
                <a:cs typeface="+mn-lt"/>
              </a:rPr>
              <a:t>linguagens</a:t>
            </a:r>
            <a:r>
              <a:rPr lang="en-US" sz="2400">
                <a:solidFill>
                  <a:srgbClr val="D1D5DB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D1D5DB"/>
                </a:solidFill>
                <a:ea typeface="+mn-lt"/>
                <a:cs typeface="+mn-lt"/>
              </a:rPr>
              <a:t>programação</a:t>
            </a:r>
            <a:r>
              <a:rPr lang="en-US" sz="240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D1D5DB"/>
                </a:solidFill>
                <a:ea typeface="+mn-lt"/>
                <a:cs typeface="+mn-lt"/>
              </a:rPr>
              <a:t>incluindo</a:t>
            </a:r>
            <a:r>
              <a:rPr lang="en-US" sz="2400">
                <a:solidFill>
                  <a:srgbClr val="D1D5DB"/>
                </a:solidFill>
                <a:ea typeface="+mn-lt"/>
                <a:cs typeface="+mn-lt"/>
              </a:rPr>
              <a:t> Python, Java, PHP, entre </a:t>
            </a:r>
            <a:r>
              <a:rPr lang="en-US" sz="2400" err="1">
                <a:solidFill>
                  <a:srgbClr val="D1D5DB"/>
                </a:solidFill>
                <a:ea typeface="+mn-lt"/>
                <a:cs typeface="+mn-lt"/>
              </a:rPr>
              <a:t>outras</a:t>
            </a:r>
            <a:r>
              <a:rPr lang="en-US" sz="240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lang="pt-BR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24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035D4-0E1A-23B3-2A3B-CFA7A2E0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err="1">
                <a:cs typeface="Calibri Light"/>
              </a:rPr>
              <a:t>Principais</a:t>
            </a:r>
            <a:r>
              <a:rPr lang="en-US">
                <a:cs typeface="Calibri Light"/>
              </a:rPr>
              <a:t> testes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C0AC-03BE-E96C-B10B-785DFBDE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err="1">
                <a:cs typeface="Calibri"/>
              </a:rPr>
              <a:t>Implementação</a:t>
            </a:r>
            <a:r>
              <a:rPr lang="en-US">
                <a:cs typeface="Calibri"/>
              </a:rPr>
              <a:t> de MySQL com Python</a:t>
            </a:r>
          </a:p>
          <a:p>
            <a:pPr>
              <a:buClr>
                <a:srgbClr val="FFFFFF"/>
              </a:buClr>
            </a:pPr>
            <a:r>
              <a:rPr lang="en-US" err="1">
                <a:cs typeface="Calibri"/>
              </a:rPr>
              <a:t>Criação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conexão</a:t>
            </a:r>
            <a:r>
              <a:rPr lang="en-US">
                <a:cs typeface="Calibri"/>
              </a:rPr>
              <a:t> com BD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Código de </a:t>
            </a:r>
            <a:r>
              <a:rPr lang="en-US" err="1">
                <a:cs typeface="Calibri"/>
              </a:rPr>
              <a:t>verificação</a:t>
            </a:r>
            <a:r>
              <a:rPr lang="en-US">
                <a:cs typeface="Calibri"/>
              </a:rPr>
              <a:t> e </a:t>
            </a:r>
            <a:r>
              <a:rPr lang="en-US" err="1">
                <a:cs typeface="Calibri"/>
              </a:rPr>
              <a:t>fatoração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números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primos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C07346-578C-DEF1-11E1-B4D68B566C93}"/>
                  </a:ext>
                </a:extLst>
              </p14:cNvPr>
              <p14:cNvContentPartPr/>
              <p14:nvPr/>
            </p14:nvContentPartPr>
            <p14:xfrm>
              <a:off x="5846884" y="542192"/>
              <a:ext cx="14653" cy="1465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C07346-578C-DEF1-11E1-B4D68B566C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4234" y="-190458"/>
                <a:ext cx="1465300" cy="1465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9C8895-D8ED-4CE3-343B-7FF728F65EFC}"/>
                  </a:ext>
                </a:extLst>
              </p14:cNvPr>
              <p14:cNvContentPartPr/>
              <p14:nvPr/>
            </p14:nvContentPartPr>
            <p14:xfrm>
              <a:off x="13144499" y="1509346"/>
              <a:ext cx="14653" cy="1465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9C8895-D8ED-4CE3-343B-7FF728F65E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11849" y="776696"/>
                <a:ext cx="1465300" cy="1465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57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E3C0-F0E1-3BA8-5C79-DE48962C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53" y="3844506"/>
            <a:ext cx="4428863" cy="180013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err="1">
                <a:solidFill>
                  <a:srgbClr val="D1D5DB"/>
                </a:solidFill>
                <a:ea typeface="+mj-lt"/>
                <a:cs typeface="+mj-lt"/>
              </a:rPr>
              <a:t>criando</a:t>
            </a:r>
            <a:r>
              <a:rPr lang="en-US" sz="3200">
                <a:solidFill>
                  <a:srgbClr val="D1D5DB"/>
                </a:solidFill>
                <a:ea typeface="+mj-lt"/>
                <a:cs typeface="+mj-lt"/>
              </a:rPr>
              <a:t> </a:t>
            </a:r>
            <a:r>
              <a:rPr lang="en-US" sz="3200" err="1">
                <a:solidFill>
                  <a:srgbClr val="D1D5DB"/>
                </a:solidFill>
                <a:ea typeface="+mj-lt"/>
                <a:cs typeface="+mj-lt"/>
              </a:rPr>
              <a:t>uma</a:t>
            </a:r>
            <a:r>
              <a:rPr lang="en-US" sz="3200">
                <a:solidFill>
                  <a:srgbClr val="D1D5DB"/>
                </a:solidFill>
                <a:ea typeface="+mj-lt"/>
                <a:cs typeface="+mj-lt"/>
              </a:rPr>
              <a:t> </a:t>
            </a:r>
            <a:r>
              <a:rPr lang="en-US" sz="3200" err="1">
                <a:solidFill>
                  <a:srgbClr val="D1D5DB"/>
                </a:solidFill>
                <a:ea typeface="+mj-lt"/>
                <a:cs typeface="+mj-lt"/>
              </a:rPr>
              <a:t>conexão</a:t>
            </a:r>
            <a:r>
              <a:rPr lang="en-US" sz="3200">
                <a:solidFill>
                  <a:srgbClr val="D1D5DB"/>
                </a:solidFill>
                <a:ea typeface="+mj-lt"/>
                <a:cs typeface="+mj-lt"/>
              </a:rPr>
              <a:t> com um banco de dados MySQL </a:t>
            </a:r>
            <a:endParaRPr lang="pt-BR" sz="3200">
              <a:cs typeface="Calibri Light"/>
            </a:endParaRP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06D912D2-AB47-6DC3-5D12-571E5CD15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9530" y="2970454"/>
            <a:ext cx="3916568" cy="3551672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B383829-E128-38A0-86F0-D93FA7A78387}"/>
              </a:ext>
            </a:extLst>
          </p:cNvPr>
          <p:cNvSpPr txBox="1"/>
          <p:nvPr/>
        </p:nvSpPr>
        <p:spPr>
          <a:xfrm>
            <a:off x="949881" y="1076957"/>
            <a:ext cx="47272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öhne"/>
              </a:rPr>
              <a:t>De </a:t>
            </a:r>
            <a:r>
              <a:rPr lang="en-US" err="1">
                <a:latin typeface="Söhne"/>
              </a:rPr>
              <a:t>inicio</a:t>
            </a:r>
            <a:r>
              <a:rPr lang="en-US">
                <a:latin typeface="Söhne"/>
              </a:rPr>
              <a:t> </a:t>
            </a:r>
            <a:r>
              <a:rPr lang="en-US" err="1">
                <a:latin typeface="Söhne"/>
              </a:rPr>
              <a:t>você</a:t>
            </a:r>
            <a:r>
              <a:rPr lang="en-US">
                <a:latin typeface="Söhne"/>
              </a:rPr>
              <a:t> </a:t>
            </a:r>
            <a:r>
              <a:rPr lang="en-US" err="1">
                <a:latin typeface="Söhne"/>
              </a:rPr>
              <a:t>precisará</a:t>
            </a:r>
            <a:r>
              <a:rPr lang="en-US">
                <a:latin typeface="Söhne"/>
              </a:rPr>
              <a:t> </a:t>
            </a:r>
            <a:r>
              <a:rPr lang="en-US" err="1">
                <a:latin typeface="Söhne"/>
              </a:rPr>
              <a:t>instalar</a:t>
            </a:r>
            <a:r>
              <a:rPr lang="en-US">
                <a:latin typeface="Söhne"/>
              </a:rPr>
              <a:t> o </a:t>
            </a:r>
            <a:r>
              <a:rPr lang="en-US" err="1">
                <a:latin typeface="Söhne"/>
              </a:rPr>
              <a:t>pacote</a:t>
            </a:r>
            <a:r>
              <a:rPr lang="en-US">
                <a:latin typeface="Söhne"/>
              </a:rPr>
              <a:t> </a:t>
            </a:r>
            <a:r>
              <a:rPr lang="en-US" b="1" err="1"/>
              <a:t>mysql</a:t>
            </a:r>
            <a:r>
              <a:rPr lang="en-US" b="1"/>
              <a:t>-connector-python</a:t>
            </a:r>
            <a:r>
              <a:rPr lang="en-US">
                <a:latin typeface="Söhne"/>
              </a:rPr>
              <a:t> </a:t>
            </a:r>
            <a:r>
              <a:rPr lang="en-US" err="1">
                <a:latin typeface="Söhne"/>
              </a:rPr>
              <a:t>usando</a:t>
            </a:r>
            <a:r>
              <a:rPr lang="en-US">
                <a:latin typeface="Söhne"/>
              </a:rPr>
              <a:t> o pip.</a:t>
            </a:r>
          </a:p>
        </p:txBody>
      </p:sp>
      <p:pic>
        <p:nvPicPr>
          <p:cNvPr id="7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8B1E2C8E-080B-7EAF-E473-1FBC22834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654" y="842881"/>
            <a:ext cx="6049993" cy="11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9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9EC10BA-C519-4203-6A46-50BD910182EB}"/>
              </a:ext>
            </a:extLst>
          </p:cNvPr>
          <p:cNvSpPr/>
          <p:nvPr/>
        </p:nvSpPr>
        <p:spPr>
          <a:xfrm>
            <a:off x="6304935" y="3429000"/>
            <a:ext cx="5211096" cy="2150806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4" descr="Linha do tempo&#10;&#10;Descrição gerada automaticamente">
            <a:extLst>
              <a:ext uri="{FF2B5EF4-FFF2-40B4-BE49-F238E27FC236}">
                <a16:creationId xmlns:a16="http://schemas.microsoft.com/office/drawing/2014/main" id="{F0C77594-BF11-04DB-4786-3A82FCDE3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868" y="603690"/>
            <a:ext cx="4907931" cy="567634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60F0A5C-494F-C433-6857-AC990492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875" y="609601"/>
            <a:ext cx="5478410" cy="201579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Código de </a:t>
            </a:r>
            <a:r>
              <a:rPr lang="en-US" sz="3200" err="1">
                <a:ea typeface="+mj-lt"/>
                <a:cs typeface="+mj-lt"/>
              </a:rPr>
              <a:t>verificação</a:t>
            </a:r>
            <a:r>
              <a:rPr lang="en-US" sz="3200">
                <a:ea typeface="+mj-lt"/>
                <a:cs typeface="+mj-lt"/>
              </a:rPr>
              <a:t> e </a:t>
            </a:r>
            <a:r>
              <a:rPr lang="en-US" sz="3200" err="1">
                <a:ea typeface="+mj-lt"/>
                <a:cs typeface="+mj-lt"/>
              </a:rPr>
              <a:t>fatoração</a:t>
            </a:r>
            <a:r>
              <a:rPr lang="en-US" sz="3200">
                <a:ea typeface="+mj-lt"/>
                <a:cs typeface="+mj-lt"/>
              </a:rPr>
              <a:t> de </a:t>
            </a:r>
            <a:r>
              <a:rPr lang="en-US" sz="3200" err="1">
                <a:ea typeface="+mj-lt"/>
                <a:cs typeface="+mj-lt"/>
              </a:rPr>
              <a:t>números</a:t>
            </a:r>
            <a:r>
              <a:rPr lang="en-US" sz="3200">
                <a:ea typeface="+mj-lt"/>
                <a:cs typeface="+mj-lt"/>
              </a:rPr>
              <a:t> </a:t>
            </a:r>
            <a:r>
              <a:rPr lang="en-US" sz="3200" err="1">
                <a:solidFill>
                  <a:srgbClr val="FFFFFF"/>
                </a:solidFill>
                <a:ea typeface="+mj-lt"/>
                <a:cs typeface="+mj-lt"/>
              </a:rPr>
              <a:t>primos</a:t>
            </a:r>
            <a:endParaRPr lang="pt-BR" sz="3200" err="1">
              <a:cs typeface="Calibri Light" panose="020F0302020204030204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41331B-EDC1-D308-F97F-FABC3C054764}"/>
              </a:ext>
            </a:extLst>
          </p:cNvPr>
          <p:cNvSpPr txBox="1">
            <a:spLocks/>
          </p:cNvSpPr>
          <p:nvPr/>
        </p:nvSpPr>
        <p:spPr>
          <a:xfrm>
            <a:off x="6535576" y="3653704"/>
            <a:ext cx="4753281" cy="16867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err="1">
                <a:solidFill>
                  <a:srgbClr val="000000"/>
                </a:solidFill>
                <a:ea typeface="+mj-lt"/>
                <a:cs typeface="+mj-lt"/>
              </a:rPr>
              <a:t>Criação</a:t>
            </a:r>
            <a:r>
              <a:rPr lang="en-US" sz="2000" cap="none">
                <a:solidFill>
                  <a:srgbClr val="000000"/>
                </a:solidFill>
                <a:ea typeface="+mj-lt"/>
                <a:cs typeface="+mj-lt"/>
              </a:rPr>
              <a:t> de um </a:t>
            </a:r>
            <a:r>
              <a:rPr lang="en-US" sz="2000" cap="none" err="1">
                <a:solidFill>
                  <a:srgbClr val="000000"/>
                </a:solidFill>
                <a:ea typeface="+mj-lt"/>
                <a:cs typeface="+mj-lt"/>
              </a:rPr>
              <a:t>código</a:t>
            </a:r>
            <a:r>
              <a:rPr lang="en-US" sz="2000" cap="none">
                <a:solidFill>
                  <a:srgbClr val="000000"/>
                </a:solidFill>
                <a:ea typeface="+mj-lt"/>
                <a:cs typeface="+mj-lt"/>
              </a:rPr>
              <a:t> </a:t>
            </a:r>
            <a:r>
              <a:rPr lang="en-US" sz="2000" cap="none" err="1">
                <a:solidFill>
                  <a:srgbClr val="000000"/>
                </a:solidFill>
                <a:ea typeface="+mj-lt"/>
                <a:cs typeface="+mj-lt"/>
              </a:rPr>
              <a:t>em</a:t>
            </a:r>
            <a:r>
              <a:rPr lang="en-US" sz="2000" cap="none">
                <a:solidFill>
                  <a:srgbClr val="000000"/>
                </a:solidFill>
                <a:ea typeface="+mj-lt"/>
                <a:cs typeface="+mj-lt"/>
              </a:rPr>
              <a:t> python </a:t>
            </a:r>
            <a:r>
              <a:rPr lang="en-US" sz="2000" cap="none" err="1">
                <a:solidFill>
                  <a:srgbClr val="000000"/>
                </a:solidFill>
                <a:ea typeface="+mj-lt"/>
                <a:cs typeface="+mj-lt"/>
              </a:rPr>
              <a:t>onde</a:t>
            </a:r>
            <a:r>
              <a:rPr lang="en-US" sz="2000" cap="none">
                <a:solidFill>
                  <a:srgbClr val="000000"/>
                </a:solidFill>
                <a:ea typeface="+mj-lt"/>
                <a:cs typeface="+mj-lt"/>
              </a:rPr>
              <a:t> via ferramenta azure </a:t>
            </a:r>
            <a:r>
              <a:rPr lang="en-US" sz="2000" cap="none" err="1">
                <a:solidFill>
                  <a:srgbClr val="000000"/>
                </a:solidFill>
                <a:ea typeface="+mj-lt"/>
                <a:cs typeface="+mj-lt"/>
              </a:rPr>
              <a:t>testamos</a:t>
            </a:r>
            <a:r>
              <a:rPr lang="en-US" sz="2000" cap="none">
                <a:solidFill>
                  <a:srgbClr val="000000"/>
                </a:solidFill>
                <a:ea typeface="+mj-lt"/>
                <a:cs typeface="+mj-lt"/>
              </a:rPr>
              <a:t> o </a:t>
            </a:r>
            <a:r>
              <a:rPr lang="en-US" sz="2000" cap="none" err="1">
                <a:solidFill>
                  <a:srgbClr val="000000"/>
                </a:solidFill>
                <a:ea typeface="+mj-lt"/>
                <a:cs typeface="+mj-lt"/>
              </a:rPr>
              <a:t>retorno</a:t>
            </a:r>
            <a:r>
              <a:rPr lang="en-US" sz="2000" cap="none">
                <a:solidFill>
                  <a:srgbClr val="000000"/>
                </a:solidFill>
                <a:ea typeface="+mj-lt"/>
                <a:cs typeface="+mj-lt"/>
              </a:rPr>
              <a:t> de </a:t>
            </a:r>
            <a:r>
              <a:rPr lang="en-US" sz="2000" cap="none" err="1">
                <a:solidFill>
                  <a:srgbClr val="000000"/>
                </a:solidFill>
                <a:ea typeface="+mj-lt"/>
                <a:cs typeface="+mj-lt"/>
              </a:rPr>
              <a:t>uma</a:t>
            </a:r>
            <a:r>
              <a:rPr lang="en-US" sz="2000" cap="none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sz="2000" cap="none" err="1">
                <a:solidFill>
                  <a:srgbClr val="000000"/>
                </a:solidFill>
                <a:ea typeface="+mj-lt"/>
                <a:cs typeface="+mj-lt"/>
              </a:rPr>
              <a:t>solicitação</a:t>
            </a:r>
            <a:r>
              <a:rPr lang="en-US" sz="2000" cap="none">
                <a:solidFill>
                  <a:srgbClr val="000000"/>
                </a:solidFill>
                <a:ea typeface="+mj-lt"/>
                <a:cs typeface="+mj-lt"/>
              </a:rPr>
              <a:t> para </a:t>
            </a:r>
            <a:r>
              <a:rPr lang="en-US" sz="2000" cap="none" err="1">
                <a:solidFill>
                  <a:srgbClr val="000000"/>
                </a:solidFill>
                <a:ea typeface="+mj-lt"/>
                <a:cs typeface="+mj-lt"/>
              </a:rPr>
              <a:t>mostrar</a:t>
            </a:r>
            <a:r>
              <a:rPr lang="en-US" sz="2000" cap="none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sz="2000" cap="none" err="1">
                <a:solidFill>
                  <a:srgbClr val="000000"/>
                </a:solidFill>
                <a:ea typeface="+mj-lt"/>
                <a:cs typeface="+mj-lt"/>
              </a:rPr>
              <a:t>os</a:t>
            </a:r>
            <a:r>
              <a:rPr lang="en-US" sz="2000" cap="none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sz="2000" cap="none" err="1">
                <a:solidFill>
                  <a:srgbClr val="000000"/>
                </a:solidFill>
                <a:ea typeface="+mj-lt"/>
                <a:cs typeface="+mj-lt"/>
              </a:rPr>
              <a:t>fatorados</a:t>
            </a:r>
            <a:r>
              <a:rPr lang="en-US" sz="2000" cap="none">
                <a:solidFill>
                  <a:srgbClr val="000000"/>
                </a:solidFill>
                <a:ea typeface="+mj-lt"/>
                <a:cs typeface="+mj-lt"/>
              </a:rPr>
              <a:t> do </a:t>
            </a:r>
            <a:r>
              <a:rPr lang="en-US" sz="2000" cap="none" err="1">
                <a:solidFill>
                  <a:srgbClr val="000000"/>
                </a:solidFill>
                <a:ea typeface="+mj-lt"/>
                <a:cs typeface="+mj-lt"/>
              </a:rPr>
              <a:t>número</a:t>
            </a:r>
            <a:r>
              <a:rPr lang="en-US" sz="2000" cap="none">
                <a:solidFill>
                  <a:srgbClr val="000000"/>
                </a:solidFill>
                <a:ea typeface="+mj-lt"/>
                <a:cs typeface="+mj-lt"/>
              </a:rPr>
              <a:t> primo </a:t>
            </a:r>
            <a:r>
              <a:rPr lang="en-US" sz="2000" cap="none" err="1">
                <a:solidFill>
                  <a:srgbClr val="000000"/>
                </a:solidFill>
                <a:ea typeface="+mj-lt"/>
                <a:cs typeface="+mj-lt"/>
              </a:rPr>
              <a:t>solicitado</a:t>
            </a:r>
            <a:endParaRPr lang="en-US" sz="2000" cap="none">
              <a:solidFill>
                <a:srgbClr val="00000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3141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840BFAEFC38A4A8298F199CDAC6E67" ma:contentTypeVersion="5" ma:contentTypeDescription="Crie um novo documento." ma:contentTypeScope="" ma:versionID="cd148400b8d6fbdb00e8bd01313adedb">
  <xsd:schema xmlns:xsd="http://www.w3.org/2001/XMLSchema" xmlns:xs="http://www.w3.org/2001/XMLSchema" xmlns:p="http://schemas.microsoft.com/office/2006/metadata/properties" xmlns:ns2="e1956d34-72f4-4dc5-875b-bf0ca01d58c0" targetNamespace="http://schemas.microsoft.com/office/2006/metadata/properties" ma:root="true" ma:fieldsID="970777a75b6bbcf8f7e81db538ef87a6" ns2:_="">
    <xsd:import namespace="e1956d34-72f4-4dc5-875b-bf0ca01d58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56d34-72f4-4dc5-875b-bf0ca01d5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1A6984-6C57-4339-869C-F41B18DF0B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DE2D4DF-9088-4C51-B5AB-D1089987F1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435969-597B-487D-AECC-35EEB78D616E}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Celestial</vt:lpstr>
      <vt:lpstr>Projeto de iniciação científica</vt:lpstr>
      <vt:lpstr>Sumário</vt:lpstr>
      <vt:lpstr>Documentação e pesquisa</vt:lpstr>
      <vt:lpstr>Azure quantum</vt:lpstr>
      <vt:lpstr>Apresentação do PowerPoint</vt:lpstr>
      <vt:lpstr>MySQL </vt:lpstr>
      <vt:lpstr>Principais testes</vt:lpstr>
      <vt:lpstr>criando uma conexão com um banco de dados MySQL </vt:lpstr>
      <vt:lpstr>Código de verificação e fatoração de números primos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2023-04-18T01:55:46Z</dcterms:created>
  <dcterms:modified xsi:type="dcterms:W3CDTF">2023-04-19T16:47:27Z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0x010100B67DEB185F41A14491D467DB09CF0561</vt:lpwstr>
  </property>
</Properties>
</file>