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9C541-B56D-4829-B1BB-60D5ABC31C82}" v="41" dt="2024-12-13T15:05:26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vaez leonardo" userId="cc00a0cc2fa26cea" providerId="LiveId" clId="{C289C541-B56D-4829-B1BB-60D5ABC31C82}"/>
    <pc:docChg chg="undo redo custSel addSld modSld">
      <pc:chgData name="narvaez leonardo" userId="cc00a0cc2fa26cea" providerId="LiveId" clId="{C289C541-B56D-4829-B1BB-60D5ABC31C82}" dt="2024-12-13T15:40:17.157" v="439" actId="26606"/>
      <pc:docMkLst>
        <pc:docMk/>
      </pc:docMkLst>
      <pc:sldChg chg="addSp delSp modSp mod">
        <pc:chgData name="narvaez leonardo" userId="cc00a0cc2fa26cea" providerId="LiveId" clId="{C289C541-B56D-4829-B1BB-60D5ABC31C82}" dt="2024-12-13T14:55:26.770" v="52" actId="1076"/>
        <pc:sldMkLst>
          <pc:docMk/>
          <pc:sldMk cId="3804151023" sldId="260"/>
        </pc:sldMkLst>
        <pc:spChg chg="mod">
          <ac:chgData name="narvaez leonardo" userId="cc00a0cc2fa26cea" providerId="LiveId" clId="{C289C541-B56D-4829-B1BB-60D5ABC31C82}" dt="2024-12-13T14:55:26.770" v="52" actId="1076"/>
          <ac:spMkLst>
            <pc:docMk/>
            <pc:sldMk cId="3804151023" sldId="260"/>
            <ac:spMk id="2" creationId="{C467FE67-0132-1EB9-29AF-D1F901C40F53}"/>
          </ac:spMkLst>
        </pc:spChg>
        <pc:spChg chg="add del mod">
          <ac:chgData name="narvaez leonardo" userId="cc00a0cc2fa26cea" providerId="LiveId" clId="{C289C541-B56D-4829-B1BB-60D5ABC31C82}" dt="2024-12-13T14:55:13.233" v="50" actId="1076"/>
          <ac:spMkLst>
            <pc:docMk/>
            <pc:sldMk cId="3804151023" sldId="260"/>
            <ac:spMk id="6" creationId="{199283A4-0BB7-7719-C80F-8C199E0FCB00}"/>
          </ac:spMkLst>
        </pc:spChg>
      </pc:sldChg>
      <pc:sldChg chg="addSp delSp modSp mod setBg addAnim delAnim">
        <pc:chgData name="narvaez leonardo" userId="cc00a0cc2fa26cea" providerId="LiveId" clId="{C289C541-B56D-4829-B1BB-60D5ABC31C82}" dt="2024-12-13T15:40:17.157" v="439" actId="26606"/>
        <pc:sldMkLst>
          <pc:docMk/>
          <pc:sldMk cId="2938777965" sldId="263"/>
        </pc:sldMkLst>
        <pc:spChg chg="mod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2" creationId="{CEF45237-1E4B-C113-4652-699B4427C607}"/>
          </ac:spMkLst>
        </pc:spChg>
        <pc:spChg chg="del">
          <ac:chgData name="narvaez leonardo" userId="cc00a0cc2fa26cea" providerId="LiveId" clId="{C289C541-B56D-4829-B1BB-60D5ABC31C82}" dt="2024-12-13T15:39:50.821" v="434" actId="26606"/>
          <ac:spMkLst>
            <pc:docMk/>
            <pc:sldMk cId="2938777965" sldId="263"/>
            <ac:spMk id="3" creationId="{B3892A56-7DA9-626A-BFF7-0CC3CD476C05}"/>
          </ac:spMkLst>
        </pc:spChg>
        <pc:spChg chg="add del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10" creationId="{1ED69555-EE48-4B19-812B-4E1068DBF976}"/>
          </ac:spMkLst>
        </pc:spChg>
        <pc:spChg chg="add del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12" creationId="{57AEB73D-F521-4B19-820F-12DB6BCC8406}"/>
          </ac:spMkLst>
        </pc:spChg>
        <pc:spChg chg="add del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14" creationId="{6B72EEBA-3A5D-41CE-8465-A45A0F65674E}"/>
          </ac:spMkLst>
        </pc:spChg>
        <pc:spChg chg="add del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16" creationId="{EA164D6B-6878-4B9F-A2D0-985D39B17B46}"/>
          </ac:spMkLst>
        </pc:spChg>
        <pc:spChg chg="add del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18" creationId="{064738AB-B6BE-4867-889A-52CE4AC8DBD0}"/>
          </ac:spMkLst>
        </pc:spChg>
        <pc:spChg chg="add del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20" creationId="{BBD49B71-B686-4DFD-93AD-40CB19B626B9}"/>
          </ac:spMkLst>
        </pc:spChg>
        <pc:spChg chg="add del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22" creationId="{7C60369F-A41B-4D6E-8990-30E2715C5730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27" creationId="{1ED69555-EE48-4B19-812B-4E1068DBF976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29" creationId="{57AEB73D-F521-4B19-820F-12DB6BCC8406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31" creationId="{6B72EEBA-3A5D-41CE-8465-A45A0F65674E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33" creationId="{EA164D6B-6878-4B9F-A2D0-985D39B17B46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35" creationId="{2A175829-70EA-4A6D-978C-4D0923059C3D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37" creationId="{EE5D2B4A-3399-4CCF-A171-7F8B1BF54596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39" creationId="{48F8051A-999C-4F38-985C-673617805A23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41" creationId="{985AAE23-FCB6-4663-907C-0110B0FDC58E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43" creationId="{91DF095C-665A-4B22-A777-D3196F49510F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45" creationId="{BEA1DA1C-6CE0-4AE4-918F-CC0E685C5F0F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47" creationId="{D5E389A3-2501-4131-8C64-1530AAF5FC9D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49" creationId="{8A001026-2FEF-483E-964D-67CD7E096141}"/>
          </ac:spMkLst>
        </pc:spChg>
        <pc:spChg chg="add del">
          <ac:chgData name="narvaez leonardo" userId="cc00a0cc2fa26cea" providerId="LiveId" clId="{C289C541-B56D-4829-B1BB-60D5ABC31C82}" dt="2024-12-13T15:40:17.137" v="438" actId="26606"/>
          <ac:spMkLst>
            <pc:docMk/>
            <pc:sldMk cId="2938777965" sldId="263"/>
            <ac:spMk id="51" creationId="{FAEB196E-F444-432F-8790-88C18E667EAC}"/>
          </ac:spMkLst>
        </pc:spChg>
        <pc:spChg chg="add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53" creationId="{1ED69555-EE48-4B19-812B-4E1068DBF976}"/>
          </ac:spMkLst>
        </pc:spChg>
        <pc:spChg chg="add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54" creationId="{57AEB73D-F521-4B19-820F-12DB6BCC8406}"/>
          </ac:spMkLst>
        </pc:spChg>
        <pc:spChg chg="add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55" creationId="{6B72EEBA-3A5D-41CE-8465-A45A0F65674E}"/>
          </ac:spMkLst>
        </pc:spChg>
        <pc:spChg chg="add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56" creationId="{EA164D6B-6878-4B9F-A2D0-985D39B17B46}"/>
          </ac:spMkLst>
        </pc:spChg>
        <pc:spChg chg="add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57" creationId="{4413CD7F-736E-4AF7-AB2B-473CAA9E1D09}"/>
          </ac:spMkLst>
        </pc:spChg>
        <pc:spChg chg="add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58" creationId="{55EDA2F5-6B28-478B-9AC4-43FE41E2B3C6}"/>
          </ac:spMkLst>
        </pc:spChg>
        <pc:spChg chg="add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59" creationId="{701D712E-ABB9-4258-877D-9349C8577A07}"/>
          </ac:spMkLst>
        </pc:spChg>
        <pc:spChg chg="add">
          <ac:chgData name="narvaez leonardo" userId="cc00a0cc2fa26cea" providerId="LiveId" clId="{C289C541-B56D-4829-B1BB-60D5ABC31C82}" dt="2024-12-13T15:40:17.157" v="439" actId="26606"/>
          <ac:spMkLst>
            <pc:docMk/>
            <pc:sldMk cId="2938777965" sldId="263"/>
            <ac:spMk id="60" creationId="{E7528E56-1447-4C98-882B-CE26279501A1}"/>
          </ac:spMkLst>
        </pc:spChg>
        <pc:picChg chg="add del">
          <ac:chgData name="narvaez leonardo" userId="cc00a0cc2fa26cea" providerId="LiveId" clId="{C289C541-B56D-4829-B1BB-60D5ABC31C82}" dt="2024-12-13T15:40:05.654" v="435" actId="478"/>
          <ac:picMkLst>
            <pc:docMk/>
            <pc:sldMk cId="2938777965" sldId="263"/>
            <ac:picMk id="7" creationId="{75CABAC8-A647-EC6A-4B71-5FD4C978A156}"/>
          </ac:picMkLst>
        </pc:picChg>
      </pc:sldChg>
      <pc:sldChg chg="addSp delSp modSp add mod">
        <pc:chgData name="narvaez leonardo" userId="cc00a0cc2fa26cea" providerId="LiveId" clId="{C289C541-B56D-4829-B1BB-60D5ABC31C82}" dt="2024-12-13T15:06:29.940" v="392" actId="255"/>
        <pc:sldMkLst>
          <pc:docMk/>
          <pc:sldMk cId="1805666270" sldId="264"/>
        </pc:sldMkLst>
        <pc:spChg chg="mod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2" creationId="{DE7D4B8C-1FB9-81F4-1709-20D6ED205B07}"/>
          </ac:spMkLst>
        </pc:spChg>
        <pc:spChg chg="add">
          <ac:chgData name="narvaez leonardo" userId="cc00a0cc2fa26cea" providerId="LiveId" clId="{C289C541-B56D-4829-B1BB-60D5ABC31C82}" dt="2024-12-13T14:56:58.587" v="76"/>
          <ac:spMkLst>
            <pc:docMk/>
            <pc:sldMk cId="1805666270" sldId="264"/>
            <ac:spMk id="3" creationId="{AE5889FF-DDF4-6E71-9039-C6E09F055820}"/>
          </ac:spMkLst>
        </pc:spChg>
        <pc:spChg chg="add del mod">
          <ac:chgData name="narvaez leonardo" userId="cc00a0cc2fa26cea" providerId="LiveId" clId="{C289C541-B56D-4829-B1BB-60D5ABC31C82}" dt="2024-12-13T14:58:50.181" v="242" actId="478"/>
          <ac:spMkLst>
            <pc:docMk/>
            <pc:sldMk cId="1805666270" sldId="264"/>
            <ac:spMk id="4" creationId="{E3ABF55F-AE68-5EAF-F269-FF38FE538F57}"/>
          </ac:spMkLst>
        </pc:spChg>
        <pc:spChg chg="add">
          <ac:chgData name="narvaez leonardo" userId="cc00a0cc2fa26cea" providerId="LiveId" clId="{C289C541-B56D-4829-B1BB-60D5ABC31C82}" dt="2024-12-13T14:57:18.336" v="82"/>
          <ac:spMkLst>
            <pc:docMk/>
            <pc:sldMk cId="1805666270" sldId="264"/>
            <ac:spMk id="5" creationId="{5E90F6C0-CD38-FFE8-6510-87CB9E873F45}"/>
          </ac:spMkLst>
        </pc:spChg>
        <pc:spChg chg="add">
          <ac:chgData name="narvaez leonardo" userId="cc00a0cc2fa26cea" providerId="LiveId" clId="{C289C541-B56D-4829-B1BB-60D5ABC31C82}" dt="2024-12-13T14:57:55.640" v="83"/>
          <ac:spMkLst>
            <pc:docMk/>
            <pc:sldMk cId="1805666270" sldId="264"/>
            <ac:spMk id="6" creationId="{48DAFDB6-3FAD-D3CD-9F39-B97E8D2475D1}"/>
          </ac:spMkLst>
        </pc:spChg>
        <pc:spChg chg="add mod">
          <ac:chgData name="narvaez leonardo" userId="cc00a0cc2fa26cea" providerId="LiveId" clId="{C289C541-B56D-4829-B1BB-60D5ABC31C82}" dt="2024-12-13T14:58:11.882" v="225"/>
          <ac:spMkLst>
            <pc:docMk/>
            <pc:sldMk cId="1805666270" sldId="264"/>
            <ac:spMk id="7" creationId="{9CE6E8BE-44EA-5C2F-C137-DE87E3D249F6}"/>
          </ac:spMkLst>
        </pc:spChg>
        <pc:spChg chg="add mod">
          <ac:chgData name="narvaez leonardo" userId="cc00a0cc2fa26cea" providerId="LiveId" clId="{C289C541-B56D-4829-B1BB-60D5ABC31C82}" dt="2024-12-13T14:58:28.101" v="229"/>
          <ac:spMkLst>
            <pc:docMk/>
            <pc:sldMk cId="1805666270" sldId="264"/>
            <ac:spMk id="8" creationId="{8BE557E4-1AFD-DD3C-D6A6-206A54EB880C}"/>
          </ac:spMkLst>
        </pc:spChg>
        <pc:spChg chg="add">
          <ac:chgData name="narvaez leonardo" userId="cc00a0cc2fa26cea" providerId="LiveId" clId="{C289C541-B56D-4829-B1BB-60D5ABC31C82}" dt="2024-12-13T14:58:32.616" v="233"/>
          <ac:spMkLst>
            <pc:docMk/>
            <pc:sldMk cId="1805666270" sldId="264"/>
            <ac:spMk id="9" creationId="{306B6267-F72D-F4EC-0B5B-D4080CA90EA7}"/>
          </ac:spMkLst>
        </pc:spChg>
        <pc:spChg chg="add del mod">
          <ac:chgData name="narvaez leonardo" userId="cc00a0cc2fa26cea" providerId="LiveId" clId="{C289C541-B56D-4829-B1BB-60D5ABC31C82}" dt="2024-12-13T14:58:45.868" v="241"/>
          <ac:spMkLst>
            <pc:docMk/>
            <pc:sldMk cId="1805666270" sldId="264"/>
            <ac:spMk id="10" creationId="{E9513216-7FAA-506D-E40A-A9D5E024F303}"/>
          </ac:spMkLst>
        </pc:spChg>
        <pc:spChg chg="del">
          <ac:chgData name="narvaez leonardo" userId="cc00a0cc2fa26cea" providerId="LiveId" clId="{C289C541-B56D-4829-B1BB-60D5ABC31C82}" dt="2024-12-13T14:59:09.038" v="246" actId="26606"/>
          <ac:spMkLst>
            <pc:docMk/>
            <pc:sldMk cId="1805666270" sldId="264"/>
            <ac:spMk id="11" creationId="{B86F0F40-F70D-9295-67A8-AC9E2E4DE408}"/>
          </ac:spMkLst>
        </pc:spChg>
        <pc:spChg chg="add mod">
          <ac:chgData name="narvaez leonardo" userId="cc00a0cc2fa26cea" providerId="LiveId" clId="{C289C541-B56D-4829-B1BB-60D5ABC31C82}" dt="2024-12-13T14:58:37.164" v="235" actId="478"/>
          <ac:spMkLst>
            <pc:docMk/>
            <pc:sldMk cId="1805666270" sldId="264"/>
            <ac:spMk id="12" creationId="{BF0A6EED-56CF-6D6E-AFB9-365D5BC26FF6}"/>
          </ac:spMkLst>
        </pc:spChg>
        <pc:spChg chg="del">
          <ac:chgData name="narvaez leonardo" userId="cc00a0cc2fa26cea" providerId="LiveId" clId="{C289C541-B56D-4829-B1BB-60D5ABC31C82}" dt="2024-12-13T14:59:09.038" v="246" actId="26606"/>
          <ac:spMkLst>
            <pc:docMk/>
            <pc:sldMk cId="1805666270" sldId="264"/>
            <ac:spMk id="13" creationId="{C1C7073E-6412-FE7C-DFFE-9A2ADD3878C9}"/>
          </ac:spMkLst>
        </pc:spChg>
        <pc:spChg chg="add mod">
          <ac:chgData name="narvaez leonardo" userId="cc00a0cc2fa26cea" providerId="LiveId" clId="{C289C541-B56D-4829-B1BB-60D5ABC31C82}" dt="2024-12-13T14:58:44.968" v="239"/>
          <ac:spMkLst>
            <pc:docMk/>
            <pc:sldMk cId="1805666270" sldId="264"/>
            <ac:spMk id="14" creationId="{A45F6AE6-17A0-F4BB-5A54-BDBB337FF9ED}"/>
          </ac:spMkLst>
        </pc:spChg>
        <pc:spChg chg="del">
          <ac:chgData name="narvaez leonardo" userId="cc00a0cc2fa26cea" providerId="LiveId" clId="{C289C541-B56D-4829-B1BB-60D5ABC31C82}" dt="2024-12-13T14:59:09.038" v="246" actId="26606"/>
          <ac:spMkLst>
            <pc:docMk/>
            <pc:sldMk cId="1805666270" sldId="264"/>
            <ac:spMk id="15" creationId="{7929B869-2402-D0FF-0901-43543D9F1AD0}"/>
          </ac:spMkLst>
        </pc:spChg>
        <pc:spChg chg="add del mod">
          <ac:chgData name="narvaez leonardo" userId="cc00a0cc2fa26cea" providerId="LiveId" clId="{C289C541-B56D-4829-B1BB-60D5ABC31C82}" dt="2024-12-13T14:58:56.049" v="243" actId="478"/>
          <ac:spMkLst>
            <pc:docMk/>
            <pc:sldMk cId="1805666270" sldId="264"/>
            <ac:spMk id="16" creationId="{347103FB-CBF7-4C1E-73E4-0AE0C88D37B2}"/>
          </ac:spMkLst>
        </pc:spChg>
        <pc:spChg chg="del">
          <ac:chgData name="narvaez leonardo" userId="cc00a0cc2fa26cea" providerId="LiveId" clId="{C289C541-B56D-4829-B1BB-60D5ABC31C82}" dt="2024-12-13T14:59:09.038" v="246" actId="26606"/>
          <ac:spMkLst>
            <pc:docMk/>
            <pc:sldMk cId="1805666270" sldId="264"/>
            <ac:spMk id="17" creationId="{3741225B-37A9-21A4-AD0E-EFBDCD109D0C}"/>
          </ac:spMkLst>
        </pc:spChg>
        <pc:spChg chg="add mod ord">
          <ac:chgData name="narvaez leonardo" userId="cc00a0cc2fa26cea" providerId="LiveId" clId="{C289C541-B56D-4829-B1BB-60D5ABC31C82}" dt="2024-12-13T15:06:29.940" v="392" actId="255"/>
          <ac:spMkLst>
            <pc:docMk/>
            <pc:sldMk cId="1805666270" sldId="264"/>
            <ac:spMk id="18" creationId="{FE2A240F-B3A1-B769-9BF5-64076792D361}"/>
          </ac:spMkLst>
        </pc:spChg>
        <pc:spChg chg="del">
          <ac:chgData name="narvaez leonardo" userId="cc00a0cc2fa26cea" providerId="LiveId" clId="{C289C541-B56D-4829-B1BB-60D5ABC31C82}" dt="2024-12-13T14:59:09.038" v="246" actId="26606"/>
          <ac:spMkLst>
            <pc:docMk/>
            <pc:sldMk cId="1805666270" sldId="264"/>
            <ac:spMk id="19" creationId="{0EA0C519-14AB-C345-CF5F-89F1DEFF5326}"/>
          </ac:spMkLst>
        </pc:spChg>
        <pc:spChg chg="del">
          <ac:chgData name="narvaez leonardo" userId="cc00a0cc2fa26cea" providerId="LiveId" clId="{C289C541-B56D-4829-B1BB-60D5ABC31C82}" dt="2024-12-13T14:59:09.038" v="246" actId="26606"/>
          <ac:spMkLst>
            <pc:docMk/>
            <pc:sldMk cId="1805666270" sldId="264"/>
            <ac:spMk id="21" creationId="{B1230D18-B9F8-B6EB-B1AF-5443ABE96319}"/>
          </ac:spMkLst>
        </pc:spChg>
        <pc:spChg chg="add del mod">
          <ac:chgData name="narvaez leonardo" userId="cc00a0cc2fa26cea" providerId="LiveId" clId="{C289C541-B56D-4829-B1BB-60D5ABC31C82}" dt="2024-12-13T15:04:41.557" v="345" actId="21"/>
          <ac:spMkLst>
            <pc:docMk/>
            <pc:sldMk cId="1805666270" sldId="264"/>
            <ac:spMk id="22" creationId="{905296E0-3E9F-12E9-18BE-B5416F466D1D}"/>
          </ac:spMkLst>
        </pc:spChg>
        <pc:spChg chg="del">
          <ac:chgData name="narvaez leonardo" userId="cc00a0cc2fa26cea" providerId="LiveId" clId="{C289C541-B56D-4829-B1BB-60D5ABC31C82}" dt="2024-12-13T14:59:09.038" v="246" actId="26606"/>
          <ac:spMkLst>
            <pc:docMk/>
            <pc:sldMk cId="1805666270" sldId="264"/>
            <ac:spMk id="23" creationId="{73244BCD-FB47-06CF-D3FC-A9F23DDF2E12}"/>
          </ac:spMkLst>
        </pc:spChg>
        <pc:spChg chg="add mod">
          <ac:chgData name="narvaez leonardo" userId="cc00a0cc2fa26cea" providerId="LiveId" clId="{C289C541-B56D-4829-B1BB-60D5ABC31C82}" dt="2024-12-13T15:05:26.239" v="382" actId="1076"/>
          <ac:spMkLst>
            <pc:docMk/>
            <pc:sldMk cId="1805666270" sldId="264"/>
            <ac:spMk id="24" creationId="{1A65BF48-FDEE-7C93-4814-D654A0458DFA}"/>
          </ac:spMkLst>
        </pc:spChg>
        <pc:spChg chg="add mod">
          <ac:chgData name="narvaez leonardo" userId="cc00a0cc2fa26cea" providerId="LiveId" clId="{C289C541-B56D-4829-B1BB-60D5ABC31C82}" dt="2024-12-13T15:04:54.878" v="352"/>
          <ac:spMkLst>
            <pc:docMk/>
            <pc:sldMk cId="1805666270" sldId="264"/>
            <ac:spMk id="25" creationId="{F1A6C8EE-9D85-81B3-3918-5E9AEE72C281}"/>
          </ac:spMkLst>
        </pc:spChg>
        <pc:spChg chg="del">
          <ac:chgData name="narvaez leonardo" userId="cc00a0cc2fa26cea" providerId="LiveId" clId="{C289C541-B56D-4829-B1BB-60D5ABC31C82}" dt="2024-12-13T14:59:09.038" v="246" actId="26606"/>
          <ac:spMkLst>
            <pc:docMk/>
            <pc:sldMk cId="1805666270" sldId="264"/>
            <ac:spMk id="32" creationId="{9C2CE047-FFB7-299B-D44E-B08A36E318C6}"/>
          </ac:spMkLst>
        </pc:spChg>
        <pc:spChg chg="add del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37" creationId="{099405E2-1A96-4DBA-A9DC-4C2A1B421CA9}"/>
          </ac:spMkLst>
        </pc:spChg>
        <pc:spChg chg="add del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39" creationId="{6186DD79-F4CA-4DD7-9C78-AC180665FA3C}"/>
          </ac:spMkLst>
        </pc:spChg>
        <pc:spChg chg="add del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41" creationId="{BCF4857D-F003-4CA1-82AB-00900B1008BA}"/>
          </ac:spMkLst>
        </pc:spChg>
        <pc:spChg chg="add del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43" creationId="{79855050-A75B-4DD0-9B56-8B1C7722D884}"/>
          </ac:spMkLst>
        </pc:spChg>
        <pc:spChg chg="add del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45" creationId="{5E6738EB-6FF0-4AF9-8462-57F4494B88B2}"/>
          </ac:spMkLst>
        </pc:spChg>
        <pc:spChg chg="add del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47" creationId="{DB791336-FCAA-4174-9303-B3F374861110}"/>
          </ac:spMkLst>
        </pc:spChg>
        <pc:spChg chg="add del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49" creationId="{CA212158-300D-44D0-9CCE-472C3F669EE1}"/>
          </ac:spMkLst>
        </pc:spChg>
        <pc:spChg chg="add del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51" creationId="{988521F4-D44A-42C5-9BDB-5CA25554098B}"/>
          </ac:spMkLst>
        </pc:spChg>
        <pc:spChg chg="add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58" creationId="{1ED69555-EE48-4B19-812B-4E1068DBF976}"/>
          </ac:spMkLst>
        </pc:spChg>
        <pc:spChg chg="add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60" creationId="{57AEB73D-F521-4B19-820F-12DB6BCC8406}"/>
          </ac:spMkLst>
        </pc:spChg>
        <pc:spChg chg="add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62" creationId="{6B72EEBA-3A5D-41CE-8465-A45A0F65674E}"/>
          </ac:spMkLst>
        </pc:spChg>
        <pc:spChg chg="add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64" creationId="{EA164D6B-6878-4B9F-A2D0-985D39B17B46}"/>
          </ac:spMkLst>
        </pc:spChg>
        <pc:spChg chg="add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66" creationId="{064738AB-B6BE-4867-889A-52CE4AC8DBD0}"/>
          </ac:spMkLst>
        </pc:spChg>
        <pc:spChg chg="add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68" creationId="{BBD49B71-B686-4DFD-93AD-40CB19B626B9}"/>
          </ac:spMkLst>
        </pc:spChg>
        <pc:spChg chg="add">
          <ac:chgData name="narvaez leonardo" userId="cc00a0cc2fa26cea" providerId="LiveId" clId="{C289C541-B56D-4829-B1BB-60D5ABC31C82}" dt="2024-12-13T15:00:48.492" v="266" actId="26606"/>
          <ac:spMkLst>
            <pc:docMk/>
            <pc:sldMk cId="1805666270" sldId="264"/>
            <ac:spMk id="70" creationId="{7C60369F-A41B-4D6E-8990-30E2715C5730}"/>
          </ac:spMkLst>
        </pc:spChg>
        <pc:picChg chg="add del mod ord">
          <ac:chgData name="narvaez leonardo" userId="cc00a0cc2fa26cea" providerId="LiveId" clId="{C289C541-B56D-4829-B1BB-60D5ABC31C82}" dt="2024-12-13T15:03:04.559" v="312" actId="1076"/>
          <ac:picMkLst>
            <pc:docMk/>
            <pc:sldMk cId="1805666270" sldId="264"/>
            <ac:picMk id="55" creationId="{AE53BF75-CC7C-906D-2A1E-BE93881BD80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02B1F9-D87C-4CB2-B6DE-CF27D8188DD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7DDC5F-5D31-4486-B6C3-E6600B2AAA8F}">
      <dgm:prSet/>
      <dgm:spPr/>
      <dgm:t>
        <a:bodyPr/>
        <a:lstStyle/>
        <a:p>
          <a:r>
            <a:rPr lang="es-EC"/>
            <a:t>Las Media Queries permiten:</a:t>
          </a:r>
          <a:endParaRPr lang="en-US"/>
        </a:p>
      </dgm:t>
    </dgm:pt>
    <dgm:pt modelId="{709F8E52-9080-469F-B22F-A57B5D916A47}" type="parTrans" cxnId="{B051FDB3-DF28-4792-B858-36139DAAFCE8}">
      <dgm:prSet/>
      <dgm:spPr/>
      <dgm:t>
        <a:bodyPr/>
        <a:lstStyle/>
        <a:p>
          <a:endParaRPr lang="en-US"/>
        </a:p>
      </dgm:t>
    </dgm:pt>
    <dgm:pt modelId="{19A3043A-6306-4C73-9C45-5D749A258149}" type="sibTrans" cxnId="{B051FDB3-DF28-4792-B858-36139DAAFCE8}">
      <dgm:prSet/>
      <dgm:spPr/>
      <dgm:t>
        <a:bodyPr/>
        <a:lstStyle/>
        <a:p>
          <a:endParaRPr lang="en-US"/>
        </a:p>
      </dgm:t>
    </dgm:pt>
    <dgm:pt modelId="{73BB2D19-DB55-43C9-89DC-FA4FA7F417D5}">
      <dgm:prSet/>
      <dgm:spPr/>
      <dgm:t>
        <a:bodyPr/>
        <a:lstStyle/>
        <a:p>
          <a:r>
            <a:rPr lang="es-EC"/>
            <a:t>Detectar el ancho, alto, resolución, orientación, y más características del dispositivo.</a:t>
          </a:r>
          <a:endParaRPr lang="en-US"/>
        </a:p>
      </dgm:t>
    </dgm:pt>
    <dgm:pt modelId="{7B565F38-D518-4283-90AC-2AA1D45BD2AE}" type="parTrans" cxnId="{9FFF4680-CB5F-409B-9C23-1917FF54E4ED}">
      <dgm:prSet/>
      <dgm:spPr/>
      <dgm:t>
        <a:bodyPr/>
        <a:lstStyle/>
        <a:p>
          <a:endParaRPr lang="en-US"/>
        </a:p>
      </dgm:t>
    </dgm:pt>
    <dgm:pt modelId="{3E38746F-E8A6-4047-BA22-4C6D65F20DFD}" type="sibTrans" cxnId="{9FFF4680-CB5F-409B-9C23-1917FF54E4ED}">
      <dgm:prSet/>
      <dgm:spPr/>
      <dgm:t>
        <a:bodyPr/>
        <a:lstStyle/>
        <a:p>
          <a:endParaRPr lang="en-US"/>
        </a:p>
      </dgm:t>
    </dgm:pt>
    <dgm:pt modelId="{46EBACCE-2508-4305-9CFB-0614022AF2C8}">
      <dgm:prSet/>
      <dgm:spPr/>
      <dgm:t>
        <a:bodyPr/>
        <a:lstStyle/>
        <a:p>
          <a:r>
            <a:rPr lang="es-EC"/>
            <a:t>Aplicar estilos específicos cuando se cumplen ciertas condiciones.</a:t>
          </a:r>
          <a:endParaRPr lang="en-US"/>
        </a:p>
      </dgm:t>
    </dgm:pt>
    <dgm:pt modelId="{E2B5358A-CB80-4FB1-A715-CFD38A81B2CD}" type="parTrans" cxnId="{6FD66B64-827F-40F0-BA5F-1C28190CD050}">
      <dgm:prSet/>
      <dgm:spPr/>
      <dgm:t>
        <a:bodyPr/>
        <a:lstStyle/>
        <a:p>
          <a:endParaRPr lang="en-US"/>
        </a:p>
      </dgm:t>
    </dgm:pt>
    <dgm:pt modelId="{0B2619D2-70E1-4D5F-8FF6-6104748830E9}" type="sibTrans" cxnId="{6FD66B64-827F-40F0-BA5F-1C28190CD050}">
      <dgm:prSet/>
      <dgm:spPr/>
      <dgm:t>
        <a:bodyPr/>
        <a:lstStyle/>
        <a:p>
          <a:endParaRPr lang="en-US"/>
        </a:p>
      </dgm:t>
    </dgm:pt>
    <dgm:pt modelId="{8FF00E6D-A96C-4AA7-A0E0-72E97F065E8B}">
      <dgm:prSet/>
      <dgm:spPr/>
      <dgm:t>
        <a:bodyPr/>
        <a:lstStyle/>
        <a:p>
          <a:r>
            <a:rPr lang="es-EC"/>
            <a:t>Mejorar la experiencia de usuario al adaptar el diseño al dispositivo.</a:t>
          </a:r>
          <a:endParaRPr lang="en-US"/>
        </a:p>
      </dgm:t>
    </dgm:pt>
    <dgm:pt modelId="{D1B203F9-BA05-4E6A-9C48-4BCB108AAEF8}" type="parTrans" cxnId="{2C467306-969F-46DE-9223-FEE4BA40A6C7}">
      <dgm:prSet/>
      <dgm:spPr/>
      <dgm:t>
        <a:bodyPr/>
        <a:lstStyle/>
        <a:p>
          <a:endParaRPr lang="en-US"/>
        </a:p>
      </dgm:t>
    </dgm:pt>
    <dgm:pt modelId="{5621C928-A06D-4DF9-8C1D-CB962FB81F78}" type="sibTrans" cxnId="{2C467306-969F-46DE-9223-FEE4BA40A6C7}">
      <dgm:prSet/>
      <dgm:spPr/>
      <dgm:t>
        <a:bodyPr/>
        <a:lstStyle/>
        <a:p>
          <a:endParaRPr lang="en-US"/>
        </a:p>
      </dgm:t>
    </dgm:pt>
    <dgm:pt modelId="{2850FE56-4737-4B05-938F-B2B8CA84E56D}" type="pres">
      <dgm:prSet presAssocID="{3A02B1F9-D87C-4CB2-B6DE-CF27D8188DD4}" presName="vert0" presStyleCnt="0">
        <dgm:presLayoutVars>
          <dgm:dir/>
          <dgm:animOne val="branch"/>
          <dgm:animLvl val="lvl"/>
        </dgm:presLayoutVars>
      </dgm:prSet>
      <dgm:spPr/>
    </dgm:pt>
    <dgm:pt modelId="{F2694EDD-DC4A-4F68-9436-23A0B20DE8F6}" type="pres">
      <dgm:prSet presAssocID="{E07DDC5F-5D31-4486-B6C3-E6600B2AAA8F}" presName="thickLine" presStyleLbl="alignNode1" presStyleIdx="0" presStyleCnt="4"/>
      <dgm:spPr/>
    </dgm:pt>
    <dgm:pt modelId="{95D8B03A-3394-4917-B854-3A3E8BABF86C}" type="pres">
      <dgm:prSet presAssocID="{E07DDC5F-5D31-4486-B6C3-E6600B2AAA8F}" presName="horz1" presStyleCnt="0"/>
      <dgm:spPr/>
    </dgm:pt>
    <dgm:pt modelId="{669A1658-E8DF-4DB8-805A-D3A6DDDEF1EA}" type="pres">
      <dgm:prSet presAssocID="{E07DDC5F-5D31-4486-B6C3-E6600B2AAA8F}" presName="tx1" presStyleLbl="revTx" presStyleIdx="0" presStyleCnt="4"/>
      <dgm:spPr/>
    </dgm:pt>
    <dgm:pt modelId="{27A28C25-F6F0-40A4-9821-FF0ED6AB7352}" type="pres">
      <dgm:prSet presAssocID="{E07DDC5F-5D31-4486-B6C3-E6600B2AAA8F}" presName="vert1" presStyleCnt="0"/>
      <dgm:spPr/>
    </dgm:pt>
    <dgm:pt modelId="{718257BD-F21C-4B54-9CD5-E779810C7939}" type="pres">
      <dgm:prSet presAssocID="{73BB2D19-DB55-43C9-89DC-FA4FA7F417D5}" presName="thickLine" presStyleLbl="alignNode1" presStyleIdx="1" presStyleCnt="4"/>
      <dgm:spPr/>
    </dgm:pt>
    <dgm:pt modelId="{35D86E96-CB02-494C-83BE-C18D72474205}" type="pres">
      <dgm:prSet presAssocID="{73BB2D19-DB55-43C9-89DC-FA4FA7F417D5}" presName="horz1" presStyleCnt="0"/>
      <dgm:spPr/>
    </dgm:pt>
    <dgm:pt modelId="{E7F91DD1-4FC1-4208-918B-3ECA97FFE181}" type="pres">
      <dgm:prSet presAssocID="{73BB2D19-DB55-43C9-89DC-FA4FA7F417D5}" presName="tx1" presStyleLbl="revTx" presStyleIdx="1" presStyleCnt="4"/>
      <dgm:spPr/>
    </dgm:pt>
    <dgm:pt modelId="{8F4BF0F6-66A2-4A45-B70B-54A12975A3E0}" type="pres">
      <dgm:prSet presAssocID="{73BB2D19-DB55-43C9-89DC-FA4FA7F417D5}" presName="vert1" presStyleCnt="0"/>
      <dgm:spPr/>
    </dgm:pt>
    <dgm:pt modelId="{5DDB0E41-D982-4BFB-B164-E6A75C426B17}" type="pres">
      <dgm:prSet presAssocID="{46EBACCE-2508-4305-9CFB-0614022AF2C8}" presName="thickLine" presStyleLbl="alignNode1" presStyleIdx="2" presStyleCnt="4"/>
      <dgm:spPr/>
    </dgm:pt>
    <dgm:pt modelId="{267F0856-D378-45A4-B788-9F91FB435AD5}" type="pres">
      <dgm:prSet presAssocID="{46EBACCE-2508-4305-9CFB-0614022AF2C8}" presName="horz1" presStyleCnt="0"/>
      <dgm:spPr/>
    </dgm:pt>
    <dgm:pt modelId="{B9EFA4BC-19FF-4A6D-A99D-2FFE9C2CD387}" type="pres">
      <dgm:prSet presAssocID="{46EBACCE-2508-4305-9CFB-0614022AF2C8}" presName="tx1" presStyleLbl="revTx" presStyleIdx="2" presStyleCnt="4"/>
      <dgm:spPr/>
    </dgm:pt>
    <dgm:pt modelId="{14DDAD55-8622-43FE-8CDE-A8EAB6A60DDF}" type="pres">
      <dgm:prSet presAssocID="{46EBACCE-2508-4305-9CFB-0614022AF2C8}" presName="vert1" presStyleCnt="0"/>
      <dgm:spPr/>
    </dgm:pt>
    <dgm:pt modelId="{76DB0E8A-ABDA-4162-B6C6-17C035EAB477}" type="pres">
      <dgm:prSet presAssocID="{8FF00E6D-A96C-4AA7-A0E0-72E97F065E8B}" presName="thickLine" presStyleLbl="alignNode1" presStyleIdx="3" presStyleCnt="4"/>
      <dgm:spPr/>
    </dgm:pt>
    <dgm:pt modelId="{9D5C7A53-A96D-46DE-982D-4AEEFE966543}" type="pres">
      <dgm:prSet presAssocID="{8FF00E6D-A96C-4AA7-A0E0-72E97F065E8B}" presName="horz1" presStyleCnt="0"/>
      <dgm:spPr/>
    </dgm:pt>
    <dgm:pt modelId="{55E90BA7-62E0-4E81-AAF6-4955CA5E6D02}" type="pres">
      <dgm:prSet presAssocID="{8FF00E6D-A96C-4AA7-A0E0-72E97F065E8B}" presName="tx1" presStyleLbl="revTx" presStyleIdx="3" presStyleCnt="4"/>
      <dgm:spPr/>
    </dgm:pt>
    <dgm:pt modelId="{AA4879AC-0F07-469C-ADE8-468DFFA517C7}" type="pres">
      <dgm:prSet presAssocID="{8FF00E6D-A96C-4AA7-A0E0-72E97F065E8B}" presName="vert1" presStyleCnt="0"/>
      <dgm:spPr/>
    </dgm:pt>
  </dgm:ptLst>
  <dgm:cxnLst>
    <dgm:cxn modelId="{2C467306-969F-46DE-9223-FEE4BA40A6C7}" srcId="{3A02B1F9-D87C-4CB2-B6DE-CF27D8188DD4}" destId="{8FF00E6D-A96C-4AA7-A0E0-72E97F065E8B}" srcOrd="3" destOrd="0" parTransId="{D1B203F9-BA05-4E6A-9C48-4BCB108AAEF8}" sibTransId="{5621C928-A06D-4DF9-8C1D-CB962FB81F78}"/>
    <dgm:cxn modelId="{6C3B5D0E-1FFA-4AE3-B132-40A88428F007}" type="presOf" srcId="{8FF00E6D-A96C-4AA7-A0E0-72E97F065E8B}" destId="{55E90BA7-62E0-4E81-AAF6-4955CA5E6D02}" srcOrd="0" destOrd="0" presId="urn:microsoft.com/office/officeart/2008/layout/LinedList"/>
    <dgm:cxn modelId="{6FD66B64-827F-40F0-BA5F-1C28190CD050}" srcId="{3A02B1F9-D87C-4CB2-B6DE-CF27D8188DD4}" destId="{46EBACCE-2508-4305-9CFB-0614022AF2C8}" srcOrd="2" destOrd="0" parTransId="{E2B5358A-CB80-4FB1-A715-CFD38A81B2CD}" sibTransId="{0B2619D2-70E1-4D5F-8FF6-6104748830E9}"/>
    <dgm:cxn modelId="{9FFF4680-CB5F-409B-9C23-1917FF54E4ED}" srcId="{3A02B1F9-D87C-4CB2-B6DE-CF27D8188DD4}" destId="{73BB2D19-DB55-43C9-89DC-FA4FA7F417D5}" srcOrd="1" destOrd="0" parTransId="{7B565F38-D518-4283-90AC-2AA1D45BD2AE}" sibTransId="{3E38746F-E8A6-4047-BA22-4C6D65F20DFD}"/>
    <dgm:cxn modelId="{1B478C84-75D9-487C-B9F0-F806C8F2BEED}" type="presOf" srcId="{73BB2D19-DB55-43C9-89DC-FA4FA7F417D5}" destId="{E7F91DD1-4FC1-4208-918B-3ECA97FFE181}" srcOrd="0" destOrd="0" presId="urn:microsoft.com/office/officeart/2008/layout/LinedList"/>
    <dgm:cxn modelId="{87BDF19B-0CD0-4CA0-9FA1-4804F6707E1B}" type="presOf" srcId="{3A02B1F9-D87C-4CB2-B6DE-CF27D8188DD4}" destId="{2850FE56-4737-4B05-938F-B2B8CA84E56D}" srcOrd="0" destOrd="0" presId="urn:microsoft.com/office/officeart/2008/layout/LinedList"/>
    <dgm:cxn modelId="{FE80BBA6-B6DD-433A-BBD8-1B34026D309A}" type="presOf" srcId="{46EBACCE-2508-4305-9CFB-0614022AF2C8}" destId="{B9EFA4BC-19FF-4A6D-A99D-2FFE9C2CD387}" srcOrd="0" destOrd="0" presId="urn:microsoft.com/office/officeart/2008/layout/LinedList"/>
    <dgm:cxn modelId="{B051FDB3-DF28-4792-B858-36139DAAFCE8}" srcId="{3A02B1F9-D87C-4CB2-B6DE-CF27D8188DD4}" destId="{E07DDC5F-5D31-4486-B6C3-E6600B2AAA8F}" srcOrd="0" destOrd="0" parTransId="{709F8E52-9080-469F-B22F-A57B5D916A47}" sibTransId="{19A3043A-6306-4C73-9C45-5D749A258149}"/>
    <dgm:cxn modelId="{345F4AC1-86DE-4E13-B746-6306CA46B828}" type="presOf" srcId="{E07DDC5F-5D31-4486-B6C3-E6600B2AAA8F}" destId="{669A1658-E8DF-4DB8-805A-D3A6DDDEF1EA}" srcOrd="0" destOrd="0" presId="urn:microsoft.com/office/officeart/2008/layout/LinedList"/>
    <dgm:cxn modelId="{0810E967-3EEA-419F-9ABD-05721500C8BF}" type="presParOf" srcId="{2850FE56-4737-4B05-938F-B2B8CA84E56D}" destId="{F2694EDD-DC4A-4F68-9436-23A0B20DE8F6}" srcOrd="0" destOrd="0" presId="urn:microsoft.com/office/officeart/2008/layout/LinedList"/>
    <dgm:cxn modelId="{686D735C-48BD-4B8E-8AD4-43FA1BC6ECF9}" type="presParOf" srcId="{2850FE56-4737-4B05-938F-B2B8CA84E56D}" destId="{95D8B03A-3394-4917-B854-3A3E8BABF86C}" srcOrd="1" destOrd="0" presId="urn:microsoft.com/office/officeart/2008/layout/LinedList"/>
    <dgm:cxn modelId="{3AE59BE3-CBFD-4538-A91D-17A972079F58}" type="presParOf" srcId="{95D8B03A-3394-4917-B854-3A3E8BABF86C}" destId="{669A1658-E8DF-4DB8-805A-D3A6DDDEF1EA}" srcOrd="0" destOrd="0" presId="urn:microsoft.com/office/officeart/2008/layout/LinedList"/>
    <dgm:cxn modelId="{4445E42F-8A58-4B9C-887C-481AF4B509FB}" type="presParOf" srcId="{95D8B03A-3394-4917-B854-3A3E8BABF86C}" destId="{27A28C25-F6F0-40A4-9821-FF0ED6AB7352}" srcOrd="1" destOrd="0" presId="urn:microsoft.com/office/officeart/2008/layout/LinedList"/>
    <dgm:cxn modelId="{F6C2A9EB-7959-4D57-9FFC-8B6FDE354BE8}" type="presParOf" srcId="{2850FE56-4737-4B05-938F-B2B8CA84E56D}" destId="{718257BD-F21C-4B54-9CD5-E779810C7939}" srcOrd="2" destOrd="0" presId="urn:microsoft.com/office/officeart/2008/layout/LinedList"/>
    <dgm:cxn modelId="{9779AE3F-F6AE-4283-816E-319593B1E8E6}" type="presParOf" srcId="{2850FE56-4737-4B05-938F-B2B8CA84E56D}" destId="{35D86E96-CB02-494C-83BE-C18D72474205}" srcOrd="3" destOrd="0" presId="urn:microsoft.com/office/officeart/2008/layout/LinedList"/>
    <dgm:cxn modelId="{46A9E524-3FBC-4DEA-9843-F58FB8E53158}" type="presParOf" srcId="{35D86E96-CB02-494C-83BE-C18D72474205}" destId="{E7F91DD1-4FC1-4208-918B-3ECA97FFE181}" srcOrd="0" destOrd="0" presId="urn:microsoft.com/office/officeart/2008/layout/LinedList"/>
    <dgm:cxn modelId="{75F62F78-A4E4-4AEF-AD5E-5D5C0FF5A8FF}" type="presParOf" srcId="{35D86E96-CB02-494C-83BE-C18D72474205}" destId="{8F4BF0F6-66A2-4A45-B70B-54A12975A3E0}" srcOrd="1" destOrd="0" presId="urn:microsoft.com/office/officeart/2008/layout/LinedList"/>
    <dgm:cxn modelId="{54EB7F7F-9730-4DE4-8C53-37F298823262}" type="presParOf" srcId="{2850FE56-4737-4B05-938F-B2B8CA84E56D}" destId="{5DDB0E41-D982-4BFB-B164-E6A75C426B17}" srcOrd="4" destOrd="0" presId="urn:microsoft.com/office/officeart/2008/layout/LinedList"/>
    <dgm:cxn modelId="{DAA02586-4367-4E6D-AAA0-7A7EEAC30763}" type="presParOf" srcId="{2850FE56-4737-4B05-938F-B2B8CA84E56D}" destId="{267F0856-D378-45A4-B788-9F91FB435AD5}" srcOrd="5" destOrd="0" presId="urn:microsoft.com/office/officeart/2008/layout/LinedList"/>
    <dgm:cxn modelId="{9D19751D-9565-420B-95CE-BAE4341DA68A}" type="presParOf" srcId="{267F0856-D378-45A4-B788-9F91FB435AD5}" destId="{B9EFA4BC-19FF-4A6D-A99D-2FFE9C2CD387}" srcOrd="0" destOrd="0" presId="urn:microsoft.com/office/officeart/2008/layout/LinedList"/>
    <dgm:cxn modelId="{2007934B-296A-4A56-9EA1-19E903108D41}" type="presParOf" srcId="{267F0856-D378-45A4-B788-9F91FB435AD5}" destId="{14DDAD55-8622-43FE-8CDE-A8EAB6A60DDF}" srcOrd="1" destOrd="0" presId="urn:microsoft.com/office/officeart/2008/layout/LinedList"/>
    <dgm:cxn modelId="{9CA07A77-BDDA-4297-97A6-CF84E0277505}" type="presParOf" srcId="{2850FE56-4737-4B05-938F-B2B8CA84E56D}" destId="{76DB0E8A-ABDA-4162-B6C6-17C035EAB477}" srcOrd="6" destOrd="0" presId="urn:microsoft.com/office/officeart/2008/layout/LinedList"/>
    <dgm:cxn modelId="{D90EB1DE-AA97-487B-8C56-F2E2FC8CC408}" type="presParOf" srcId="{2850FE56-4737-4B05-938F-B2B8CA84E56D}" destId="{9D5C7A53-A96D-46DE-982D-4AEEFE966543}" srcOrd="7" destOrd="0" presId="urn:microsoft.com/office/officeart/2008/layout/LinedList"/>
    <dgm:cxn modelId="{E83AD485-F385-41E1-9D4C-7B81B34F2DA3}" type="presParOf" srcId="{9D5C7A53-A96D-46DE-982D-4AEEFE966543}" destId="{55E90BA7-62E0-4E81-AAF6-4955CA5E6D02}" srcOrd="0" destOrd="0" presId="urn:microsoft.com/office/officeart/2008/layout/LinedList"/>
    <dgm:cxn modelId="{D30992AE-12B2-4866-907F-8D66D6289509}" type="presParOf" srcId="{9D5C7A53-A96D-46DE-982D-4AEEFE966543}" destId="{AA4879AC-0F07-469C-ADE8-468DFFA517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94EDD-DC4A-4F68-9436-23A0B20DE8F6}">
      <dsp:nvSpPr>
        <dsp:cNvPr id="0" name=""/>
        <dsp:cNvSpPr/>
      </dsp:nvSpPr>
      <dsp:spPr>
        <a:xfrm>
          <a:off x="0" y="0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A1658-E8DF-4DB8-805A-D3A6DDDEF1EA}">
      <dsp:nvSpPr>
        <dsp:cNvPr id="0" name=""/>
        <dsp:cNvSpPr/>
      </dsp:nvSpPr>
      <dsp:spPr>
        <a:xfrm>
          <a:off x="0" y="0"/>
          <a:ext cx="6172412" cy="1299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kern="1200"/>
            <a:t>Las Media Queries permiten:</a:t>
          </a:r>
          <a:endParaRPr lang="en-US" sz="2000" kern="1200"/>
        </a:p>
      </dsp:txBody>
      <dsp:txXfrm>
        <a:off x="0" y="0"/>
        <a:ext cx="6172412" cy="1299374"/>
      </dsp:txXfrm>
    </dsp:sp>
    <dsp:sp modelId="{718257BD-F21C-4B54-9CD5-E779810C7939}">
      <dsp:nvSpPr>
        <dsp:cNvPr id="0" name=""/>
        <dsp:cNvSpPr/>
      </dsp:nvSpPr>
      <dsp:spPr>
        <a:xfrm>
          <a:off x="0" y="1299374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91DD1-4FC1-4208-918B-3ECA97FFE181}">
      <dsp:nvSpPr>
        <dsp:cNvPr id="0" name=""/>
        <dsp:cNvSpPr/>
      </dsp:nvSpPr>
      <dsp:spPr>
        <a:xfrm>
          <a:off x="0" y="1299374"/>
          <a:ext cx="6172412" cy="1299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kern="1200"/>
            <a:t>Detectar el ancho, alto, resolución, orientación, y más características del dispositivo.</a:t>
          </a:r>
          <a:endParaRPr lang="en-US" sz="2000" kern="1200"/>
        </a:p>
      </dsp:txBody>
      <dsp:txXfrm>
        <a:off x="0" y="1299374"/>
        <a:ext cx="6172412" cy="1299374"/>
      </dsp:txXfrm>
    </dsp:sp>
    <dsp:sp modelId="{5DDB0E41-D982-4BFB-B164-E6A75C426B17}">
      <dsp:nvSpPr>
        <dsp:cNvPr id="0" name=""/>
        <dsp:cNvSpPr/>
      </dsp:nvSpPr>
      <dsp:spPr>
        <a:xfrm>
          <a:off x="0" y="2598748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FA4BC-19FF-4A6D-A99D-2FFE9C2CD387}">
      <dsp:nvSpPr>
        <dsp:cNvPr id="0" name=""/>
        <dsp:cNvSpPr/>
      </dsp:nvSpPr>
      <dsp:spPr>
        <a:xfrm>
          <a:off x="0" y="2598748"/>
          <a:ext cx="6172412" cy="1299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kern="1200"/>
            <a:t>Aplicar estilos específicos cuando se cumplen ciertas condiciones.</a:t>
          </a:r>
          <a:endParaRPr lang="en-US" sz="2000" kern="1200"/>
        </a:p>
      </dsp:txBody>
      <dsp:txXfrm>
        <a:off x="0" y="2598748"/>
        <a:ext cx="6172412" cy="1299374"/>
      </dsp:txXfrm>
    </dsp:sp>
    <dsp:sp modelId="{76DB0E8A-ABDA-4162-B6C6-17C035EAB477}">
      <dsp:nvSpPr>
        <dsp:cNvPr id="0" name=""/>
        <dsp:cNvSpPr/>
      </dsp:nvSpPr>
      <dsp:spPr>
        <a:xfrm>
          <a:off x="0" y="3898122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90BA7-62E0-4E81-AAF6-4955CA5E6D02}">
      <dsp:nvSpPr>
        <dsp:cNvPr id="0" name=""/>
        <dsp:cNvSpPr/>
      </dsp:nvSpPr>
      <dsp:spPr>
        <a:xfrm>
          <a:off x="0" y="3898122"/>
          <a:ext cx="6172412" cy="1299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kern="1200"/>
            <a:t>Mejorar la experiencia de usuario al adaptar el diseño al dispositivo.</a:t>
          </a:r>
          <a:endParaRPr lang="en-US" sz="2000" kern="1200"/>
        </a:p>
      </dsp:txBody>
      <dsp:txXfrm>
        <a:off x="0" y="3898122"/>
        <a:ext cx="6172412" cy="1299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9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2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9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6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0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5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5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8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192F172-8563-D359-430E-339A344C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77" r="24801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BCDA14-D09C-45C2-7233-0487CC3B0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4069" y="1056362"/>
            <a:ext cx="7794882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2300" b="1" dirty="0"/>
              <a:t>Universidad de las </a:t>
            </a:r>
            <a:r>
              <a:rPr lang="es-MX" sz="2300" b="1" dirty="0"/>
              <a:t>Fuerzas</a:t>
            </a:r>
            <a:r>
              <a:rPr lang="en-US" sz="2300" b="1" dirty="0"/>
              <a:t> Armadas “ESPE”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A541F7-0E74-82BD-8C6A-381C2F52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857" y="2268656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2</a:t>
            </a:r>
          </a:p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Cateano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Flores.</a:t>
            </a:r>
          </a:p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Anabel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Dávila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Leonardo Narváez.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3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3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F7EFF2-9E35-515C-6CE4-BEF1D389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s-EC" sz="3300">
                <a:solidFill>
                  <a:schemeClr val="bg1"/>
                </a:solidFill>
              </a:rPr>
              <a:t>Media Queries en Programación Web</a:t>
            </a:r>
          </a:p>
        </p:txBody>
      </p:sp>
      <p:sp>
        <p:nvSpPr>
          <p:cNvPr id="1049" name="Rectangle 103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3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3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4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4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F3F7F-1EB7-A525-76AD-B7C9F7BF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r>
              <a:rPr lang="es-EC" sz="1700"/>
              <a:t>Las Media </a:t>
            </a:r>
            <a:r>
              <a:rPr lang="es-EC" sz="1700" err="1"/>
              <a:t>Queries</a:t>
            </a:r>
            <a:r>
              <a:rPr lang="es-EC" sz="1700"/>
              <a:t> son una funcionalidad del lenguaje CSS que permite aplicar estilos específicos dependiendo de las características del dispositivo o el entorno donde se visualiza un sitio web. </a:t>
            </a:r>
          </a:p>
        </p:txBody>
      </p:sp>
      <p:sp>
        <p:nvSpPr>
          <p:cNvPr id="1054" name="Rectangle 104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SS Media Query Basics for Beginners - Coding With Kaushal ...">
            <a:extLst>
              <a:ext uri="{FF2B5EF4-FFF2-40B4-BE49-F238E27FC236}">
                <a16:creationId xmlns:a16="http://schemas.microsoft.com/office/drawing/2014/main" id="{2D4068A2-F453-D87C-814D-D1B855EE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569" y="2306295"/>
            <a:ext cx="4362798" cy="21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7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77BE9-3D51-35AD-FE08-1764A70C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Definición y Uso</a:t>
            </a:r>
            <a:br>
              <a:rPr lang="es-EC" b="1" dirty="0"/>
            </a:br>
            <a:endParaRPr lang="es-EC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39FCF3C-6551-6275-6655-D6730E7387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55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9CA1BA-7823-D308-6BE8-DD3467523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18" y="1952825"/>
            <a:ext cx="3411973" cy="3635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Sintaxis Básica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css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31E5A-053E-DA11-DEE1-875787CD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313" y="1872124"/>
            <a:ext cx="7182246" cy="396734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s-EC" sz="1100" dirty="0"/>
              <a:t>@media (condición) {</a:t>
            </a:r>
          </a:p>
          <a:p>
            <a:pPr algn="just">
              <a:lnSpc>
                <a:spcPct val="130000"/>
              </a:lnSpc>
            </a:pPr>
            <a:r>
              <a:rPr lang="es-EC" sz="1100" dirty="0"/>
              <a:t>  /* Reglas CSS */</a:t>
            </a:r>
          </a:p>
          <a:p>
            <a:pPr algn="just">
              <a:lnSpc>
                <a:spcPct val="130000"/>
              </a:lnSpc>
            </a:pPr>
            <a:r>
              <a:rPr lang="es-EC" sz="1100" dirty="0"/>
              <a:t>}</a:t>
            </a:r>
          </a:p>
          <a:p>
            <a:pPr>
              <a:lnSpc>
                <a:spcPct val="130000"/>
              </a:lnSpc>
            </a:pPr>
            <a:endParaRPr lang="es-EC" sz="1100" b="1" dirty="0"/>
          </a:p>
          <a:p>
            <a:pPr>
              <a:lnSpc>
                <a:spcPct val="130000"/>
              </a:lnSpc>
            </a:pPr>
            <a:r>
              <a:rPr lang="es-EC" sz="1100" b="1" dirty="0"/>
              <a:t>Ejemplo</a:t>
            </a:r>
            <a:r>
              <a:rPr lang="es-EC" sz="1100" dirty="0"/>
              <a:t>: Aplicar estilos específicos para dispositivos con un ancho máximo de 768px (</a:t>
            </a:r>
            <a:r>
              <a:rPr lang="es-EC" sz="1100" dirty="0" err="1"/>
              <a:t>tablets</a:t>
            </a:r>
            <a:r>
              <a:rPr lang="es-EC" sz="1100" dirty="0"/>
              <a:t> o móviles en modo vertical):</a:t>
            </a:r>
          </a:p>
          <a:p>
            <a:pPr>
              <a:lnSpc>
                <a:spcPct val="130000"/>
              </a:lnSpc>
            </a:pPr>
            <a:endParaRPr lang="es-EC" sz="1100" dirty="0"/>
          </a:p>
          <a:p>
            <a:pPr>
              <a:lnSpc>
                <a:spcPct val="130000"/>
              </a:lnSpc>
            </a:pPr>
            <a:r>
              <a:rPr lang="en-US" sz="1100" dirty="0"/>
              <a:t>@media (max-width: 768px) {</a:t>
            </a:r>
          </a:p>
          <a:p>
            <a:pPr>
              <a:lnSpc>
                <a:spcPct val="130000"/>
              </a:lnSpc>
            </a:pPr>
            <a:r>
              <a:rPr lang="en-US" sz="1100" dirty="0"/>
              <a:t>  body {</a:t>
            </a:r>
          </a:p>
          <a:p>
            <a:pPr>
              <a:lnSpc>
                <a:spcPct val="130000"/>
              </a:lnSpc>
            </a:pPr>
            <a:r>
              <a:rPr lang="en-US" sz="1100" dirty="0"/>
              <a:t>    background-color: </a:t>
            </a:r>
            <a:r>
              <a:rPr lang="en-US" sz="1100" dirty="0" err="1"/>
              <a:t>lightblue</a:t>
            </a:r>
            <a:r>
              <a:rPr lang="en-US" sz="1100" dirty="0"/>
              <a:t>;</a:t>
            </a:r>
          </a:p>
          <a:p>
            <a:pPr>
              <a:lnSpc>
                <a:spcPct val="130000"/>
              </a:lnSpc>
            </a:pPr>
            <a:r>
              <a:rPr lang="en-US" sz="1100" dirty="0"/>
              <a:t>  }</a:t>
            </a:r>
          </a:p>
          <a:p>
            <a:pPr>
              <a:lnSpc>
                <a:spcPct val="130000"/>
              </a:lnSpc>
            </a:pPr>
            <a:r>
              <a:rPr lang="en-US" sz="1100" dirty="0"/>
              <a:t>}</a:t>
            </a:r>
          </a:p>
          <a:p>
            <a:pPr>
              <a:lnSpc>
                <a:spcPct val="130000"/>
              </a:lnSpc>
            </a:pPr>
            <a:endParaRPr lang="es-EC" sz="1100" dirty="0"/>
          </a:p>
          <a:p>
            <a:pPr>
              <a:lnSpc>
                <a:spcPct val="130000"/>
              </a:lnSpc>
            </a:pPr>
            <a:endParaRPr lang="es-EC" sz="1100" dirty="0"/>
          </a:p>
        </p:txBody>
      </p:sp>
    </p:spTree>
    <p:extLst>
      <p:ext uri="{BB962C8B-B14F-4D97-AF65-F5344CB8AC3E}">
        <p14:creationId xmlns:p14="http://schemas.microsoft.com/office/powerpoint/2010/main" val="296916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67FE67-0132-1EB9-29AF-D1F901C4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46" y="1789356"/>
            <a:ext cx="3411973" cy="3635693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Basadas en el ancho y alto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F73A10-753A-76C9-91B3-9D2D4F848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7257" y="1654765"/>
            <a:ext cx="6431173" cy="2169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Basadas en el ancho y alto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C" altLang="es-EC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min-</a:t>
            </a:r>
            <a:r>
              <a:rPr kumimoji="0" lang="es-EC" altLang="es-EC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width</a:t>
            </a:r>
            <a:r>
              <a:rPr kumimoji="0" lang="es-EC" altLang="es-EC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s-EC" altLang="es-EC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max-width</a:t>
            </a:r>
            <a:r>
              <a:rPr kumimoji="0" lang="es-EC" altLang="es-EC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</a:rPr>
              <a:t>para el ancho de la ventana.</a:t>
            </a:r>
            <a:endParaRPr kumimoji="0" lang="es-EC" altLang="es-EC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C" altLang="es-EC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min-</a:t>
            </a:r>
            <a:r>
              <a:rPr kumimoji="0" lang="es-EC" altLang="es-EC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height</a:t>
            </a:r>
            <a:r>
              <a:rPr kumimoji="0" lang="es-EC" altLang="es-EC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s-EC" altLang="es-EC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max-height</a:t>
            </a:r>
            <a:r>
              <a:rPr kumimoji="0" lang="es-EC" altLang="es-EC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</a:rPr>
              <a:t>para la altura de la ventana.</a:t>
            </a:r>
            <a:endParaRPr kumimoji="0" lang="es-EC" altLang="es-EC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C" altLang="es-EC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82FE28-61BA-96FE-0709-A7404C01A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765" y="3764356"/>
            <a:ext cx="6431173" cy="2169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s-EC" altLang="es-EC" dirty="0">
                <a:latin typeface="Arial" panose="020B0604020202020204" pitchFamily="34" charset="0"/>
              </a:rPr>
              <a:t>@media (min-</a:t>
            </a:r>
            <a:r>
              <a:rPr lang="es-EC" altLang="es-EC" dirty="0" err="1">
                <a:latin typeface="Arial" panose="020B0604020202020204" pitchFamily="34" charset="0"/>
              </a:rPr>
              <a:t>width</a:t>
            </a:r>
            <a:r>
              <a:rPr lang="es-EC" altLang="es-EC" dirty="0">
                <a:latin typeface="Arial" panose="020B0604020202020204" pitchFamily="34" charset="0"/>
              </a:rPr>
              <a:t>: 1200px) {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s-EC" altLang="es-EC" dirty="0">
                <a:latin typeface="Arial" panose="020B0604020202020204" pitchFamily="34" charset="0"/>
              </a:rPr>
              <a:t>  </a:t>
            </a:r>
            <a:r>
              <a:rPr lang="es-EC" altLang="es-EC" dirty="0" err="1">
                <a:latin typeface="Arial" panose="020B0604020202020204" pitchFamily="34" charset="0"/>
              </a:rPr>
              <a:t>body</a:t>
            </a:r>
            <a:r>
              <a:rPr lang="es-EC" altLang="es-EC" dirty="0">
                <a:latin typeface="Arial" panose="020B0604020202020204" pitchFamily="34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s-EC" altLang="es-EC" dirty="0">
                <a:latin typeface="Arial" panose="020B0604020202020204" pitchFamily="34" charset="0"/>
              </a:rPr>
              <a:t>    </a:t>
            </a:r>
            <a:r>
              <a:rPr lang="es-EC" altLang="es-EC" dirty="0" err="1">
                <a:latin typeface="Arial" panose="020B0604020202020204" pitchFamily="34" charset="0"/>
              </a:rPr>
              <a:t>font-size</a:t>
            </a:r>
            <a:r>
              <a:rPr lang="es-EC" altLang="es-EC" dirty="0">
                <a:latin typeface="Arial" panose="020B0604020202020204" pitchFamily="34" charset="0"/>
              </a:rPr>
              <a:t>: 18px;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s-EC" altLang="es-EC" dirty="0">
                <a:latin typeface="Arial" panose="020B0604020202020204" pitchFamily="34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s-EC" altLang="es-EC" dirty="0">
                <a:latin typeface="Arial" panose="020B0604020202020204" pitchFamily="34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s-EC" altLang="es-EC" b="0" dirty="0">
              <a:latin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9283A4-0BB7-7719-C80F-8C199E0FCB00}"/>
              </a:ext>
            </a:extLst>
          </p:cNvPr>
          <p:cNvSpPr txBox="1"/>
          <p:nvPr/>
        </p:nvSpPr>
        <p:spPr>
          <a:xfrm>
            <a:off x="305456" y="445513"/>
            <a:ext cx="3815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s-MX" altLang="es-EC" sz="3200" b="1" dirty="0">
                <a:latin typeface="Arial" panose="020B0604020202020204" pitchFamily="34" charset="0"/>
              </a:rPr>
              <a:t>T</a:t>
            </a:r>
            <a:r>
              <a:rPr lang="es-EC" altLang="es-EC" sz="3200" b="1" dirty="0">
                <a:latin typeface="Arial" panose="020B0604020202020204" pitchFamily="34" charset="0"/>
              </a:rPr>
              <a:t>ipos de consulta.</a:t>
            </a:r>
            <a:endParaRPr kumimoji="0" lang="es-EC" altLang="es-EC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5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224E1-27E7-D09C-E7F7-0ADF4878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s-EC" b="1">
                <a:solidFill>
                  <a:schemeClr val="bg1"/>
                </a:solidFill>
              </a:rPr>
              <a:t>Basadas en la resolución</a:t>
            </a:r>
            <a:r>
              <a:rPr lang="es-EC">
                <a:solidFill>
                  <a:schemeClr val="bg1"/>
                </a:solidFill>
              </a:rPr>
              <a:t>:</a:t>
            </a:r>
            <a:br>
              <a:rPr lang="es-EC">
                <a:solidFill>
                  <a:schemeClr val="bg1"/>
                </a:solidFill>
              </a:rPr>
            </a:br>
            <a:endParaRPr lang="es-EC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744760-11D0-3144-7C8E-8F9DA5E07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7909" y="1952825"/>
            <a:ext cx="6431173" cy="3635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min-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resolution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max-resolution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</a:rPr>
              <a:t> para manejar densidades de pantalla. 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s-EC" altLang="es-EC" b="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@media (min-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resolution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300dpi) {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img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{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filter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grayscale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(100%);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}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C" altLang="es-EC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12DAB7-B619-0649-1080-17ACD37D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s-EC" b="1">
                <a:solidFill>
                  <a:schemeClr val="bg1"/>
                </a:solidFill>
              </a:rPr>
              <a:t>Basadas en la orientación</a:t>
            </a:r>
            <a:r>
              <a:rPr lang="es-EC">
                <a:solidFill>
                  <a:schemeClr val="bg1"/>
                </a:solidFill>
              </a:rPr>
              <a:t>:</a:t>
            </a:r>
            <a:br>
              <a:rPr lang="es-EC">
                <a:solidFill>
                  <a:schemeClr val="bg1"/>
                </a:solidFill>
              </a:rPr>
            </a:br>
            <a:endParaRPr lang="es-EC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11E925-D676-66D0-3E05-012140AEF2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7909" y="1952825"/>
            <a:ext cx="6431173" cy="3635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EC" altLang="es-EC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orientation</a:t>
            </a:r>
            <a:r>
              <a:rPr kumimoji="0" lang="es-EC" altLang="es-EC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landscape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</a:rPr>
              <a:t> (horizontal).</a:t>
            </a:r>
            <a:endParaRPr kumimoji="0" lang="es-EC" altLang="es-EC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EC" altLang="es-EC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orientation</a:t>
            </a:r>
            <a:r>
              <a:rPr kumimoji="0" lang="es-EC" altLang="es-EC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portrait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effectLst/>
              </a:rPr>
              <a:t> (vertical).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s-EC" altLang="es-EC" b="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fr-FR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@media (orientation: portrait) {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fr-FR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body {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fr-FR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</a:t>
            </a:r>
            <a:r>
              <a:rPr kumimoji="0" lang="fr-FR" altLang="es-EC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margin</a:t>
            </a:r>
            <a:r>
              <a:rPr kumimoji="0" lang="fr-FR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 auto;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fr-FR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}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fr-FR" altLang="es-EC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s-EC" altLang="es-EC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C" altLang="es-EC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8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65E474-A838-4C96-0FFC-45E06181C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C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D4B8C-1FB9-81F4-1709-20D6ED20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Basadas en la puntero:</a:t>
            </a:r>
            <a:br>
              <a:rPr lang="en-US" b="0" cap="all">
                <a:solidFill>
                  <a:schemeClr val="bg1"/>
                </a:solidFill>
              </a:rPr>
            </a:br>
            <a:endParaRPr lang="en-US" b="0" cap="all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Cursor">
            <a:extLst>
              <a:ext uri="{FF2B5EF4-FFF2-40B4-BE49-F238E27FC236}">
                <a16:creationId xmlns:a16="http://schemas.microsoft.com/office/drawing/2014/main" id="{AE53BF75-CC7C-906D-2A1E-BE93881BD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078" y="3585303"/>
            <a:ext cx="2125674" cy="212567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E2A240F-B3A1-B769-9BF5-64076792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583" y="160822"/>
            <a:ext cx="6431173" cy="18693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1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pointer: fine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Se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refiere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a un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dispositivo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con un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puntero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alta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precisión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como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un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ratón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1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pointer: coarse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</a:t>
            </a:r>
            <a:r>
              <a:rPr lang="en-US" altLang="es-EC" sz="1400" spc="150" dirty="0" err="1"/>
              <a:t>Representa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un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puntero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menor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precisión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como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una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pantalla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táctil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1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pointer: none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Indica que no hay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puntero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disponible (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ejemplo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un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dispositivo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sin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ratón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 </a:t>
            </a:r>
            <a:r>
              <a:rPr kumimoji="0" lang="en-US" altLang="es-EC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táctil</a:t>
            </a:r>
            <a:r>
              <a:rPr kumimoji="0" lang="en-US" altLang="es-EC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). 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1A65BF48-FDEE-7C93-4814-D654A0458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011" y="2889748"/>
            <a:ext cx="6431173" cy="32681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/* </a:t>
            </a:r>
            <a:r>
              <a:rPr kumimoji="0" lang="en-US" altLang="es-EC" sz="6400" b="1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Estilos</a:t>
            </a: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para </a:t>
            </a:r>
            <a:r>
              <a:rPr kumimoji="0" lang="en-US" altLang="es-EC" sz="6400" b="1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dispositivos</a:t>
            </a: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con </a:t>
            </a:r>
            <a:r>
              <a:rPr kumimoji="0" lang="en-US" altLang="es-EC" sz="6400" b="1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ratón</a:t>
            </a: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(</a:t>
            </a:r>
            <a:r>
              <a:rPr kumimoji="0" lang="en-US" altLang="es-EC" sz="6400" b="1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alta</a:t>
            </a: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es-EC" sz="6400" b="1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precisión</a:t>
            </a: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 */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@media (pointer: fine) {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button {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  background-color: #007bff;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  color: white;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}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s-EC" sz="6400" b="1" i="0" u="none" strike="noStrike" cap="none" spc="150" normalizeH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</a:t>
            </a:r>
            <a:r>
              <a:rPr kumimoji="0" lang="en-US" altLang="es-EC" sz="6400" b="1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button:hover</a:t>
            </a: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{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  background-color: #0056b3;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}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C" sz="6400" b="1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}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s-EC" sz="1200" b="1" i="0" u="none" strike="noStrike" cap="none" spc="150" normalizeH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566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C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3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34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F45237-1E4B-C113-4652-699B4427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592947"/>
            <a:ext cx="8791787" cy="389508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7200" b="0" cap="all">
                <a:solidFill>
                  <a:schemeClr val="tx1">
                    <a:lumMod val="65000"/>
                    <a:lumOff val="35000"/>
                  </a:schemeClr>
                </a:solidFill>
              </a:rPr>
              <a:t>Gracias por su atención </a:t>
            </a:r>
          </a:p>
        </p:txBody>
      </p:sp>
      <p:sp>
        <p:nvSpPr>
          <p:cNvPr id="58" name="Rectangle 36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8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796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403</Words>
  <Application>Microsoft Office PowerPoint</Application>
  <PresentationFormat>Panorámica</PresentationFormat>
  <Paragraphs>68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Meiryo</vt:lpstr>
      <vt:lpstr>Arial</vt:lpstr>
      <vt:lpstr>Arial Unicode MS</vt:lpstr>
      <vt:lpstr>Corbel</vt:lpstr>
      <vt:lpstr>ShojiVTI</vt:lpstr>
      <vt:lpstr>Universidad de las Fuerzas Armadas “ESPE”</vt:lpstr>
      <vt:lpstr>Media Queries en Programación Web</vt:lpstr>
      <vt:lpstr>Definición y Uso </vt:lpstr>
      <vt:lpstr>Sintaxis Básica css </vt:lpstr>
      <vt:lpstr>Basadas en el ancho y alto:</vt:lpstr>
      <vt:lpstr>Basadas en la resolución: </vt:lpstr>
      <vt:lpstr>Basadas en la orientación: </vt:lpstr>
      <vt:lpstr>Basadas en la puntero: </vt:lpstr>
      <vt:lpstr>Gracias por su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narvaez leonardo</dc:creator>
  <cp:lastModifiedBy>narvaez leonardo</cp:lastModifiedBy>
  <cp:revision>1</cp:revision>
  <dcterms:created xsi:type="dcterms:W3CDTF">2024-12-13T11:56:23Z</dcterms:created>
  <dcterms:modified xsi:type="dcterms:W3CDTF">2024-12-13T16:04:35Z</dcterms:modified>
</cp:coreProperties>
</file>