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9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2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4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03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5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86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6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6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05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956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69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8DE0-E6BA-451B-A4E8-A3A51261E8E4}" type="datetimeFigureOut">
              <a:rPr lang="es-AR" smtClean="0"/>
              <a:t>13/10/2014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48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94421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¿Qué factores organizacionales se deben tener en cuenta para concebir un SI?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348880"/>
            <a:ext cx="4896544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AR" dirty="0" smtClean="0"/>
              <a:t>Objetivos de la empresa.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AR" dirty="0" smtClean="0"/>
              <a:t>Política de la empresa.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AR" dirty="0" smtClean="0"/>
              <a:t>Estrategia de la empresa.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385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/>
              <a:t>Concepto de Sistema </a:t>
            </a:r>
            <a:r>
              <a:rPr lang="es-AR" sz="4000" b="1" dirty="0" smtClean="0"/>
              <a:t>Integrado</a:t>
            </a:r>
            <a:endParaRPr lang="es-A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Actualización inmediata de la base de datos de todos los subsistemas que requieran la información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520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88032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Del artículo de Chris Anderson “</a:t>
            </a:r>
            <a:r>
              <a:rPr lang="es-AR" b="1" dirty="0" err="1"/>
              <a:t>The</a:t>
            </a:r>
            <a:r>
              <a:rPr lang="es-AR" b="1" dirty="0"/>
              <a:t> Long Tail (La larga cola)”, explique con sus palabras el significado de la regla “Ayúdame a encontrarlo”.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48272"/>
          </a:xfrm>
        </p:spPr>
        <p:txBody>
          <a:bodyPr/>
          <a:lstStyle/>
          <a:p>
            <a:r>
              <a:rPr lang="es-AR" dirty="0" smtClean="0"/>
              <a:t>Amplia variedad de productos.</a:t>
            </a:r>
          </a:p>
          <a:p>
            <a:r>
              <a:rPr lang="es-AR" dirty="0" smtClean="0"/>
              <a:t>Recomendaciones de productos de interés para el cliente.</a:t>
            </a:r>
          </a:p>
          <a:p>
            <a:r>
              <a:rPr lang="es-AR" dirty="0" smtClean="0"/>
              <a:t>Gustos más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9241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Explique el significado de la expresión “visión por procesos</a:t>
            </a:r>
            <a:r>
              <a:rPr lang="es-AR" b="1" dirty="0" smtClean="0"/>
              <a:t>”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Visión de los procesos </a:t>
            </a:r>
            <a:r>
              <a:rPr lang="es-AR" smtClean="0"/>
              <a:t>como conjunto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404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¿Qué factores organizacionales se deben tener en cuenta para concebir un SI? </vt:lpstr>
      <vt:lpstr>Concepto de Sistema Integrado</vt:lpstr>
      <vt:lpstr>Del artículo de Chris Anderson “The Long Tail (La larga cola)”, explique con sus palabras el significado de la regla “Ayúdame a encontrarlo”. </vt:lpstr>
      <vt:lpstr>Explique el significado de la expresión “visión por procesos”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factores organizacionales se deben tener en cuenta para concebir un SI?</dc:title>
  <dc:creator>Sandro</dc:creator>
  <cp:lastModifiedBy>Sandro</cp:lastModifiedBy>
  <cp:revision>4</cp:revision>
  <dcterms:created xsi:type="dcterms:W3CDTF">2014-10-14T01:56:14Z</dcterms:created>
  <dcterms:modified xsi:type="dcterms:W3CDTF">2014-10-14T05:43:27Z</dcterms:modified>
</cp:coreProperties>
</file>