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66" r:id="rId9"/>
    <p:sldId id="265" r:id="rId10"/>
    <p:sldId id="268" r:id="rId11"/>
    <p:sldId id="270" r:id="rId12"/>
    <p:sldId id="269" r:id="rId13"/>
    <p:sldId id="271" r:id="rId14"/>
    <p:sldId id="282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F5FFC-2370-433D-AE6D-A1CEE2C2634C}">
          <p14:sldIdLst>
            <p14:sldId id="256"/>
          </p14:sldIdLst>
        </p14:section>
        <p14:section name="Gestión del conocimiento" id="{B51F7806-08A5-4D08-8B02-BC95D771CDB7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istemas integrados" id="{A7F8EC59-E0B5-4D60-BE22-C53F4B235EFC}">
          <p14:sldIdLst>
            <p14:sldId id="266"/>
            <p14:sldId id="265"/>
            <p14:sldId id="268"/>
            <p14:sldId id="270"/>
            <p14:sldId id="269"/>
            <p14:sldId id="271"/>
            <p14:sldId id="282"/>
          </p14:sldIdLst>
        </p14:section>
        <p14:section name="Visión por procesos" id="{E5908A9D-33ED-448C-A5AD-064804EE77E5}">
          <p14:sldIdLst>
            <p14:sldId id="272"/>
          </p14:sldIdLst>
        </p14:section>
        <p14:section name="Dimensión moral" id="{7E4A828C-E66E-40BF-95A9-EC7FE8B74A06}">
          <p14:sldIdLst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1F588-5E78-4423-A344-2C97B96C11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C6D9EE3-9542-4F42-A4E2-C2E235EF7B3C}">
      <dgm:prSet phldrT="[Text]"/>
      <dgm:spPr/>
      <dgm:t>
        <a:bodyPr/>
        <a:lstStyle/>
        <a:p>
          <a:r>
            <a:rPr lang="es-AR" dirty="0" smtClean="0"/>
            <a:t>Filosofía corporativa</a:t>
          </a:r>
          <a:endParaRPr lang="es-AR" dirty="0"/>
        </a:p>
      </dgm:t>
    </dgm:pt>
    <dgm:pt modelId="{AF89AAC1-7747-4846-A2D7-E97C01C529BF}" type="parTrans" cxnId="{5790AF0E-AC0F-44F6-91AB-5F5AA85D2336}">
      <dgm:prSet/>
      <dgm:spPr/>
      <dgm:t>
        <a:bodyPr/>
        <a:lstStyle/>
        <a:p>
          <a:endParaRPr lang="es-AR"/>
        </a:p>
      </dgm:t>
    </dgm:pt>
    <dgm:pt modelId="{099590C9-EA91-411C-9F28-F11CB9B5D5E2}" type="sibTrans" cxnId="{5790AF0E-AC0F-44F6-91AB-5F5AA85D2336}">
      <dgm:prSet/>
      <dgm:spPr/>
      <dgm:t>
        <a:bodyPr/>
        <a:lstStyle/>
        <a:p>
          <a:endParaRPr lang="es-AR"/>
        </a:p>
      </dgm:t>
    </dgm:pt>
    <dgm:pt modelId="{662B8DC0-DC51-4BC6-AA12-0D3AC53117B0}">
      <dgm:prSet phldrT="[Text]"/>
      <dgm:spPr/>
      <dgm:t>
        <a:bodyPr/>
        <a:lstStyle/>
        <a:p>
          <a:r>
            <a:rPr lang="es-AR" dirty="0" smtClean="0"/>
            <a:t>Entender y anticipar necesidades</a:t>
          </a:r>
          <a:endParaRPr lang="es-AR" dirty="0"/>
        </a:p>
      </dgm:t>
    </dgm:pt>
    <dgm:pt modelId="{65CC4AD5-B823-43F8-98FE-D3B5E8D757B5}" type="parTrans" cxnId="{8BADDFC0-0E26-4A2D-BACE-6ECB2F19508E}">
      <dgm:prSet/>
      <dgm:spPr/>
      <dgm:t>
        <a:bodyPr/>
        <a:lstStyle/>
        <a:p>
          <a:endParaRPr lang="es-AR"/>
        </a:p>
      </dgm:t>
    </dgm:pt>
    <dgm:pt modelId="{7695B09F-C67C-4571-A40B-2BFA828AF85C}" type="sibTrans" cxnId="{8BADDFC0-0E26-4A2D-BACE-6ECB2F19508E}">
      <dgm:prSet/>
      <dgm:spPr/>
      <dgm:t>
        <a:bodyPr/>
        <a:lstStyle/>
        <a:p>
          <a:endParaRPr lang="es-AR"/>
        </a:p>
      </dgm:t>
    </dgm:pt>
    <dgm:pt modelId="{6C90C8A2-FBC1-44F0-A6B1-146BF1564304}">
      <dgm:prSet phldrT="[Text]"/>
      <dgm:spPr/>
      <dgm:t>
        <a:bodyPr/>
        <a:lstStyle/>
        <a:p>
          <a:r>
            <a:rPr lang="es-AR" smtClean="0"/>
            <a:t>Uso de soluciones tecnológicas</a:t>
          </a:r>
          <a:endParaRPr lang="es-AR" dirty="0"/>
        </a:p>
      </dgm:t>
    </dgm:pt>
    <dgm:pt modelId="{1984967C-B1AE-4353-8C1C-AC5427A47CA4}" type="sibTrans" cxnId="{957B0855-1CD5-4103-AA97-70BFE1A1EFCD}">
      <dgm:prSet/>
      <dgm:spPr/>
      <dgm:t>
        <a:bodyPr/>
        <a:lstStyle/>
        <a:p>
          <a:endParaRPr lang="es-AR"/>
        </a:p>
      </dgm:t>
    </dgm:pt>
    <dgm:pt modelId="{00C6229E-DFE9-4ED6-A112-BB3F3C66E943}" type="parTrans" cxnId="{957B0855-1CD5-4103-AA97-70BFE1A1EFCD}">
      <dgm:prSet/>
      <dgm:spPr/>
      <dgm:t>
        <a:bodyPr/>
        <a:lstStyle/>
        <a:p>
          <a:endParaRPr lang="es-AR"/>
        </a:p>
      </dgm:t>
    </dgm:pt>
    <dgm:pt modelId="{37A9C368-CBD6-45F7-B653-FC221A55B8A3}" type="pres">
      <dgm:prSet presAssocID="{F571F588-5E78-4423-A344-2C97B96C11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64A65A-BE90-4DEC-B6D1-A17B73789408}" type="pres">
      <dgm:prSet presAssocID="{5C6D9EE3-9542-4F42-A4E2-C2E235EF7B3C}" presName="node" presStyleLbl="node1" presStyleIdx="0" presStyleCnt="3" custScaleY="73154" custLinFactNeighborX="51507" custLinFactNeighborY="-748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7B193D-175D-46FC-B0A1-A79A3CF6EFAD}" type="pres">
      <dgm:prSet presAssocID="{099590C9-EA91-411C-9F28-F11CB9B5D5E2}" presName="sibTrans" presStyleCnt="0"/>
      <dgm:spPr/>
    </dgm:pt>
    <dgm:pt modelId="{6457E6DE-A007-4051-9B38-4F92294EBD0A}" type="pres">
      <dgm:prSet presAssocID="{662B8DC0-DC51-4BC6-AA12-0D3AC53117B0}" presName="node" presStyleLbl="node1" presStyleIdx="1" presStyleCnt="3" custLinFactX="-8297" custLinFactY="3292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78B591-9170-4D28-8326-6029875882A0}" type="pres">
      <dgm:prSet presAssocID="{7695B09F-C67C-4571-A40B-2BFA828AF85C}" presName="sibTrans" presStyleCnt="0"/>
      <dgm:spPr/>
    </dgm:pt>
    <dgm:pt modelId="{6C6B03E8-4DB1-4CB6-9A5E-E71D73DE75D1}" type="pres">
      <dgm:prSet presAssocID="{6C90C8A2-FBC1-44F0-A6B1-146BF1564304}" presName="node" presStyleLbl="node1" presStyleIdx="2" presStyleCnt="3" custLinFactNeighborX="54147" custLinFactNeighborY="-1337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F1AE13-9C8E-4F6C-B8BF-17773E941DBE}" type="presOf" srcId="{F571F588-5E78-4423-A344-2C97B96C111E}" destId="{37A9C368-CBD6-45F7-B653-FC221A55B8A3}" srcOrd="0" destOrd="0" presId="urn:microsoft.com/office/officeart/2005/8/layout/default"/>
    <dgm:cxn modelId="{8BADDFC0-0E26-4A2D-BACE-6ECB2F19508E}" srcId="{F571F588-5E78-4423-A344-2C97B96C111E}" destId="{662B8DC0-DC51-4BC6-AA12-0D3AC53117B0}" srcOrd="1" destOrd="0" parTransId="{65CC4AD5-B823-43F8-98FE-D3B5E8D757B5}" sibTransId="{7695B09F-C67C-4571-A40B-2BFA828AF85C}"/>
    <dgm:cxn modelId="{957B0855-1CD5-4103-AA97-70BFE1A1EFCD}" srcId="{F571F588-5E78-4423-A344-2C97B96C111E}" destId="{6C90C8A2-FBC1-44F0-A6B1-146BF1564304}" srcOrd="2" destOrd="0" parTransId="{00C6229E-DFE9-4ED6-A112-BB3F3C66E943}" sibTransId="{1984967C-B1AE-4353-8C1C-AC5427A47CA4}"/>
    <dgm:cxn modelId="{5790AF0E-AC0F-44F6-91AB-5F5AA85D2336}" srcId="{F571F588-5E78-4423-A344-2C97B96C111E}" destId="{5C6D9EE3-9542-4F42-A4E2-C2E235EF7B3C}" srcOrd="0" destOrd="0" parTransId="{AF89AAC1-7747-4846-A2D7-E97C01C529BF}" sibTransId="{099590C9-EA91-411C-9F28-F11CB9B5D5E2}"/>
    <dgm:cxn modelId="{D185C467-79B6-4A6F-A505-7046C496D5D8}" type="presOf" srcId="{6C90C8A2-FBC1-44F0-A6B1-146BF1564304}" destId="{6C6B03E8-4DB1-4CB6-9A5E-E71D73DE75D1}" srcOrd="0" destOrd="0" presId="urn:microsoft.com/office/officeart/2005/8/layout/default"/>
    <dgm:cxn modelId="{2BCF8449-D2F8-437A-920D-10034D60CE6F}" type="presOf" srcId="{662B8DC0-DC51-4BC6-AA12-0D3AC53117B0}" destId="{6457E6DE-A007-4051-9B38-4F92294EBD0A}" srcOrd="0" destOrd="0" presId="urn:microsoft.com/office/officeart/2005/8/layout/default"/>
    <dgm:cxn modelId="{6DB83F92-9A59-4517-B491-4FE77D01A8D1}" type="presOf" srcId="{5C6D9EE3-9542-4F42-A4E2-C2E235EF7B3C}" destId="{2364A65A-BE90-4DEC-B6D1-A17B73789408}" srcOrd="0" destOrd="0" presId="urn:microsoft.com/office/officeart/2005/8/layout/default"/>
    <dgm:cxn modelId="{437463A1-577D-4A4E-B68D-D2045971DF20}" type="presParOf" srcId="{37A9C368-CBD6-45F7-B653-FC221A55B8A3}" destId="{2364A65A-BE90-4DEC-B6D1-A17B73789408}" srcOrd="0" destOrd="0" presId="urn:microsoft.com/office/officeart/2005/8/layout/default"/>
    <dgm:cxn modelId="{07979F61-E41B-4E33-9727-82F741539E14}" type="presParOf" srcId="{37A9C368-CBD6-45F7-B653-FC221A55B8A3}" destId="{E67B193D-175D-46FC-B0A1-A79A3CF6EFAD}" srcOrd="1" destOrd="0" presId="urn:microsoft.com/office/officeart/2005/8/layout/default"/>
    <dgm:cxn modelId="{9C9C3AFD-B867-4B05-9AB4-FB4FD5135F72}" type="presParOf" srcId="{37A9C368-CBD6-45F7-B653-FC221A55B8A3}" destId="{6457E6DE-A007-4051-9B38-4F92294EBD0A}" srcOrd="2" destOrd="0" presId="urn:microsoft.com/office/officeart/2005/8/layout/default"/>
    <dgm:cxn modelId="{E73E2D99-BDC0-49FD-B3E3-B240DC4A050B}" type="presParOf" srcId="{37A9C368-CBD6-45F7-B653-FC221A55B8A3}" destId="{B578B591-9170-4D28-8326-6029875882A0}" srcOrd="3" destOrd="0" presId="urn:microsoft.com/office/officeart/2005/8/layout/default"/>
    <dgm:cxn modelId="{6C571D00-E8CA-4A6D-A958-C3595E2D5DAD}" type="presParOf" srcId="{37A9C368-CBD6-45F7-B653-FC221A55B8A3}" destId="{6C6B03E8-4DB1-4CB6-9A5E-E71D73DE75D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29F74-B6E4-49EB-A8B8-DED09327279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4F794D08-84DE-40AA-B6DD-291CEED5ADE5}">
      <dgm:prSet phldrT="[Text]"/>
      <dgm:spPr/>
      <dgm:t>
        <a:bodyPr/>
        <a:lstStyle/>
        <a:p>
          <a:r>
            <a:rPr lang="es-AR" dirty="0" smtClean="0"/>
            <a:t>Utilización de SI</a:t>
          </a:r>
          <a:endParaRPr lang="es-AR" dirty="0"/>
        </a:p>
      </dgm:t>
    </dgm:pt>
    <dgm:pt modelId="{9AD616E2-9683-43DC-9046-B6E48345046F}" type="parTrans" cxnId="{1566A7AA-D52A-46F4-9471-B9F524DEEB4E}">
      <dgm:prSet/>
      <dgm:spPr/>
      <dgm:t>
        <a:bodyPr/>
        <a:lstStyle/>
        <a:p>
          <a:endParaRPr lang="es-AR"/>
        </a:p>
      </dgm:t>
    </dgm:pt>
    <dgm:pt modelId="{741F8C35-8BFB-4097-8D33-3F16DA97926B}" type="sibTrans" cxnId="{1566A7AA-D52A-46F4-9471-B9F524DEEB4E}">
      <dgm:prSet/>
      <dgm:spPr/>
      <dgm:t>
        <a:bodyPr/>
        <a:lstStyle/>
        <a:p>
          <a:endParaRPr lang="es-AR"/>
        </a:p>
      </dgm:t>
    </dgm:pt>
    <dgm:pt modelId="{D3DCFFB7-25FD-4FDD-957F-49126AD2B47D}">
      <dgm:prSet phldrT="[Text]"/>
      <dgm:spPr/>
      <dgm:t>
        <a:bodyPr/>
        <a:lstStyle/>
        <a:p>
          <a:r>
            <a:rPr lang="es-AR" b="1" i="1" dirty="0" smtClean="0"/>
            <a:t>Integración de la información financiera.</a:t>
          </a:r>
          <a:endParaRPr lang="es-AR" dirty="0"/>
        </a:p>
      </dgm:t>
    </dgm:pt>
    <dgm:pt modelId="{CECBDF68-059F-42C6-B437-5886692109CF}" type="parTrans" cxnId="{043CF438-5687-4123-A94B-81902DBE038A}">
      <dgm:prSet/>
      <dgm:spPr/>
      <dgm:t>
        <a:bodyPr/>
        <a:lstStyle/>
        <a:p>
          <a:endParaRPr lang="es-AR"/>
        </a:p>
      </dgm:t>
    </dgm:pt>
    <dgm:pt modelId="{C3826666-50E6-4761-8AAA-300EA59C2F68}" type="sibTrans" cxnId="{043CF438-5687-4123-A94B-81902DBE038A}">
      <dgm:prSet/>
      <dgm:spPr/>
      <dgm:t>
        <a:bodyPr/>
        <a:lstStyle/>
        <a:p>
          <a:endParaRPr lang="es-AR"/>
        </a:p>
      </dgm:t>
    </dgm:pt>
    <dgm:pt modelId="{05746340-3A64-43B2-9AF6-19F75C196552}">
      <dgm:prSet phldrT="[Text]"/>
      <dgm:spPr/>
      <dgm:t>
        <a:bodyPr/>
        <a:lstStyle/>
        <a:p>
          <a:r>
            <a:rPr lang="es-AR" b="1" i="1" dirty="0" smtClean="0"/>
            <a:t>Integración de la información de los pedidos de los clientes</a:t>
          </a:r>
          <a:endParaRPr lang="es-AR" dirty="0"/>
        </a:p>
      </dgm:t>
    </dgm:pt>
    <dgm:pt modelId="{DB687500-39DD-460D-9676-B7B6C92AFAFF}" type="parTrans" cxnId="{E5FD68CA-A1AA-4AC6-A751-87FA2A2A3B86}">
      <dgm:prSet/>
      <dgm:spPr/>
      <dgm:t>
        <a:bodyPr/>
        <a:lstStyle/>
        <a:p>
          <a:endParaRPr lang="es-AR"/>
        </a:p>
      </dgm:t>
    </dgm:pt>
    <dgm:pt modelId="{60C5CC15-0679-4EDD-8EA2-488E1905ADC2}" type="sibTrans" cxnId="{E5FD68CA-A1AA-4AC6-A751-87FA2A2A3B86}">
      <dgm:prSet/>
      <dgm:spPr/>
      <dgm:t>
        <a:bodyPr/>
        <a:lstStyle/>
        <a:p>
          <a:endParaRPr lang="es-AR"/>
        </a:p>
      </dgm:t>
    </dgm:pt>
    <dgm:pt modelId="{AE7CF810-4F1E-4C78-9B76-A041B327EB6A}">
      <dgm:prSet phldrT="[Text]"/>
      <dgm:spPr/>
      <dgm:t>
        <a:bodyPr/>
        <a:lstStyle/>
        <a:p>
          <a:r>
            <a:rPr lang="es-AR" b="1" i="1" dirty="0" smtClean="0"/>
            <a:t>Minimiza el inventario</a:t>
          </a:r>
          <a:endParaRPr lang="es-AR" dirty="0"/>
        </a:p>
      </dgm:t>
    </dgm:pt>
    <dgm:pt modelId="{D8C82007-FB99-4BBA-A38A-26936B3E1D3E}" type="parTrans" cxnId="{A45FCE4B-62CB-47DA-8180-155F19BA3D82}">
      <dgm:prSet/>
      <dgm:spPr/>
      <dgm:t>
        <a:bodyPr/>
        <a:lstStyle/>
        <a:p>
          <a:endParaRPr lang="es-AR"/>
        </a:p>
      </dgm:t>
    </dgm:pt>
    <dgm:pt modelId="{90C67FCB-C2F1-4744-A986-8D7C195ABAD3}" type="sibTrans" cxnId="{A45FCE4B-62CB-47DA-8180-155F19BA3D82}">
      <dgm:prSet/>
      <dgm:spPr/>
      <dgm:t>
        <a:bodyPr/>
        <a:lstStyle/>
        <a:p>
          <a:endParaRPr lang="es-AR"/>
        </a:p>
      </dgm:t>
    </dgm:pt>
    <dgm:pt modelId="{935E4F91-CB36-4825-B5CE-42FD70CB4104}">
      <dgm:prSet phldrT="[Text]"/>
      <dgm:spPr/>
      <dgm:t>
        <a:bodyPr/>
        <a:lstStyle/>
        <a:p>
          <a:r>
            <a:rPr lang="es-AR" b="1" i="1" dirty="0" smtClean="0"/>
            <a:t>Estandarizar y agilizar los procesos de manufacturación</a:t>
          </a:r>
          <a:endParaRPr lang="es-AR" dirty="0"/>
        </a:p>
      </dgm:t>
    </dgm:pt>
    <dgm:pt modelId="{8DE16346-0C60-4FA4-83A2-63F3349BE1D1}" type="parTrans" cxnId="{DD83A4C0-08B7-440E-BD1C-7F5894796ACC}">
      <dgm:prSet/>
      <dgm:spPr/>
      <dgm:t>
        <a:bodyPr/>
        <a:lstStyle/>
        <a:p>
          <a:endParaRPr lang="es-AR"/>
        </a:p>
      </dgm:t>
    </dgm:pt>
    <dgm:pt modelId="{3231D434-6010-4EDC-8187-6966909601D3}" type="sibTrans" cxnId="{DD83A4C0-08B7-440E-BD1C-7F5894796ACC}">
      <dgm:prSet/>
      <dgm:spPr/>
      <dgm:t>
        <a:bodyPr/>
        <a:lstStyle/>
        <a:p>
          <a:endParaRPr lang="es-AR"/>
        </a:p>
      </dgm:t>
    </dgm:pt>
    <dgm:pt modelId="{714F4D0B-8CCE-4AB4-90A1-AE4A7B40BB83}">
      <dgm:prSet phldrT="[Text]"/>
      <dgm:spPr/>
      <dgm:t>
        <a:bodyPr/>
        <a:lstStyle/>
        <a:p>
          <a:r>
            <a:rPr lang="es-AR" b="1" i="1" dirty="0" smtClean="0"/>
            <a:t>Estandarización de la información de RRHH (Recursos Humanos)</a:t>
          </a:r>
          <a:endParaRPr lang="es-AR" dirty="0"/>
        </a:p>
      </dgm:t>
    </dgm:pt>
    <dgm:pt modelId="{110F88E1-0EE8-4E13-8127-7D0A55E010A1}" type="parTrans" cxnId="{8161432C-51B8-410C-925E-1C3241DF2374}">
      <dgm:prSet/>
      <dgm:spPr/>
      <dgm:t>
        <a:bodyPr/>
        <a:lstStyle/>
        <a:p>
          <a:endParaRPr lang="es-AR"/>
        </a:p>
      </dgm:t>
    </dgm:pt>
    <dgm:pt modelId="{6726F009-809E-4526-9581-CBD6B8EE3695}" type="sibTrans" cxnId="{8161432C-51B8-410C-925E-1C3241DF2374}">
      <dgm:prSet/>
      <dgm:spPr/>
      <dgm:t>
        <a:bodyPr/>
        <a:lstStyle/>
        <a:p>
          <a:endParaRPr lang="es-AR"/>
        </a:p>
      </dgm:t>
    </dgm:pt>
    <dgm:pt modelId="{76B16FB7-A496-4BBA-8C4B-4FED35602D49}" type="pres">
      <dgm:prSet presAssocID="{FA029F74-B6E4-49EB-A8B8-DED09327279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D5C32C8A-AF02-444F-A764-531E25EB5320}" type="pres">
      <dgm:prSet presAssocID="{4F794D08-84DE-40AA-B6DD-291CEED5ADE5}" presName="thickLine" presStyleLbl="alignNode1" presStyleIdx="0" presStyleCnt="1"/>
      <dgm:spPr/>
    </dgm:pt>
    <dgm:pt modelId="{EC43CE39-D2B5-4BCE-8524-A7DCA29096A1}" type="pres">
      <dgm:prSet presAssocID="{4F794D08-84DE-40AA-B6DD-291CEED5ADE5}" presName="horz1" presStyleCnt="0"/>
      <dgm:spPr/>
    </dgm:pt>
    <dgm:pt modelId="{37C1C2E6-2BB2-496A-9F4C-5A5D5F8AA6CE}" type="pres">
      <dgm:prSet presAssocID="{4F794D08-84DE-40AA-B6DD-291CEED5ADE5}" presName="tx1" presStyleLbl="revTx" presStyleIdx="0" presStyleCnt="6"/>
      <dgm:spPr/>
      <dgm:t>
        <a:bodyPr/>
        <a:lstStyle/>
        <a:p>
          <a:endParaRPr lang="es-AR"/>
        </a:p>
      </dgm:t>
    </dgm:pt>
    <dgm:pt modelId="{224EAE8B-1E54-4A2E-9D14-0BEE2A227244}" type="pres">
      <dgm:prSet presAssocID="{4F794D08-84DE-40AA-B6DD-291CEED5ADE5}" presName="vert1" presStyleCnt="0"/>
      <dgm:spPr/>
    </dgm:pt>
    <dgm:pt modelId="{B4565B15-4303-46ED-B37D-D3CDDE9340AA}" type="pres">
      <dgm:prSet presAssocID="{D3DCFFB7-25FD-4FDD-957F-49126AD2B47D}" presName="vertSpace2a" presStyleCnt="0"/>
      <dgm:spPr/>
    </dgm:pt>
    <dgm:pt modelId="{49451EA4-F2B8-4700-B3D9-EEAFC7BDAA1C}" type="pres">
      <dgm:prSet presAssocID="{D3DCFFB7-25FD-4FDD-957F-49126AD2B47D}" presName="horz2" presStyleCnt="0"/>
      <dgm:spPr/>
    </dgm:pt>
    <dgm:pt modelId="{FF1E6AB6-6B25-4F08-9039-9002050995F6}" type="pres">
      <dgm:prSet presAssocID="{D3DCFFB7-25FD-4FDD-957F-49126AD2B47D}" presName="horzSpace2" presStyleCnt="0"/>
      <dgm:spPr/>
    </dgm:pt>
    <dgm:pt modelId="{B1C9FD88-B096-4971-84F7-5EF8C5FD9BEC}" type="pres">
      <dgm:prSet presAssocID="{D3DCFFB7-25FD-4FDD-957F-49126AD2B47D}" presName="tx2" presStyleLbl="revTx" presStyleIdx="1" presStyleCnt="6"/>
      <dgm:spPr/>
      <dgm:t>
        <a:bodyPr/>
        <a:lstStyle/>
        <a:p>
          <a:endParaRPr lang="es-AR"/>
        </a:p>
      </dgm:t>
    </dgm:pt>
    <dgm:pt modelId="{8E7C9BB7-5936-4CF6-A6E1-4C144C97878E}" type="pres">
      <dgm:prSet presAssocID="{D3DCFFB7-25FD-4FDD-957F-49126AD2B47D}" presName="vert2" presStyleCnt="0"/>
      <dgm:spPr/>
    </dgm:pt>
    <dgm:pt modelId="{0009477E-DA74-41F4-9BEF-238795604BE0}" type="pres">
      <dgm:prSet presAssocID="{D3DCFFB7-25FD-4FDD-957F-49126AD2B47D}" presName="thinLine2b" presStyleLbl="callout" presStyleIdx="0" presStyleCnt="5"/>
      <dgm:spPr/>
    </dgm:pt>
    <dgm:pt modelId="{76AC55DF-8DCC-4B09-80F6-7CF58F75139F}" type="pres">
      <dgm:prSet presAssocID="{D3DCFFB7-25FD-4FDD-957F-49126AD2B47D}" presName="vertSpace2b" presStyleCnt="0"/>
      <dgm:spPr/>
    </dgm:pt>
    <dgm:pt modelId="{CE986F89-BC5C-4E92-8B5F-54E273904D70}" type="pres">
      <dgm:prSet presAssocID="{05746340-3A64-43B2-9AF6-19F75C196552}" presName="horz2" presStyleCnt="0"/>
      <dgm:spPr/>
    </dgm:pt>
    <dgm:pt modelId="{9AA37C4F-90B7-46BF-9B5A-28D8166D1E7F}" type="pres">
      <dgm:prSet presAssocID="{05746340-3A64-43B2-9AF6-19F75C196552}" presName="horzSpace2" presStyleCnt="0"/>
      <dgm:spPr/>
    </dgm:pt>
    <dgm:pt modelId="{99194C28-70AC-476D-96D6-6BB741D7E113}" type="pres">
      <dgm:prSet presAssocID="{05746340-3A64-43B2-9AF6-19F75C196552}" presName="tx2" presStyleLbl="revTx" presStyleIdx="2" presStyleCnt="6"/>
      <dgm:spPr/>
      <dgm:t>
        <a:bodyPr/>
        <a:lstStyle/>
        <a:p>
          <a:endParaRPr lang="es-AR"/>
        </a:p>
      </dgm:t>
    </dgm:pt>
    <dgm:pt modelId="{5E0A9949-B455-4644-86CB-0718913574E4}" type="pres">
      <dgm:prSet presAssocID="{05746340-3A64-43B2-9AF6-19F75C196552}" presName="vert2" presStyleCnt="0"/>
      <dgm:spPr/>
    </dgm:pt>
    <dgm:pt modelId="{7E983FBD-FBD4-4A4F-AF66-A09EA968F431}" type="pres">
      <dgm:prSet presAssocID="{05746340-3A64-43B2-9AF6-19F75C196552}" presName="thinLine2b" presStyleLbl="callout" presStyleIdx="1" presStyleCnt="5"/>
      <dgm:spPr/>
    </dgm:pt>
    <dgm:pt modelId="{725E6DB5-0033-406F-B565-2A739BD453F0}" type="pres">
      <dgm:prSet presAssocID="{05746340-3A64-43B2-9AF6-19F75C196552}" presName="vertSpace2b" presStyleCnt="0"/>
      <dgm:spPr/>
    </dgm:pt>
    <dgm:pt modelId="{9CF083C3-D64E-43C5-A937-E926E14EFF5C}" type="pres">
      <dgm:prSet presAssocID="{AE7CF810-4F1E-4C78-9B76-A041B327EB6A}" presName="horz2" presStyleCnt="0"/>
      <dgm:spPr/>
    </dgm:pt>
    <dgm:pt modelId="{8A93E034-7DAC-4433-B7D9-26D51E6EC534}" type="pres">
      <dgm:prSet presAssocID="{AE7CF810-4F1E-4C78-9B76-A041B327EB6A}" presName="horzSpace2" presStyleCnt="0"/>
      <dgm:spPr/>
    </dgm:pt>
    <dgm:pt modelId="{BCA7E601-8B49-45E8-BF98-D3B84500B105}" type="pres">
      <dgm:prSet presAssocID="{AE7CF810-4F1E-4C78-9B76-A041B327EB6A}" presName="tx2" presStyleLbl="revTx" presStyleIdx="3" presStyleCnt="6"/>
      <dgm:spPr/>
      <dgm:t>
        <a:bodyPr/>
        <a:lstStyle/>
        <a:p>
          <a:endParaRPr lang="es-AR"/>
        </a:p>
      </dgm:t>
    </dgm:pt>
    <dgm:pt modelId="{01E1C258-74B8-446D-80BF-AB906D7FDA80}" type="pres">
      <dgm:prSet presAssocID="{AE7CF810-4F1E-4C78-9B76-A041B327EB6A}" presName="vert2" presStyleCnt="0"/>
      <dgm:spPr/>
    </dgm:pt>
    <dgm:pt modelId="{46F83838-3867-4048-9791-74990DCC94F3}" type="pres">
      <dgm:prSet presAssocID="{AE7CF810-4F1E-4C78-9B76-A041B327EB6A}" presName="thinLine2b" presStyleLbl="callout" presStyleIdx="2" presStyleCnt="5"/>
      <dgm:spPr/>
    </dgm:pt>
    <dgm:pt modelId="{D042162E-523C-4F0A-B5EA-EDFA587571E7}" type="pres">
      <dgm:prSet presAssocID="{AE7CF810-4F1E-4C78-9B76-A041B327EB6A}" presName="vertSpace2b" presStyleCnt="0"/>
      <dgm:spPr/>
    </dgm:pt>
    <dgm:pt modelId="{37EB3E08-F1D0-4109-97AE-98C652D1FC47}" type="pres">
      <dgm:prSet presAssocID="{935E4F91-CB36-4825-B5CE-42FD70CB4104}" presName="horz2" presStyleCnt="0"/>
      <dgm:spPr/>
    </dgm:pt>
    <dgm:pt modelId="{18A7857E-3422-4587-B35F-B48C4A27FCBA}" type="pres">
      <dgm:prSet presAssocID="{935E4F91-CB36-4825-B5CE-42FD70CB4104}" presName="horzSpace2" presStyleCnt="0"/>
      <dgm:spPr/>
    </dgm:pt>
    <dgm:pt modelId="{0AE41B7E-D67A-45FF-AF09-35C8A619C46C}" type="pres">
      <dgm:prSet presAssocID="{935E4F91-CB36-4825-B5CE-42FD70CB4104}" presName="tx2" presStyleLbl="revTx" presStyleIdx="4" presStyleCnt="6"/>
      <dgm:spPr/>
      <dgm:t>
        <a:bodyPr/>
        <a:lstStyle/>
        <a:p>
          <a:endParaRPr lang="es-AR"/>
        </a:p>
      </dgm:t>
    </dgm:pt>
    <dgm:pt modelId="{D422914A-82C0-4C8D-BD9A-A42BDD7558A3}" type="pres">
      <dgm:prSet presAssocID="{935E4F91-CB36-4825-B5CE-42FD70CB4104}" presName="vert2" presStyleCnt="0"/>
      <dgm:spPr/>
    </dgm:pt>
    <dgm:pt modelId="{DB432129-DDF9-4869-B29C-76989E96F28F}" type="pres">
      <dgm:prSet presAssocID="{935E4F91-CB36-4825-B5CE-42FD70CB4104}" presName="thinLine2b" presStyleLbl="callout" presStyleIdx="3" presStyleCnt="5"/>
      <dgm:spPr/>
    </dgm:pt>
    <dgm:pt modelId="{1B664E62-334D-49A7-AF2C-C1EEC60A3F50}" type="pres">
      <dgm:prSet presAssocID="{935E4F91-CB36-4825-B5CE-42FD70CB4104}" presName="vertSpace2b" presStyleCnt="0"/>
      <dgm:spPr/>
    </dgm:pt>
    <dgm:pt modelId="{E46FC12C-B78F-42DD-92CB-7DA45A6353F0}" type="pres">
      <dgm:prSet presAssocID="{714F4D0B-8CCE-4AB4-90A1-AE4A7B40BB83}" presName="horz2" presStyleCnt="0"/>
      <dgm:spPr/>
    </dgm:pt>
    <dgm:pt modelId="{FBFFE4E4-BD0B-4E34-A3ED-884F6707E33F}" type="pres">
      <dgm:prSet presAssocID="{714F4D0B-8CCE-4AB4-90A1-AE4A7B40BB83}" presName="horzSpace2" presStyleCnt="0"/>
      <dgm:spPr/>
    </dgm:pt>
    <dgm:pt modelId="{EB99DE40-E216-4D46-8DCF-A8710FE3DB85}" type="pres">
      <dgm:prSet presAssocID="{714F4D0B-8CCE-4AB4-90A1-AE4A7B40BB83}" presName="tx2" presStyleLbl="revTx" presStyleIdx="5" presStyleCnt="6"/>
      <dgm:spPr/>
      <dgm:t>
        <a:bodyPr/>
        <a:lstStyle/>
        <a:p>
          <a:endParaRPr lang="es-AR"/>
        </a:p>
      </dgm:t>
    </dgm:pt>
    <dgm:pt modelId="{5DDB82BB-50AB-4D14-9313-4C5AA65EEFC8}" type="pres">
      <dgm:prSet presAssocID="{714F4D0B-8CCE-4AB4-90A1-AE4A7B40BB83}" presName="vert2" presStyleCnt="0"/>
      <dgm:spPr/>
    </dgm:pt>
    <dgm:pt modelId="{1C3958A9-180E-4221-84AD-70266AD77659}" type="pres">
      <dgm:prSet presAssocID="{714F4D0B-8CCE-4AB4-90A1-AE4A7B40BB83}" presName="thinLine2b" presStyleLbl="callout" presStyleIdx="4" presStyleCnt="5"/>
      <dgm:spPr/>
    </dgm:pt>
    <dgm:pt modelId="{0451EE24-429E-463A-8DDE-D960F1F31A07}" type="pres">
      <dgm:prSet presAssocID="{714F4D0B-8CCE-4AB4-90A1-AE4A7B40BB83}" presName="vertSpace2b" presStyleCnt="0"/>
      <dgm:spPr/>
    </dgm:pt>
  </dgm:ptLst>
  <dgm:cxnLst>
    <dgm:cxn modelId="{8161432C-51B8-410C-925E-1C3241DF2374}" srcId="{4F794D08-84DE-40AA-B6DD-291CEED5ADE5}" destId="{714F4D0B-8CCE-4AB4-90A1-AE4A7B40BB83}" srcOrd="4" destOrd="0" parTransId="{110F88E1-0EE8-4E13-8127-7D0A55E010A1}" sibTransId="{6726F009-809E-4526-9581-CBD6B8EE3695}"/>
    <dgm:cxn modelId="{E5FD68CA-A1AA-4AC6-A751-87FA2A2A3B86}" srcId="{4F794D08-84DE-40AA-B6DD-291CEED5ADE5}" destId="{05746340-3A64-43B2-9AF6-19F75C196552}" srcOrd="1" destOrd="0" parTransId="{DB687500-39DD-460D-9676-B7B6C92AFAFF}" sibTransId="{60C5CC15-0679-4EDD-8EA2-488E1905ADC2}"/>
    <dgm:cxn modelId="{2889571C-8FA1-47BA-B20C-B998359AB9ED}" type="presOf" srcId="{714F4D0B-8CCE-4AB4-90A1-AE4A7B40BB83}" destId="{EB99DE40-E216-4D46-8DCF-A8710FE3DB85}" srcOrd="0" destOrd="0" presId="urn:microsoft.com/office/officeart/2008/layout/LinedList"/>
    <dgm:cxn modelId="{87DE66FA-5E9B-40E3-BB70-01430DD94D33}" type="presOf" srcId="{FA029F74-B6E4-49EB-A8B8-DED09327279A}" destId="{76B16FB7-A496-4BBA-8C4B-4FED35602D49}" srcOrd="0" destOrd="0" presId="urn:microsoft.com/office/officeart/2008/layout/LinedList"/>
    <dgm:cxn modelId="{F39B38CD-FFA4-45F3-8F82-E4F4B3723639}" type="presOf" srcId="{05746340-3A64-43B2-9AF6-19F75C196552}" destId="{99194C28-70AC-476D-96D6-6BB741D7E113}" srcOrd="0" destOrd="0" presId="urn:microsoft.com/office/officeart/2008/layout/LinedList"/>
    <dgm:cxn modelId="{DD83A4C0-08B7-440E-BD1C-7F5894796ACC}" srcId="{4F794D08-84DE-40AA-B6DD-291CEED5ADE5}" destId="{935E4F91-CB36-4825-B5CE-42FD70CB4104}" srcOrd="3" destOrd="0" parTransId="{8DE16346-0C60-4FA4-83A2-63F3349BE1D1}" sibTransId="{3231D434-6010-4EDC-8187-6966909601D3}"/>
    <dgm:cxn modelId="{4151BF98-051A-4EBC-BA5C-7D5B2CAF1FDB}" type="presOf" srcId="{935E4F91-CB36-4825-B5CE-42FD70CB4104}" destId="{0AE41B7E-D67A-45FF-AF09-35C8A619C46C}" srcOrd="0" destOrd="0" presId="urn:microsoft.com/office/officeart/2008/layout/LinedList"/>
    <dgm:cxn modelId="{A45FCE4B-62CB-47DA-8180-155F19BA3D82}" srcId="{4F794D08-84DE-40AA-B6DD-291CEED5ADE5}" destId="{AE7CF810-4F1E-4C78-9B76-A041B327EB6A}" srcOrd="2" destOrd="0" parTransId="{D8C82007-FB99-4BBA-A38A-26936B3E1D3E}" sibTransId="{90C67FCB-C2F1-4744-A986-8D7C195ABAD3}"/>
    <dgm:cxn modelId="{E523339B-4861-4772-85C5-14B816066CD4}" type="presOf" srcId="{AE7CF810-4F1E-4C78-9B76-A041B327EB6A}" destId="{BCA7E601-8B49-45E8-BF98-D3B84500B105}" srcOrd="0" destOrd="0" presId="urn:microsoft.com/office/officeart/2008/layout/LinedList"/>
    <dgm:cxn modelId="{1566A7AA-D52A-46F4-9471-B9F524DEEB4E}" srcId="{FA029F74-B6E4-49EB-A8B8-DED09327279A}" destId="{4F794D08-84DE-40AA-B6DD-291CEED5ADE5}" srcOrd="0" destOrd="0" parTransId="{9AD616E2-9683-43DC-9046-B6E48345046F}" sibTransId="{741F8C35-8BFB-4097-8D33-3F16DA97926B}"/>
    <dgm:cxn modelId="{7DE956C7-CFEF-46BA-84CF-EBC6AA77F4AE}" type="presOf" srcId="{4F794D08-84DE-40AA-B6DD-291CEED5ADE5}" destId="{37C1C2E6-2BB2-496A-9F4C-5A5D5F8AA6CE}" srcOrd="0" destOrd="0" presId="urn:microsoft.com/office/officeart/2008/layout/LinedList"/>
    <dgm:cxn modelId="{237EE336-4D33-4C72-A178-39711912F0F9}" type="presOf" srcId="{D3DCFFB7-25FD-4FDD-957F-49126AD2B47D}" destId="{B1C9FD88-B096-4971-84F7-5EF8C5FD9BEC}" srcOrd="0" destOrd="0" presId="urn:microsoft.com/office/officeart/2008/layout/LinedList"/>
    <dgm:cxn modelId="{043CF438-5687-4123-A94B-81902DBE038A}" srcId="{4F794D08-84DE-40AA-B6DD-291CEED5ADE5}" destId="{D3DCFFB7-25FD-4FDD-957F-49126AD2B47D}" srcOrd="0" destOrd="0" parTransId="{CECBDF68-059F-42C6-B437-5886692109CF}" sibTransId="{C3826666-50E6-4761-8AAA-300EA59C2F68}"/>
    <dgm:cxn modelId="{7C1A9A57-089F-4A4D-8E69-56FA12146F8F}" type="presParOf" srcId="{76B16FB7-A496-4BBA-8C4B-4FED35602D49}" destId="{D5C32C8A-AF02-444F-A764-531E25EB5320}" srcOrd="0" destOrd="0" presId="urn:microsoft.com/office/officeart/2008/layout/LinedList"/>
    <dgm:cxn modelId="{BBC38934-74A2-4BFE-B6C9-C42BE51DD437}" type="presParOf" srcId="{76B16FB7-A496-4BBA-8C4B-4FED35602D49}" destId="{EC43CE39-D2B5-4BCE-8524-A7DCA29096A1}" srcOrd="1" destOrd="0" presId="urn:microsoft.com/office/officeart/2008/layout/LinedList"/>
    <dgm:cxn modelId="{E160185B-FC07-4EA9-860F-B26557533A92}" type="presParOf" srcId="{EC43CE39-D2B5-4BCE-8524-A7DCA29096A1}" destId="{37C1C2E6-2BB2-496A-9F4C-5A5D5F8AA6CE}" srcOrd="0" destOrd="0" presId="urn:microsoft.com/office/officeart/2008/layout/LinedList"/>
    <dgm:cxn modelId="{978E165A-6FB0-4ACF-9F91-C14C0E9B649F}" type="presParOf" srcId="{EC43CE39-D2B5-4BCE-8524-A7DCA29096A1}" destId="{224EAE8B-1E54-4A2E-9D14-0BEE2A227244}" srcOrd="1" destOrd="0" presId="urn:microsoft.com/office/officeart/2008/layout/LinedList"/>
    <dgm:cxn modelId="{D2807089-6F85-4676-9EC1-FD74612D3B85}" type="presParOf" srcId="{224EAE8B-1E54-4A2E-9D14-0BEE2A227244}" destId="{B4565B15-4303-46ED-B37D-D3CDDE9340AA}" srcOrd="0" destOrd="0" presId="urn:microsoft.com/office/officeart/2008/layout/LinedList"/>
    <dgm:cxn modelId="{3910C0DD-EB60-4E15-8A5D-82B56A9D610E}" type="presParOf" srcId="{224EAE8B-1E54-4A2E-9D14-0BEE2A227244}" destId="{49451EA4-F2B8-4700-B3D9-EEAFC7BDAA1C}" srcOrd="1" destOrd="0" presId="urn:microsoft.com/office/officeart/2008/layout/LinedList"/>
    <dgm:cxn modelId="{F7C89092-24A0-4785-BEEC-43B60B7F75D1}" type="presParOf" srcId="{49451EA4-F2B8-4700-B3D9-EEAFC7BDAA1C}" destId="{FF1E6AB6-6B25-4F08-9039-9002050995F6}" srcOrd="0" destOrd="0" presId="urn:microsoft.com/office/officeart/2008/layout/LinedList"/>
    <dgm:cxn modelId="{0B325634-5E89-48CA-84EC-C6BE56C27107}" type="presParOf" srcId="{49451EA4-F2B8-4700-B3D9-EEAFC7BDAA1C}" destId="{B1C9FD88-B096-4971-84F7-5EF8C5FD9BEC}" srcOrd="1" destOrd="0" presId="urn:microsoft.com/office/officeart/2008/layout/LinedList"/>
    <dgm:cxn modelId="{D591F14C-E614-4841-B01E-C6F523960210}" type="presParOf" srcId="{49451EA4-F2B8-4700-B3D9-EEAFC7BDAA1C}" destId="{8E7C9BB7-5936-4CF6-A6E1-4C144C97878E}" srcOrd="2" destOrd="0" presId="urn:microsoft.com/office/officeart/2008/layout/LinedList"/>
    <dgm:cxn modelId="{5B72ECE3-5B88-44BB-82A6-0756BF575527}" type="presParOf" srcId="{224EAE8B-1E54-4A2E-9D14-0BEE2A227244}" destId="{0009477E-DA74-41F4-9BEF-238795604BE0}" srcOrd="2" destOrd="0" presId="urn:microsoft.com/office/officeart/2008/layout/LinedList"/>
    <dgm:cxn modelId="{959DE055-9F42-4F8D-8E10-E1DF5D857580}" type="presParOf" srcId="{224EAE8B-1E54-4A2E-9D14-0BEE2A227244}" destId="{76AC55DF-8DCC-4B09-80F6-7CF58F75139F}" srcOrd="3" destOrd="0" presId="urn:microsoft.com/office/officeart/2008/layout/LinedList"/>
    <dgm:cxn modelId="{C5948C20-38A7-42BF-B7AC-3548066743F0}" type="presParOf" srcId="{224EAE8B-1E54-4A2E-9D14-0BEE2A227244}" destId="{CE986F89-BC5C-4E92-8B5F-54E273904D70}" srcOrd="4" destOrd="0" presId="urn:microsoft.com/office/officeart/2008/layout/LinedList"/>
    <dgm:cxn modelId="{A9C929FE-1E44-4F74-B311-F180531805A5}" type="presParOf" srcId="{CE986F89-BC5C-4E92-8B5F-54E273904D70}" destId="{9AA37C4F-90B7-46BF-9B5A-28D8166D1E7F}" srcOrd="0" destOrd="0" presId="urn:microsoft.com/office/officeart/2008/layout/LinedList"/>
    <dgm:cxn modelId="{90536462-E364-4119-A6A0-A97C280F7B10}" type="presParOf" srcId="{CE986F89-BC5C-4E92-8B5F-54E273904D70}" destId="{99194C28-70AC-476D-96D6-6BB741D7E113}" srcOrd="1" destOrd="0" presId="urn:microsoft.com/office/officeart/2008/layout/LinedList"/>
    <dgm:cxn modelId="{0DF022BC-D008-4C24-AE62-8EA851207617}" type="presParOf" srcId="{CE986F89-BC5C-4E92-8B5F-54E273904D70}" destId="{5E0A9949-B455-4644-86CB-0718913574E4}" srcOrd="2" destOrd="0" presId="urn:microsoft.com/office/officeart/2008/layout/LinedList"/>
    <dgm:cxn modelId="{E22459E8-FC3A-4536-9A8B-8535FA14A9C4}" type="presParOf" srcId="{224EAE8B-1E54-4A2E-9D14-0BEE2A227244}" destId="{7E983FBD-FBD4-4A4F-AF66-A09EA968F431}" srcOrd="5" destOrd="0" presId="urn:microsoft.com/office/officeart/2008/layout/LinedList"/>
    <dgm:cxn modelId="{512FE469-FD4A-4E0C-A19D-F2D2DF5EB8F4}" type="presParOf" srcId="{224EAE8B-1E54-4A2E-9D14-0BEE2A227244}" destId="{725E6DB5-0033-406F-B565-2A739BD453F0}" srcOrd="6" destOrd="0" presId="urn:microsoft.com/office/officeart/2008/layout/LinedList"/>
    <dgm:cxn modelId="{3252EC22-EC9D-49CD-A566-E0DFDC88B5A9}" type="presParOf" srcId="{224EAE8B-1E54-4A2E-9D14-0BEE2A227244}" destId="{9CF083C3-D64E-43C5-A937-E926E14EFF5C}" srcOrd="7" destOrd="0" presId="urn:microsoft.com/office/officeart/2008/layout/LinedList"/>
    <dgm:cxn modelId="{54BA1725-8C2C-4B22-B35D-1BEC0D1CF9FF}" type="presParOf" srcId="{9CF083C3-D64E-43C5-A937-E926E14EFF5C}" destId="{8A93E034-7DAC-4433-B7D9-26D51E6EC534}" srcOrd="0" destOrd="0" presId="urn:microsoft.com/office/officeart/2008/layout/LinedList"/>
    <dgm:cxn modelId="{0905A863-108B-4D47-856F-77A9F242FA14}" type="presParOf" srcId="{9CF083C3-D64E-43C5-A937-E926E14EFF5C}" destId="{BCA7E601-8B49-45E8-BF98-D3B84500B105}" srcOrd="1" destOrd="0" presId="urn:microsoft.com/office/officeart/2008/layout/LinedList"/>
    <dgm:cxn modelId="{FD653AED-B6B4-481C-8FE6-0AD7693F17E2}" type="presParOf" srcId="{9CF083C3-D64E-43C5-A937-E926E14EFF5C}" destId="{01E1C258-74B8-446D-80BF-AB906D7FDA80}" srcOrd="2" destOrd="0" presId="urn:microsoft.com/office/officeart/2008/layout/LinedList"/>
    <dgm:cxn modelId="{940488DF-9D71-49EB-B717-03D999CF7EFF}" type="presParOf" srcId="{224EAE8B-1E54-4A2E-9D14-0BEE2A227244}" destId="{46F83838-3867-4048-9791-74990DCC94F3}" srcOrd="8" destOrd="0" presId="urn:microsoft.com/office/officeart/2008/layout/LinedList"/>
    <dgm:cxn modelId="{B8E78128-AEA4-412C-ACC5-016CC26AFE91}" type="presParOf" srcId="{224EAE8B-1E54-4A2E-9D14-0BEE2A227244}" destId="{D042162E-523C-4F0A-B5EA-EDFA587571E7}" srcOrd="9" destOrd="0" presId="urn:microsoft.com/office/officeart/2008/layout/LinedList"/>
    <dgm:cxn modelId="{4A1DA4DF-1F03-47D3-A6E9-D097C2F2049E}" type="presParOf" srcId="{224EAE8B-1E54-4A2E-9D14-0BEE2A227244}" destId="{37EB3E08-F1D0-4109-97AE-98C652D1FC47}" srcOrd="10" destOrd="0" presId="urn:microsoft.com/office/officeart/2008/layout/LinedList"/>
    <dgm:cxn modelId="{003639DA-05FD-4328-B447-FA114669DC21}" type="presParOf" srcId="{37EB3E08-F1D0-4109-97AE-98C652D1FC47}" destId="{18A7857E-3422-4587-B35F-B48C4A27FCBA}" srcOrd="0" destOrd="0" presId="urn:microsoft.com/office/officeart/2008/layout/LinedList"/>
    <dgm:cxn modelId="{82C65F64-D6EA-4190-A862-D27179101267}" type="presParOf" srcId="{37EB3E08-F1D0-4109-97AE-98C652D1FC47}" destId="{0AE41B7E-D67A-45FF-AF09-35C8A619C46C}" srcOrd="1" destOrd="0" presId="urn:microsoft.com/office/officeart/2008/layout/LinedList"/>
    <dgm:cxn modelId="{4EEA2156-984A-45F8-8609-F6F2FD62087C}" type="presParOf" srcId="{37EB3E08-F1D0-4109-97AE-98C652D1FC47}" destId="{D422914A-82C0-4C8D-BD9A-A42BDD7558A3}" srcOrd="2" destOrd="0" presId="urn:microsoft.com/office/officeart/2008/layout/LinedList"/>
    <dgm:cxn modelId="{C264423C-2CAA-4DD8-8035-39989F707F7F}" type="presParOf" srcId="{224EAE8B-1E54-4A2E-9D14-0BEE2A227244}" destId="{DB432129-DDF9-4869-B29C-76989E96F28F}" srcOrd="11" destOrd="0" presId="urn:microsoft.com/office/officeart/2008/layout/LinedList"/>
    <dgm:cxn modelId="{D68659D6-30B4-479A-A9E9-F4A2E93FE1B5}" type="presParOf" srcId="{224EAE8B-1E54-4A2E-9D14-0BEE2A227244}" destId="{1B664E62-334D-49A7-AF2C-C1EEC60A3F50}" srcOrd="12" destOrd="0" presId="urn:microsoft.com/office/officeart/2008/layout/LinedList"/>
    <dgm:cxn modelId="{AB158127-3D60-4F85-A0EE-6C6E6DEAF895}" type="presParOf" srcId="{224EAE8B-1E54-4A2E-9D14-0BEE2A227244}" destId="{E46FC12C-B78F-42DD-92CB-7DA45A6353F0}" srcOrd="13" destOrd="0" presId="urn:microsoft.com/office/officeart/2008/layout/LinedList"/>
    <dgm:cxn modelId="{539BCCEE-3D6E-4059-A9CD-330C682C2078}" type="presParOf" srcId="{E46FC12C-B78F-42DD-92CB-7DA45A6353F0}" destId="{FBFFE4E4-BD0B-4E34-A3ED-884F6707E33F}" srcOrd="0" destOrd="0" presId="urn:microsoft.com/office/officeart/2008/layout/LinedList"/>
    <dgm:cxn modelId="{A355EAFB-06D0-4045-9923-F012923B60EB}" type="presParOf" srcId="{E46FC12C-B78F-42DD-92CB-7DA45A6353F0}" destId="{EB99DE40-E216-4D46-8DCF-A8710FE3DB85}" srcOrd="1" destOrd="0" presId="urn:microsoft.com/office/officeart/2008/layout/LinedList"/>
    <dgm:cxn modelId="{886C2F8D-2C8C-40B0-A353-196081F1ED44}" type="presParOf" srcId="{E46FC12C-B78F-42DD-92CB-7DA45A6353F0}" destId="{5DDB82BB-50AB-4D14-9313-4C5AA65EEFC8}" srcOrd="2" destOrd="0" presId="urn:microsoft.com/office/officeart/2008/layout/LinedList"/>
    <dgm:cxn modelId="{BA4EB64E-9E83-4C79-BBA2-922539B9B5E9}" type="presParOf" srcId="{224EAE8B-1E54-4A2E-9D14-0BEE2A227244}" destId="{1C3958A9-180E-4221-84AD-70266AD77659}" srcOrd="14" destOrd="0" presId="urn:microsoft.com/office/officeart/2008/layout/LinedList"/>
    <dgm:cxn modelId="{2BE9C63C-B720-4C62-9774-97FAF5A7D866}" type="presParOf" srcId="{224EAE8B-1E54-4A2E-9D14-0BEE2A227244}" destId="{0451EE24-429E-463A-8DDE-D960F1F31A0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A65A-BE90-4DEC-B6D1-A17B73789408}">
      <dsp:nvSpPr>
        <dsp:cNvPr id="0" name=""/>
        <dsp:cNvSpPr/>
      </dsp:nvSpPr>
      <dsp:spPr>
        <a:xfrm>
          <a:off x="1620758" y="269846"/>
          <a:ext cx="3145111" cy="138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Filosofía corporativa</a:t>
          </a:r>
          <a:endParaRPr lang="es-AR" sz="3100" kern="1200" dirty="0"/>
        </a:p>
      </dsp:txBody>
      <dsp:txXfrm>
        <a:off x="1620758" y="269846"/>
        <a:ext cx="3145111" cy="1380464"/>
      </dsp:txXfrm>
    </dsp:sp>
    <dsp:sp modelId="{6457E6DE-A007-4051-9B38-4F92294EBD0A}">
      <dsp:nvSpPr>
        <dsp:cNvPr id="0" name=""/>
        <dsp:cNvSpPr/>
      </dsp:nvSpPr>
      <dsp:spPr>
        <a:xfrm>
          <a:off x="54367" y="2106981"/>
          <a:ext cx="3145111" cy="188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Entender y anticipar necesidades</a:t>
          </a:r>
          <a:endParaRPr lang="es-AR" sz="3100" kern="1200" dirty="0"/>
        </a:p>
      </dsp:txBody>
      <dsp:txXfrm>
        <a:off x="54367" y="2106981"/>
        <a:ext cx="3145111" cy="1887066"/>
      </dsp:txXfrm>
    </dsp:sp>
    <dsp:sp modelId="{6C6B03E8-4DB1-4CB6-9A5E-E71D73DE75D1}">
      <dsp:nvSpPr>
        <dsp:cNvPr id="0" name=""/>
        <dsp:cNvSpPr/>
      </dsp:nvSpPr>
      <dsp:spPr>
        <a:xfrm>
          <a:off x="3433600" y="2106975"/>
          <a:ext cx="3145111" cy="188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smtClean="0"/>
            <a:t>Uso de soluciones tecnológicas</a:t>
          </a:r>
          <a:endParaRPr lang="es-AR" sz="3100" kern="1200" dirty="0"/>
        </a:p>
      </dsp:txBody>
      <dsp:txXfrm>
        <a:off x="3433600" y="2106975"/>
        <a:ext cx="3145111" cy="1887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32C8A-AF02-444F-A764-531E25EB5320}">
      <dsp:nvSpPr>
        <dsp:cNvPr id="0" name=""/>
        <dsp:cNvSpPr/>
      </dsp:nvSpPr>
      <dsp:spPr>
        <a:xfrm>
          <a:off x="0" y="0"/>
          <a:ext cx="74888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1C2E6-2BB2-496A-9F4C-5A5D5F8AA6CE}">
      <dsp:nvSpPr>
        <dsp:cNvPr id="0" name=""/>
        <dsp:cNvSpPr/>
      </dsp:nvSpPr>
      <dsp:spPr>
        <a:xfrm>
          <a:off x="0" y="0"/>
          <a:ext cx="1497766" cy="547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Utilización de SI</a:t>
          </a:r>
          <a:endParaRPr lang="es-AR" sz="2000" kern="1200" dirty="0"/>
        </a:p>
      </dsp:txBody>
      <dsp:txXfrm>
        <a:off x="0" y="0"/>
        <a:ext cx="1497766" cy="5472608"/>
      </dsp:txXfrm>
    </dsp:sp>
    <dsp:sp modelId="{B1C9FD88-B096-4971-84F7-5EF8C5FD9BEC}">
      <dsp:nvSpPr>
        <dsp:cNvPr id="0" name=""/>
        <dsp:cNvSpPr/>
      </dsp:nvSpPr>
      <dsp:spPr>
        <a:xfrm>
          <a:off x="1610098" y="51572"/>
          <a:ext cx="5878733" cy="1031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i="1" kern="1200" dirty="0" smtClean="0"/>
            <a:t>Integración de la información financiera.</a:t>
          </a:r>
          <a:endParaRPr lang="es-AR" sz="2300" kern="1200" dirty="0"/>
        </a:p>
      </dsp:txBody>
      <dsp:txXfrm>
        <a:off x="1610098" y="51572"/>
        <a:ext cx="5878733" cy="1031458"/>
      </dsp:txXfrm>
    </dsp:sp>
    <dsp:sp modelId="{0009477E-DA74-41F4-9BEF-238795604BE0}">
      <dsp:nvSpPr>
        <dsp:cNvPr id="0" name=""/>
        <dsp:cNvSpPr/>
      </dsp:nvSpPr>
      <dsp:spPr>
        <a:xfrm>
          <a:off x="1497766" y="1083031"/>
          <a:ext cx="59910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94C28-70AC-476D-96D6-6BB741D7E113}">
      <dsp:nvSpPr>
        <dsp:cNvPr id="0" name=""/>
        <dsp:cNvSpPr/>
      </dsp:nvSpPr>
      <dsp:spPr>
        <a:xfrm>
          <a:off x="1610098" y="1134604"/>
          <a:ext cx="5878733" cy="1031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i="1" kern="1200" dirty="0" smtClean="0"/>
            <a:t>Integración de la información de los pedidos de los clientes</a:t>
          </a:r>
          <a:endParaRPr lang="es-AR" sz="2300" kern="1200" dirty="0"/>
        </a:p>
      </dsp:txBody>
      <dsp:txXfrm>
        <a:off x="1610098" y="1134604"/>
        <a:ext cx="5878733" cy="1031458"/>
      </dsp:txXfrm>
    </dsp:sp>
    <dsp:sp modelId="{7E983FBD-FBD4-4A4F-AF66-A09EA968F431}">
      <dsp:nvSpPr>
        <dsp:cNvPr id="0" name=""/>
        <dsp:cNvSpPr/>
      </dsp:nvSpPr>
      <dsp:spPr>
        <a:xfrm>
          <a:off x="1497766" y="2166062"/>
          <a:ext cx="59910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7E601-8B49-45E8-BF98-D3B84500B105}">
      <dsp:nvSpPr>
        <dsp:cNvPr id="0" name=""/>
        <dsp:cNvSpPr/>
      </dsp:nvSpPr>
      <dsp:spPr>
        <a:xfrm>
          <a:off x="1610098" y="2217635"/>
          <a:ext cx="5878733" cy="1031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i="1" kern="1200" dirty="0" smtClean="0"/>
            <a:t>Minimiza el inventario</a:t>
          </a:r>
          <a:endParaRPr lang="es-AR" sz="2300" kern="1200" dirty="0"/>
        </a:p>
      </dsp:txBody>
      <dsp:txXfrm>
        <a:off x="1610098" y="2217635"/>
        <a:ext cx="5878733" cy="1031458"/>
      </dsp:txXfrm>
    </dsp:sp>
    <dsp:sp modelId="{46F83838-3867-4048-9791-74990DCC94F3}">
      <dsp:nvSpPr>
        <dsp:cNvPr id="0" name=""/>
        <dsp:cNvSpPr/>
      </dsp:nvSpPr>
      <dsp:spPr>
        <a:xfrm>
          <a:off x="1497766" y="3249093"/>
          <a:ext cx="59910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41B7E-D67A-45FF-AF09-35C8A619C46C}">
      <dsp:nvSpPr>
        <dsp:cNvPr id="0" name=""/>
        <dsp:cNvSpPr/>
      </dsp:nvSpPr>
      <dsp:spPr>
        <a:xfrm>
          <a:off x="1610098" y="3300666"/>
          <a:ext cx="5878733" cy="1031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i="1" kern="1200" dirty="0" smtClean="0"/>
            <a:t>Estandarizar y agilizar los procesos de manufacturación</a:t>
          </a:r>
          <a:endParaRPr lang="es-AR" sz="2300" kern="1200" dirty="0"/>
        </a:p>
      </dsp:txBody>
      <dsp:txXfrm>
        <a:off x="1610098" y="3300666"/>
        <a:ext cx="5878733" cy="1031458"/>
      </dsp:txXfrm>
    </dsp:sp>
    <dsp:sp modelId="{DB432129-DDF9-4869-B29C-76989E96F28F}">
      <dsp:nvSpPr>
        <dsp:cNvPr id="0" name=""/>
        <dsp:cNvSpPr/>
      </dsp:nvSpPr>
      <dsp:spPr>
        <a:xfrm>
          <a:off x="1497766" y="4332125"/>
          <a:ext cx="59910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9DE40-E216-4D46-8DCF-A8710FE3DB85}">
      <dsp:nvSpPr>
        <dsp:cNvPr id="0" name=""/>
        <dsp:cNvSpPr/>
      </dsp:nvSpPr>
      <dsp:spPr>
        <a:xfrm>
          <a:off x="1610098" y="4383697"/>
          <a:ext cx="5878733" cy="1031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i="1" kern="1200" dirty="0" smtClean="0"/>
            <a:t>Estandarización de la información de RRHH (Recursos Humanos)</a:t>
          </a:r>
          <a:endParaRPr lang="es-AR" sz="2300" kern="1200" dirty="0"/>
        </a:p>
      </dsp:txBody>
      <dsp:txXfrm>
        <a:off x="1610098" y="4383697"/>
        <a:ext cx="5878733" cy="1031458"/>
      </dsp:txXfrm>
    </dsp:sp>
    <dsp:sp modelId="{1C3958A9-180E-4221-84AD-70266AD77659}">
      <dsp:nvSpPr>
        <dsp:cNvPr id="0" name=""/>
        <dsp:cNvSpPr/>
      </dsp:nvSpPr>
      <dsp:spPr>
        <a:xfrm>
          <a:off x="1497766" y="5415156"/>
          <a:ext cx="59910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4F84B7-4431-478E-BA34-B7B10069CDB5}" type="datetimeFigureOut">
              <a:rPr lang="es-AR" smtClean="0"/>
              <a:pPr/>
              <a:t>17/10/2014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796A0A-887A-48BD-86FC-30792DFA5129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Practico N° 4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Los sistemas de información en la gestión de las organizaciones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95207065"/>
              </p:ext>
            </p:extLst>
          </p:nvPr>
        </p:nvGraphicFramePr>
        <p:xfrm>
          <a:off x="1317171" y="1355125"/>
          <a:ext cx="6606346" cy="440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07512"/>
          </a:xfrm>
        </p:spPr>
        <p:txBody>
          <a:bodyPr/>
          <a:lstStyle/>
          <a:p>
            <a:r>
              <a:rPr lang="es-AR" dirty="0" smtClean="0"/>
              <a:t>CRM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36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93766" y="4562506"/>
            <a:ext cx="2647476" cy="138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s-AR" sz="2200" b="1" dirty="0" smtClean="0">
                <a:solidFill>
                  <a:schemeClr val="bg1"/>
                </a:solidFill>
              </a:rPr>
              <a:t>Satisfacer necesidades eficazmente</a:t>
            </a:r>
            <a:endParaRPr lang="es-AR" sz="22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404664"/>
            <a:ext cx="8229600" cy="648072"/>
          </a:xfrm>
        </p:spPr>
        <p:txBody>
          <a:bodyPr/>
          <a:lstStyle/>
          <a:p>
            <a:r>
              <a:rPr lang="es-AR" dirty="0" smtClean="0"/>
              <a:t>SCM</a:t>
            </a:r>
          </a:p>
          <a:p>
            <a:pPr lvl="1"/>
            <a:endParaRPr lang="es-A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077344" y="620688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b="1" dirty="0" smtClean="0"/>
              <a:t>Operaciones en red de suministros</a:t>
            </a:r>
            <a:endParaRPr lang="es-AR" sz="2200" b="1" dirty="0"/>
          </a:p>
        </p:txBody>
      </p:sp>
      <p:sp>
        <p:nvSpPr>
          <p:cNvPr id="12" name="Down Arrow 11"/>
          <p:cNvSpPr/>
          <p:nvPr/>
        </p:nvSpPr>
        <p:spPr>
          <a:xfrm>
            <a:off x="3094856" y="2204864"/>
            <a:ext cx="2845296" cy="2088232"/>
          </a:xfrm>
          <a:prstGeom prst="downArrow">
            <a:avLst>
              <a:gd name="adj1" fmla="val 63391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AR" sz="2000" b="1" dirty="0" smtClean="0"/>
              <a:t>Planificación</a:t>
            </a:r>
          </a:p>
          <a:p>
            <a:pPr algn="ctr">
              <a:lnSpc>
                <a:spcPct val="150000"/>
              </a:lnSpc>
            </a:pPr>
            <a:r>
              <a:rPr lang="es-AR" sz="2000" b="1" dirty="0" smtClean="0"/>
              <a:t>Ejecución</a:t>
            </a:r>
            <a:endParaRPr lang="es-AR" b="1" dirty="0" smtClean="0"/>
          </a:p>
          <a:p>
            <a:pPr algn="ctr">
              <a:lnSpc>
                <a:spcPct val="150000"/>
              </a:lnSpc>
            </a:pPr>
            <a:r>
              <a:rPr lang="es-AR" sz="2000" b="1" dirty="0" smtClean="0"/>
              <a:t>Control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7028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76064"/>
          </a:xfrm>
        </p:spPr>
        <p:txBody>
          <a:bodyPr/>
          <a:lstStyle/>
          <a:p>
            <a:r>
              <a:rPr lang="es-AR" dirty="0" smtClean="0"/>
              <a:t>ERP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4067944" y="1442514"/>
            <a:ext cx="1872208" cy="109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b="1" dirty="0" smtClean="0"/>
              <a:t>Módulos</a:t>
            </a:r>
            <a:endParaRPr lang="es-AR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2915816" y="3573016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b="1" dirty="0" smtClean="0"/>
              <a:t>Funcionales</a:t>
            </a:r>
            <a:endParaRPr lang="es-AR" sz="2200" b="1" dirty="0"/>
          </a:p>
        </p:txBody>
      </p:sp>
      <p:sp>
        <p:nvSpPr>
          <p:cNvPr id="22" name="Rectangle 21"/>
          <p:cNvSpPr/>
          <p:nvPr/>
        </p:nvSpPr>
        <p:spPr>
          <a:xfrm>
            <a:off x="5364088" y="3573016"/>
            <a:ext cx="187220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b="1" dirty="0" smtClean="0"/>
              <a:t>Adaptables</a:t>
            </a:r>
            <a:endParaRPr lang="es-AR" sz="2200" b="1" dirty="0"/>
          </a:p>
        </p:txBody>
      </p:sp>
      <p:cxnSp>
        <p:nvCxnSpPr>
          <p:cNvPr id="24" name="Straight Connector 23"/>
          <p:cNvCxnSpPr>
            <a:stCxn id="19" idx="2"/>
            <a:endCxn id="21" idx="0"/>
          </p:cNvCxnSpPr>
          <p:nvPr/>
        </p:nvCxnSpPr>
        <p:spPr>
          <a:xfrm flipH="1">
            <a:off x="3851920" y="2541609"/>
            <a:ext cx="1152128" cy="10314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  <a:endCxn id="22" idx="0"/>
          </p:cNvCxnSpPr>
          <p:nvPr/>
        </p:nvCxnSpPr>
        <p:spPr>
          <a:xfrm>
            <a:off x="5004048" y="2541609"/>
            <a:ext cx="1296144" cy="10314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9964" y="1442514"/>
            <a:ext cx="2807940" cy="109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s-AR" sz="2200" b="1" dirty="0" smtClean="0">
                <a:solidFill>
                  <a:schemeClr val="bg1"/>
                </a:solidFill>
              </a:rPr>
              <a:t>Bases de datos centralizadas.</a:t>
            </a:r>
            <a:endParaRPr lang="es-AR" sz="2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0192" y="1442514"/>
            <a:ext cx="1872208" cy="109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b="1" dirty="0" smtClean="0"/>
              <a:t>Necesidades del Cliente</a:t>
            </a:r>
            <a:endParaRPr lang="es-AR" sz="2200" b="1" dirty="0"/>
          </a:p>
        </p:txBody>
      </p:sp>
    </p:spTree>
    <p:extLst>
      <p:ext uri="{BB962C8B-B14F-4D97-AF65-F5344CB8AC3E}">
        <p14:creationId xmlns:p14="http://schemas.microsoft.com/office/powerpoint/2010/main" val="28686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63151603"/>
              </p:ext>
            </p:extLst>
          </p:nvPr>
        </p:nvGraphicFramePr>
        <p:xfrm>
          <a:off x="1115616" y="404664"/>
          <a:ext cx="748883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723535"/>
          </a:xfrm>
        </p:spPr>
        <p:txBody>
          <a:bodyPr/>
          <a:lstStyle/>
          <a:p>
            <a:r>
              <a:rPr lang="es-AR" dirty="0" smtClean="0"/>
              <a:t>SI integrados para la gestión empresarial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2420888"/>
            <a:ext cx="20585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Cliente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5" y="3167247"/>
            <a:ext cx="20585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Resultado global</a:t>
            </a:r>
            <a:endParaRPr lang="es-A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4828" y="2572833"/>
            <a:ext cx="266932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endParaRPr lang="es-AR" b="1" dirty="0" smtClean="0"/>
          </a:p>
          <a:p>
            <a:pPr algn="ctr"/>
            <a:r>
              <a:rPr lang="es-AR" b="1" dirty="0" smtClean="0"/>
              <a:t>Visión orientada hacia</a:t>
            </a:r>
          </a:p>
          <a:p>
            <a:pPr algn="ctr"/>
            <a:endParaRPr lang="es-AR" b="1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 flipV="1">
            <a:off x="3664148" y="2605554"/>
            <a:ext cx="1123876" cy="428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3664148" y="3034498"/>
            <a:ext cx="1123877" cy="3174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3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79520"/>
          </a:xfrm>
        </p:spPr>
        <p:txBody>
          <a:bodyPr/>
          <a:lstStyle/>
          <a:p>
            <a:r>
              <a:rPr lang="es-AR" dirty="0" smtClean="0"/>
              <a:t>Visión por Procesos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1946485" y="1412776"/>
            <a:ext cx="52510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/>
                </a:solidFill>
              </a:rPr>
              <a:t>Apreciación de procesos como conjunto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7495" y="4869160"/>
            <a:ext cx="538901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/>
              <a:t>Achatamiento de la estructura jerárquica</a:t>
            </a:r>
            <a:endParaRPr lang="es-A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0177" y="2708920"/>
            <a:ext cx="31758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Reconocimiento de grupos</a:t>
            </a:r>
            <a:endParaRPr lang="es-A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70857" y="2708920"/>
            <a:ext cx="1353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Posiciones</a:t>
            </a:r>
            <a:endParaRPr lang="es-A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61045" y="2708920"/>
            <a:ext cx="18181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Colaboradores</a:t>
            </a:r>
            <a:endParaRPr lang="es-A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0177" y="230508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Consiste en</a:t>
            </a:r>
            <a:endParaRPr lang="es-AR" dirty="0"/>
          </a:p>
        </p:txBody>
      </p:sp>
      <p:sp>
        <p:nvSpPr>
          <p:cNvPr id="16" name="TextBox 15"/>
          <p:cNvSpPr txBox="1"/>
          <p:nvPr/>
        </p:nvSpPr>
        <p:spPr>
          <a:xfrm>
            <a:off x="791947" y="3429000"/>
            <a:ext cx="31438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Reconocimiento individual</a:t>
            </a:r>
            <a:endParaRPr lang="es-A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12627" y="3429000"/>
            <a:ext cx="97174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Cargos</a:t>
            </a:r>
            <a:endParaRPr lang="es-A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02815" y="3429000"/>
            <a:ext cx="13692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/>
              <a:t>Puesto fijo</a:t>
            </a:r>
            <a:endParaRPr lang="es-A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78342" y="3155719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Vs.</a:t>
            </a:r>
            <a:endParaRPr lang="es-AR" b="1" i="1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50177" y="3284984"/>
            <a:ext cx="7473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04055"/>
          </a:xfrm>
        </p:spPr>
        <p:txBody>
          <a:bodyPr/>
          <a:lstStyle/>
          <a:p>
            <a:r>
              <a:rPr lang="es-AR" dirty="0" smtClean="0"/>
              <a:t>Dimensión moral: propiedad intelectual.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4145088" y="1710100"/>
            <a:ext cx="2929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Dificultan su protección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823957"/>
            <a:ext cx="1786066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s-AR" b="1" dirty="0" smtClean="0"/>
          </a:p>
          <a:p>
            <a:r>
              <a:rPr lang="es-AR" b="1" dirty="0" smtClean="0"/>
              <a:t>Tipos de leyes</a:t>
            </a:r>
          </a:p>
          <a:p>
            <a:endParaRPr lang="es-A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48151" y="2452246"/>
            <a:ext cx="32223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Sobre secretos comerciales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3548151" y="3115997"/>
            <a:ext cx="22429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Derechos de autor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3548151" y="3779748"/>
            <a:ext cx="113043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Patentes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1757951" y="1263243"/>
            <a:ext cx="43954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400" b="1" dirty="0" smtClean="0"/>
              <a:t>SI</a:t>
            </a:r>
            <a:endParaRPr lang="es-AR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2525652" y="1134036"/>
            <a:ext cx="135241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4145088" y="980728"/>
            <a:ext cx="40206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Desafían leyes y prácticas sociales</a:t>
            </a:r>
            <a:endParaRPr lang="es-AR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4581128"/>
            <a:ext cx="82296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 dirty="0" smtClean="0"/>
              <a:t>Dimensión moral: derechos de autor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5229200"/>
            <a:ext cx="19527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Concesión legal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2" y="5916745"/>
            <a:ext cx="28392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Protege contra la copia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2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957321" y="2047780"/>
            <a:ext cx="1118736" cy="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3902017" y="3086380"/>
            <a:ext cx="1174041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3954115" y="4263479"/>
            <a:ext cx="1121943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864095"/>
          </a:xfrm>
        </p:spPr>
        <p:txBody>
          <a:bodyPr>
            <a:noAutofit/>
          </a:bodyPr>
          <a:lstStyle/>
          <a:p>
            <a:r>
              <a:rPr lang="es-AR" b="1" dirty="0"/>
              <a:t>Dimensión moral: </a:t>
            </a:r>
            <a:r>
              <a:rPr lang="es-AR" b="1" dirty="0" smtClean="0"/>
              <a:t>responsabilidad </a:t>
            </a:r>
            <a:r>
              <a:rPr lang="es-AR" b="1" dirty="0"/>
              <a:t>moral, social y legal.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071" y="1863114"/>
            <a:ext cx="273825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Responsabilidad moral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274375" y="2901714"/>
            <a:ext cx="262764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Responsabilidad legal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277" y="4078813"/>
            <a:ext cx="27318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Responsabilidad social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5076057" y="1724615"/>
            <a:ext cx="3600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Aceptación de costos, deberes y obligaciones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5076058" y="2624715"/>
            <a:ext cx="360039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Existencia de leyes que defienden a los individuos de daños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8" y="3801814"/>
            <a:ext cx="360039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Consideración de las organizaciones sobre su impacto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39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07511"/>
          </a:xfrm>
        </p:spPr>
        <p:txBody>
          <a:bodyPr/>
          <a:lstStyle/>
          <a:p>
            <a:r>
              <a:rPr lang="es-AR" dirty="0" smtClean="0"/>
              <a:t>Gestión del conocimiento.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725094" y="1511496"/>
            <a:ext cx="9412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s-AR" sz="1200" b="1" dirty="0" smtClean="0"/>
          </a:p>
          <a:p>
            <a:r>
              <a:rPr lang="es-AR" b="1" dirty="0" smtClean="0"/>
              <a:t>Origen</a:t>
            </a:r>
          </a:p>
          <a:p>
            <a:endParaRPr lang="es-A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61598" y="1511496"/>
            <a:ext cx="104227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s-AR" sz="1200" b="1" dirty="0" smtClean="0"/>
          </a:p>
          <a:p>
            <a:r>
              <a:rPr lang="es-AR" b="1" dirty="0" smtClean="0"/>
              <a:t>Destino</a:t>
            </a:r>
          </a:p>
          <a:p>
            <a:endParaRPr lang="es-AR" sz="1200" b="1" dirty="0"/>
          </a:p>
        </p:txBody>
      </p:sp>
      <p:sp>
        <p:nvSpPr>
          <p:cNvPr id="6" name="Right Arrow 5"/>
          <p:cNvSpPr/>
          <p:nvPr/>
        </p:nvSpPr>
        <p:spPr>
          <a:xfrm>
            <a:off x="2915816" y="1196752"/>
            <a:ext cx="3096344" cy="136815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Gestión del Conocimiento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4812" y="3493457"/>
            <a:ext cx="193835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s-AR" sz="2000" b="1" dirty="0" smtClean="0"/>
          </a:p>
          <a:p>
            <a:r>
              <a:rPr lang="es-AR" sz="2000" b="1" dirty="0" smtClean="0"/>
              <a:t>Competencias</a:t>
            </a:r>
          </a:p>
          <a:p>
            <a:endParaRPr lang="es-A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94621" y="4293096"/>
            <a:ext cx="132119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Compartir</a:t>
            </a:r>
          </a:p>
          <a:p>
            <a:pPr algn="ctr"/>
            <a:r>
              <a:rPr lang="es-AR" b="1" dirty="0" smtClean="0"/>
              <a:t>Utilizar</a:t>
            </a:r>
            <a:endParaRPr lang="es-A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3835" y="4293097"/>
            <a:ext cx="11015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Valorar</a:t>
            </a:r>
          </a:p>
          <a:p>
            <a:pPr algn="ctr"/>
            <a:r>
              <a:rPr lang="es-AR" b="1" dirty="0" smtClean="0"/>
              <a:t>Asimilar</a:t>
            </a:r>
            <a:endParaRPr lang="es-AR" b="1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75957" y="931198"/>
            <a:ext cx="576063" cy="44195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3967698" y="24836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Implica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9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7920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Importancia de la dimensión humana y organizativa en la gestión del conocimiento.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2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3204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Estrategias frecuentes en la gestión del conocimiento.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68573"/>
            <a:ext cx="30748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Almacén de conocimiento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2249" y="1468573"/>
            <a:ext cx="2254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Redes de expertos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330074"/>
            <a:ext cx="216024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Medición de capital intelectual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1296106" y="2195572"/>
            <a:ext cx="10438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Externo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771636"/>
            <a:ext cx="2484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Estructurado interno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817610" y="3347700"/>
            <a:ext cx="20008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Informal interno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3902248" y="2194170"/>
            <a:ext cx="225414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Intercambio favorecido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8224" y="2195572"/>
            <a:ext cx="21602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Conocimiento como activo</a:t>
            </a:r>
          </a:p>
        </p:txBody>
      </p:sp>
    </p:spTree>
    <p:extLst>
      <p:ext uri="{BB962C8B-B14F-4D97-AF65-F5344CB8AC3E}">
        <p14:creationId xmlns:p14="http://schemas.microsoft.com/office/powerpoint/2010/main" val="1935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04056"/>
          </a:xfrm>
        </p:spPr>
        <p:txBody>
          <a:bodyPr>
            <a:normAutofit/>
          </a:bodyPr>
          <a:lstStyle/>
          <a:p>
            <a:r>
              <a:rPr lang="es-AR" dirty="0" smtClean="0"/>
              <a:t>La TI en los procesos de negocios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2742061" y="1187460"/>
            <a:ext cx="410400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Diferenciación</a:t>
            </a:r>
            <a:endParaRPr lang="es-A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2061" y="1999873"/>
            <a:ext cx="410400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Capacidad de respuesta</a:t>
            </a:r>
            <a:endParaRPr lang="es-A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2060" y="2812286"/>
            <a:ext cx="41040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Reducción de costos</a:t>
            </a:r>
            <a:endParaRPr lang="es-A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2061" y="3624699"/>
            <a:ext cx="41040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Mejora de la productividad</a:t>
            </a:r>
            <a:endParaRPr lang="es-A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2061" y="4437112"/>
            <a:ext cx="410400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Mejora del valor y servicio ofrecido</a:t>
            </a:r>
            <a:endParaRPr lang="es-AR" sz="2000" b="1" dirty="0"/>
          </a:p>
        </p:txBody>
      </p:sp>
      <p:sp>
        <p:nvSpPr>
          <p:cNvPr id="10" name="Left Bracket 9"/>
          <p:cNvSpPr/>
          <p:nvPr/>
        </p:nvSpPr>
        <p:spPr>
          <a:xfrm>
            <a:off x="2362733" y="980727"/>
            <a:ext cx="235312" cy="4392487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Bracket 10"/>
          <p:cNvSpPr/>
          <p:nvPr/>
        </p:nvSpPr>
        <p:spPr>
          <a:xfrm flipH="1">
            <a:off x="7236296" y="961130"/>
            <a:ext cx="216024" cy="4412085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5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04056"/>
          </a:xfrm>
        </p:spPr>
        <p:txBody>
          <a:bodyPr/>
          <a:lstStyle/>
          <a:p>
            <a:r>
              <a:rPr lang="es-AR" dirty="0" smtClean="0"/>
              <a:t>Principios éticos en el uso de las TI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620089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Privacidad</a:t>
            </a:r>
            <a:endParaRPr lang="es-A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2472" y="2708920"/>
            <a:ext cx="3592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600" dirty="0" smtClean="0"/>
              <a:t>Propiedad intelectual</a:t>
            </a:r>
            <a:endParaRPr lang="es-AR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753652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Responsabilidad</a:t>
            </a:r>
            <a:endParaRPr lang="es-A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204864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Accesibilidad</a:t>
            </a:r>
            <a:endParaRPr lang="es-A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89733" y="2855192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dirty="0" smtClean="0"/>
              <a:t>Realidad virtual</a:t>
            </a:r>
            <a:endParaRPr lang="es-A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31181" y="3432412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Inteligencia artificial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2819" y="2196153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Seguridad </a:t>
            </a:r>
            <a:endParaRPr lang="es-AR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33569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Justicia distributiva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3861048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Igualdad</a:t>
            </a:r>
            <a:endParaRPr lang="es-A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5725" y="2308810"/>
            <a:ext cx="11336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dirty="0" smtClean="0"/>
              <a:t>Equidad</a:t>
            </a:r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275989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es-AR" dirty="0" smtClean="0"/>
              <a:t>Relación entre Sistemas transaccionales e informacionales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1390550" y="1547500"/>
            <a:ext cx="19704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Transaccionales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5481742" y="1484784"/>
            <a:ext cx="19672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Informacionales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1982371" y="23488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Automatización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34612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Generar información útil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07070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Tareas administrativas y operacionales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313545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195736" y="620688"/>
            <a:ext cx="360040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eft Brace 12"/>
          <p:cNvSpPr/>
          <p:nvPr/>
        </p:nvSpPr>
        <p:spPr>
          <a:xfrm rot="5400000">
            <a:off x="6249321" y="680850"/>
            <a:ext cx="432048" cy="292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00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1944215"/>
          </a:xfrm>
        </p:spPr>
        <p:txBody>
          <a:bodyPr/>
          <a:lstStyle/>
          <a:p>
            <a:r>
              <a:rPr lang="es-AR" b="1" u="sng" dirty="0" smtClean="0"/>
              <a:t>Sistemas Integrados.</a:t>
            </a:r>
          </a:p>
          <a:p>
            <a:r>
              <a:rPr lang="es-AR" dirty="0" smtClean="0"/>
              <a:t>Actualización instantánea.</a:t>
            </a:r>
          </a:p>
          <a:p>
            <a:r>
              <a:rPr lang="es-AR" dirty="0" smtClean="0"/>
              <a:t>Se busca apoyar la gestión total del negocio con un único sistema.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40" y="3400738"/>
            <a:ext cx="21933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CRM</a:t>
            </a:r>
            <a:endParaRPr lang="es-A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7280" y="3400738"/>
            <a:ext cx="21933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SCM</a:t>
            </a:r>
            <a:endParaRPr lang="es-A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400738"/>
            <a:ext cx="21933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CRM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4536503"/>
          </a:xfrm>
        </p:spPr>
        <p:txBody>
          <a:bodyPr>
            <a:normAutofit lnSpcReduction="10000"/>
          </a:bodyPr>
          <a:lstStyle/>
          <a:p>
            <a:r>
              <a:rPr lang="es-AR" b="1" u="sng" dirty="0" smtClean="0"/>
              <a:t>Principal Objetivo un SI</a:t>
            </a:r>
            <a:endParaRPr lang="es-AR" b="1" dirty="0"/>
          </a:p>
          <a:p>
            <a:pPr marL="630936" lvl="2" indent="0">
              <a:buNone/>
            </a:pPr>
            <a:r>
              <a:rPr lang="es-AR" sz="1800" b="1" dirty="0">
                <a:solidFill>
                  <a:schemeClr val="bg1"/>
                </a:solidFill>
              </a:rPr>
              <a:t/>
            </a:r>
            <a:br>
              <a:rPr lang="es-AR" sz="1800" b="1" dirty="0">
                <a:solidFill>
                  <a:schemeClr val="bg1"/>
                </a:solidFill>
              </a:rPr>
            </a:br>
            <a:endParaRPr lang="es-AR" sz="1800" b="1" dirty="0">
              <a:solidFill>
                <a:schemeClr val="bg1"/>
              </a:solidFill>
            </a:endParaRPr>
          </a:p>
          <a:p>
            <a:pPr marL="630936" lvl="2" indent="0">
              <a:buNone/>
            </a:pPr>
            <a:endParaRPr lang="es-AR" sz="1800" b="1" dirty="0" smtClean="0">
              <a:solidFill>
                <a:schemeClr val="bg1"/>
              </a:solidFill>
            </a:endParaRPr>
          </a:p>
          <a:p>
            <a:pPr marL="630936" lvl="2" indent="0">
              <a:buNone/>
            </a:pPr>
            <a:endParaRPr lang="es-AR" sz="1800" b="1" dirty="0">
              <a:solidFill>
                <a:schemeClr val="bg1"/>
              </a:solidFill>
            </a:endParaRPr>
          </a:p>
          <a:p>
            <a:pPr marL="630936" lvl="2" indent="0">
              <a:buNone/>
            </a:pPr>
            <a:endParaRPr lang="es-AR" b="1" dirty="0" smtClean="0">
              <a:solidFill>
                <a:schemeClr val="bg1"/>
              </a:solidFill>
            </a:endParaRPr>
          </a:p>
          <a:p>
            <a:r>
              <a:rPr lang="es-AR" b="1" u="sng" dirty="0" smtClean="0"/>
              <a:t>Factores organizacionales a tener en cuenta en el creación de un SI.</a:t>
            </a:r>
          </a:p>
          <a:p>
            <a:pPr lvl="1"/>
            <a:r>
              <a:rPr lang="es-AR" dirty="0" smtClean="0"/>
              <a:t>Objetivos.</a:t>
            </a:r>
          </a:p>
          <a:p>
            <a:pPr lvl="1"/>
            <a:r>
              <a:rPr lang="es-AR" dirty="0" smtClean="0"/>
              <a:t>Política.</a:t>
            </a:r>
          </a:p>
          <a:p>
            <a:pPr lvl="1"/>
            <a:r>
              <a:rPr lang="es-AR" dirty="0" smtClean="0"/>
              <a:t>Estrategia.</a:t>
            </a:r>
            <a:r>
              <a:rPr lang="es-AR" dirty="0"/>
              <a:t/>
            </a:r>
            <a:br>
              <a:rPr lang="es-AR" dirty="0"/>
            </a:br>
            <a:endParaRPr lang="es-AR" dirty="0" smtClean="0"/>
          </a:p>
          <a:p>
            <a:r>
              <a:rPr lang="es-AR" b="1" u="sng" dirty="0" smtClean="0"/>
              <a:t>Dónde reside el valor de un SI</a:t>
            </a:r>
            <a:endParaRPr lang="es-AR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772816"/>
            <a:ext cx="5616624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Asiste la toma de decisiones y las operaciones</a:t>
            </a:r>
            <a:r>
              <a:rPr lang="es-AR" b="1" dirty="0" smtClean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707904" y="1340768"/>
            <a:ext cx="396044" cy="33134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1403648" y="5013176"/>
            <a:ext cx="29546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1"/>
            <a:r>
              <a:rPr lang="es-AR" b="1" dirty="0" smtClean="0">
                <a:solidFill>
                  <a:schemeClr val="bg1"/>
                </a:solidFill>
              </a:rPr>
              <a:t>Entrada de datos</a:t>
            </a:r>
            <a:r>
              <a:rPr lang="es-AR" b="1" dirty="0">
                <a:solidFill>
                  <a:schemeClr val="bg1"/>
                </a:solidFill>
              </a:rPr>
              <a:t>	</a:t>
            </a:r>
            <a:endParaRPr lang="es-AR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94065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s-AR" sz="2000" dirty="0"/>
              <a:t>Entrega información oportuna y precisa</a:t>
            </a:r>
            <a:r>
              <a:rPr lang="es-AR" sz="2000" dirty="0" smtClean="0"/>
              <a:t>.</a:t>
            </a:r>
            <a:endParaRPr lang="es-A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5524" y="5013176"/>
            <a:ext cx="28616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Procesamiento de datos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651956"/>
            <a:ext cx="29546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1"/>
            <a:r>
              <a:rPr lang="es-AR" b="1" dirty="0" smtClean="0">
                <a:solidFill>
                  <a:schemeClr val="bg1"/>
                </a:solidFill>
              </a:rPr>
              <a:t>Salida de datos</a:t>
            </a:r>
            <a:r>
              <a:rPr lang="es-AR" b="1" dirty="0">
                <a:solidFill>
                  <a:schemeClr val="bg1"/>
                </a:solidFill>
              </a:rPr>
              <a:t>	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4846902" y="5668229"/>
            <a:ext cx="3098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Almacenamiento de datos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1591</TotalTime>
  <Words>379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Concurrencia</vt:lpstr>
      <vt:lpstr>Trabajo Practico N°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N° 4</dc:title>
  <dc:creator>PABLO</dc:creator>
  <cp:lastModifiedBy>Sandro</cp:lastModifiedBy>
  <cp:revision>50</cp:revision>
  <dcterms:created xsi:type="dcterms:W3CDTF">2014-10-13T17:49:44Z</dcterms:created>
  <dcterms:modified xsi:type="dcterms:W3CDTF">2014-10-17T12:41:14Z</dcterms:modified>
</cp:coreProperties>
</file>