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9" r:id="rId3"/>
    <p:sldId id="287" r:id="rId4"/>
    <p:sldId id="288" r:id="rId5"/>
    <p:sldId id="286" r:id="rId6"/>
    <p:sldId id="294" r:id="rId7"/>
    <p:sldId id="316" r:id="rId8"/>
    <p:sldId id="296" r:id="rId9"/>
    <p:sldId id="298" r:id="rId10"/>
    <p:sldId id="297" r:id="rId11"/>
    <p:sldId id="292" r:id="rId12"/>
    <p:sldId id="293" r:id="rId13"/>
    <p:sldId id="309" r:id="rId14"/>
    <p:sldId id="299" r:id="rId15"/>
    <p:sldId id="308" r:id="rId16"/>
    <p:sldId id="314" r:id="rId17"/>
    <p:sldId id="311" r:id="rId18"/>
    <p:sldId id="310" r:id="rId19"/>
    <p:sldId id="313" r:id="rId20"/>
    <p:sldId id="315" r:id="rId21"/>
    <p:sldId id="295" r:id="rId22"/>
    <p:sldId id="307" r:id="rId23"/>
    <p:sldId id="300" r:id="rId24"/>
    <p:sldId id="303" r:id="rId25"/>
    <p:sldId id="301" r:id="rId26"/>
    <p:sldId id="304" r:id="rId27"/>
    <p:sldId id="305" r:id="rId28"/>
    <p:sldId id="306" r:id="rId29"/>
    <p:sldId id="265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5D49A5-2B0B-4F06-9750-2E2CE5E3E792}" v="1188" dt="2023-10-19T05:07:39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47" autoAdjust="0"/>
    <p:restoredTop sz="86066" autoAdjust="0"/>
  </p:normalViewPr>
  <p:slideViewPr>
    <p:cSldViewPr snapToGrid="0">
      <p:cViewPr varScale="1">
        <p:scale>
          <a:sx n="35" d="100"/>
          <a:sy n="35" d="100"/>
        </p:scale>
        <p:origin x="771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utao" userId="b5a3794600367d9f" providerId="LiveId" clId="{ED94F22B-29E1-454E-A138-DD1D83886B71}"/>
    <pc:docChg chg="undo custSel modSld">
      <pc:chgData name="Jiutao" userId="b5a3794600367d9f" providerId="LiveId" clId="{ED94F22B-29E1-454E-A138-DD1D83886B71}" dt="2023-08-27T13:21:03.501" v="1736"/>
      <pc:docMkLst>
        <pc:docMk/>
      </pc:docMkLst>
      <pc:sldChg chg="modSp mod">
        <pc:chgData name="Jiutao" userId="b5a3794600367d9f" providerId="LiveId" clId="{ED94F22B-29E1-454E-A138-DD1D83886B71}" dt="2023-08-27T12:50:17.267" v="1678" actId="1076"/>
        <pc:sldMkLst>
          <pc:docMk/>
          <pc:sldMk cId="0" sldId="256"/>
        </pc:sldMkLst>
        <pc:spChg chg="mod">
          <ac:chgData name="Jiutao" userId="b5a3794600367d9f" providerId="LiveId" clId="{ED94F22B-29E1-454E-A138-DD1D83886B71}" dt="2023-08-27T12:19:52.296" v="82"/>
          <ac:spMkLst>
            <pc:docMk/>
            <pc:sldMk cId="0" sldId="256"/>
            <ac:spMk id="5" creationId="{00000000-0000-0000-0000-000000000000}"/>
          </ac:spMkLst>
        </pc:spChg>
        <pc:spChg chg="mod">
          <ac:chgData name="Jiutao" userId="b5a3794600367d9f" providerId="LiveId" clId="{ED94F22B-29E1-454E-A138-DD1D83886B71}" dt="2023-08-27T12:50:17.267" v="1678" actId="1076"/>
          <ac:spMkLst>
            <pc:docMk/>
            <pc:sldMk cId="0" sldId="256"/>
            <ac:spMk id="10" creationId="{AD98AC88-0EF8-C1BB-F60E-E1616E05E5FF}"/>
          </ac:spMkLst>
        </pc:spChg>
      </pc:sldChg>
      <pc:sldChg chg="modSp mod modNotesTx">
        <pc:chgData name="Jiutao" userId="b5a3794600367d9f" providerId="LiveId" clId="{ED94F22B-29E1-454E-A138-DD1D83886B71}" dt="2023-08-27T13:21:03.501" v="1736"/>
        <pc:sldMkLst>
          <pc:docMk/>
          <pc:sldMk cId="0" sldId="261"/>
        </pc:sldMkLst>
        <pc:spChg chg="mod">
          <ac:chgData name="Jiutao" userId="b5a3794600367d9f" providerId="LiveId" clId="{ED94F22B-29E1-454E-A138-DD1D83886B71}" dt="2023-08-27T13:21:03.501" v="1736"/>
          <ac:spMkLst>
            <pc:docMk/>
            <pc:sldMk cId="0" sldId="261"/>
            <ac:spMk id="22" creationId="{157FB06D-848E-D183-2CE5-009217E75AAB}"/>
          </ac:spMkLst>
        </pc:spChg>
        <pc:spChg chg="mod">
          <ac:chgData name="Jiutao" userId="b5a3794600367d9f" providerId="LiveId" clId="{ED94F22B-29E1-454E-A138-DD1D83886B71}" dt="2023-08-27T12:27:06.086" v="487"/>
          <ac:spMkLst>
            <pc:docMk/>
            <pc:sldMk cId="0" sldId="261"/>
            <ac:spMk id="44" creationId="{42C6D7F7-348C-43BE-9193-29B570238AA2}"/>
          </ac:spMkLst>
        </pc:spChg>
        <pc:spChg chg="mod">
          <ac:chgData name="Jiutao" userId="b5a3794600367d9f" providerId="LiveId" clId="{ED94F22B-29E1-454E-A138-DD1D83886B71}" dt="2023-08-27T12:59:29.253" v="1688" actId="1076"/>
          <ac:spMkLst>
            <pc:docMk/>
            <pc:sldMk cId="0" sldId="261"/>
            <ac:spMk id="48" creationId="{AB3603D4-ECB2-2E8F-B3C7-5AEABA847CF9}"/>
          </ac:spMkLst>
        </pc:spChg>
        <pc:spChg chg="mod">
          <ac:chgData name="Jiutao" userId="b5a3794600367d9f" providerId="LiveId" clId="{ED94F22B-29E1-454E-A138-DD1D83886B71}" dt="2023-08-27T12:29:00.452" v="632" actId="20577"/>
          <ac:spMkLst>
            <pc:docMk/>
            <pc:sldMk cId="0" sldId="261"/>
            <ac:spMk id="50" creationId="{498D1847-2AB7-8DFA-C11A-45DF85936345}"/>
          </ac:spMkLst>
        </pc:spChg>
      </pc:sldChg>
      <pc:sldChg chg="modSp mod modNotesTx">
        <pc:chgData name="Jiutao" userId="b5a3794600367d9f" providerId="LiveId" clId="{ED94F22B-29E1-454E-A138-DD1D83886B71}" dt="2023-08-27T12:42:57.776" v="1271" actId="1076"/>
        <pc:sldMkLst>
          <pc:docMk/>
          <pc:sldMk cId="0" sldId="263"/>
        </pc:sldMkLst>
        <pc:spChg chg="mod">
          <ac:chgData name="Jiutao" userId="b5a3794600367d9f" providerId="LiveId" clId="{ED94F22B-29E1-454E-A138-DD1D83886B71}" dt="2023-08-27T12:42:57.776" v="1271" actId="1076"/>
          <ac:spMkLst>
            <pc:docMk/>
            <pc:sldMk cId="0" sldId="263"/>
            <ac:spMk id="46" creationId="{00000000-0000-0000-0000-000000000000}"/>
          </ac:spMkLst>
        </pc:spChg>
      </pc:sldChg>
      <pc:sldChg chg="modSp mod">
        <pc:chgData name="Jiutao" userId="b5a3794600367d9f" providerId="LiveId" clId="{ED94F22B-29E1-454E-A138-DD1D83886B71}" dt="2023-08-27T12:24:52.770" v="439" actId="20577"/>
        <pc:sldMkLst>
          <pc:docMk/>
          <pc:sldMk cId="0" sldId="264"/>
        </pc:sldMkLst>
        <pc:spChg chg="mod">
          <ac:chgData name="Jiutao" userId="b5a3794600367d9f" providerId="LiveId" clId="{ED94F22B-29E1-454E-A138-DD1D83886B71}" dt="2023-08-27T12:24:52.770" v="439" actId="20577"/>
          <ac:spMkLst>
            <pc:docMk/>
            <pc:sldMk cId="0" sldId="264"/>
            <ac:spMk id="13" creationId="{00000000-0000-0000-0000-000000000000}"/>
          </ac:spMkLst>
        </pc:spChg>
      </pc:sldChg>
      <pc:sldChg chg="modSp mod">
        <pc:chgData name="Jiutao" userId="b5a3794600367d9f" providerId="LiveId" clId="{ED94F22B-29E1-454E-A138-DD1D83886B71}" dt="2023-08-27T12:49:58.395" v="1676" actId="1076"/>
        <pc:sldMkLst>
          <pc:docMk/>
          <pc:sldMk cId="0" sldId="265"/>
        </pc:sldMkLst>
        <pc:spChg chg="mod">
          <ac:chgData name="Jiutao" userId="b5a3794600367d9f" providerId="LiveId" clId="{ED94F22B-29E1-454E-A138-DD1D83886B71}" dt="2023-08-27T12:49:58.395" v="1676" actId="1076"/>
          <ac:spMkLst>
            <pc:docMk/>
            <pc:sldMk cId="0" sldId="265"/>
            <ac:spMk id="5" creationId="{00000000-0000-0000-0000-000000000000}"/>
          </ac:spMkLst>
        </pc:spChg>
      </pc:sldChg>
      <pc:sldChg chg="addSp modSp mod modNotesTx">
        <pc:chgData name="Jiutao" userId="b5a3794600367d9f" providerId="LiveId" clId="{ED94F22B-29E1-454E-A138-DD1D83886B71}" dt="2023-08-27T12:47:18.386" v="1586" actId="688"/>
        <pc:sldMkLst>
          <pc:docMk/>
          <pc:sldMk cId="0" sldId="266"/>
        </pc:sldMkLst>
        <pc:spChg chg="mod">
          <ac:chgData name="Jiutao" userId="b5a3794600367d9f" providerId="LiveId" clId="{ED94F22B-29E1-454E-A138-DD1D83886B71}" dt="2023-08-27T12:46:55.097" v="1578" actId="1076"/>
          <ac:spMkLst>
            <pc:docMk/>
            <pc:sldMk cId="0" sldId="266"/>
            <ac:spMk id="11" creationId="{729EF792-C89A-9C15-5799-2BE34E9A1AE6}"/>
          </ac:spMkLst>
        </pc:spChg>
        <pc:spChg chg="add mod">
          <ac:chgData name="Jiutao" userId="b5a3794600367d9f" providerId="LiveId" clId="{ED94F22B-29E1-454E-A138-DD1D83886B71}" dt="2023-08-27T12:44:50.705" v="1457" actId="1076"/>
          <ac:spMkLst>
            <pc:docMk/>
            <pc:sldMk cId="0" sldId="266"/>
            <ac:spMk id="12" creationId="{BA97EA0E-A4FD-AA94-F6D5-2809998EBF7B}"/>
          </ac:spMkLst>
        </pc:spChg>
        <pc:spChg chg="mod">
          <ac:chgData name="Jiutao" userId="b5a3794600367d9f" providerId="LiveId" clId="{ED94F22B-29E1-454E-A138-DD1D83886B71}" dt="2023-08-27T12:44:32.607" v="1449" actId="21"/>
          <ac:spMkLst>
            <pc:docMk/>
            <pc:sldMk cId="0" sldId="266"/>
            <ac:spMk id="15" creationId="{98DBC85E-A801-0C7F-3917-506416C04C35}"/>
          </ac:spMkLst>
        </pc:spChg>
        <pc:spChg chg="add mod">
          <ac:chgData name="Jiutao" userId="b5a3794600367d9f" providerId="LiveId" clId="{ED94F22B-29E1-454E-A138-DD1D83886B71}" dt="2023-08-27T12:47:18.386" v="1586" actId="688"/>
          <ac:spMkLst>
            <pc:docMk/>
            <pc:sldMk cId="0" sldId="266"/>
            <ac:spMk id="16" creationId="{5B9137DC-571F-6563-3B2D-8786C6A7408F}"/>
          </ac:spMkLst>
        </pc:spChg>
        <pc:spChg chg="add mod">
          <ac:chgData name="Jiutao" userId="b5a3794600367d9f" providerId="LiveId" clId="{ED94F22B-29E1-454E-A138-DD1D83886B71}" dt="2023-08-27T12:47:10.777" v="1583" actId="688"/>
          <ac:spMkLst>
            <pc:docMk/>
            <pc:sldMk cId="0" sldId="266"/>
            <ac:spMk id="19" creationId="{69BDCCF5-9CE7-514F-9454-7062782FABDB}"/>
          </ac:spMkLst>
        </pc:spChg>
      </pc:sldChg>
      <pc:sldChg chg="delSp mod">
        <pc:chgData name="Jiutao" userId="b5a3794600367d9f" providerId="LiveId" clId="{ED94F22B-29E1-454E-A138-DD1D83886B71}" dt="2023-08-27T12:25:04.041" v="441" actId="478"/>
        <pc:sldMkLst>
          <pc:docMk/>
          <pc:sldMk cId="542378170" sldId="271"/>
        </pc:sldMkLst>
        <pc:spChg chg="del">
          <ac:chgData name="Jiutao" userId="b5a3794600367d9f" providerId="LiveId" clId="{ED94F22B-29E1-454E-A138-DD1D83886B71}" dt="2023-08-27T12:25:02.271" v="440" actId="478"/>
          <ac:spMkLst>
            <pc:docMk/>
            <pc:sldMk cId="542378170" sldId="271"/>
            <ac:spMk id="7" creationId="{775347C1-DDD7-181C-B88C-B08B92AA62C3}"/>
          </ac:spMkLst>
        </pc:spChg>
        <pc:cxnChg chg="del">
          <ac:chgData name="Jiutao" userId="b5a3794600367d9f" providerId="LiveId" clId="{ED94F22B-29E1-454E-A138-DD1D83886B71}" dt="2023-08-27T12:25:04.041" v="441" actId="478"/>
          <ac:cxnSpMkLst>
            <pc:docMk/>
            <pc:sldMk cId="542378170" sldId="271"/>
            <ac:cxnSpMk id="4" creationId="{ED81997E-15A8-985B-4CB2-95B4835AA1B9}"/>
          </ac:cxnSpMkLst>
        </pc:cxnChg>
      </pc:sldChg>
      <pc:sldChg chg="modSp mod">
        <pc:chgData name="Jiutao" userId="b5a3794600367d9f" providerId="LiveId" clId="{ED94F22B-29E1-454E-A138-DD1D83886B71}" dt="2023-08-27T12:47:50.962" v="1592" actId="1076"/>
        <pc:sldMkLst>
          <pc:docMk/>
          <pc:sldMk cId="3755369059" sldId="272"/>
        </pc:sldMkLst>
        <pc:spChg chg="mod">
          <ac:chgData name="Jiutao" userId="b5a3794600367d9f" providerId="LiveId" clId="{ED94F22B-29E1-454E-A138-DD1D83886B71}" dt="2023-08-27T12:38:59.032" v="1087" actId="1076"/>
          <ac:spMkLst>
            <pc:docMk/>
            <pc:sldMk cId="3755369059" sldId="272"/>
            <ac:spMk id="8" creationId="{BA74F2C7-9DE6-92D5-6FE0-C8424C07A42E}"/>
          </ac:spMkLst>
        </pc:spChg>
        <pc:spChg chg="mod">
          <ac:chgData name="Jiutao" userId="b5a3794600367d9f" providerId="LiveId" clId="{ED94F22B-29E1-454E-A138-DD1D83886B71}" dt="2023-08-27T12:47:50.962" v="1592" actId="1076"/>
          <ac:spMkLst>
            <pc:docMk/>
            <pc:sldMk cId="3755369059" sldId="272"/>
            <ac:spMk id="19" creationId="{76E8E6E9-5870-0DCB-83E7-051C9317347E}"/>
          </ac:spMkLst>
        </pc:spChg>
        <pc:spChg chg="mod">
          <ac:chgData name="Jiutao" userId="b5a3794600367d9f" providerId="LiveId" clId="{ED94F22B-29E1-454E-A138-DD1D83886B71}" dt="2023-08-27T12:38:47.562" v="1086"/>
          <ac:spMkLst>
            <pc:docMk/>
            <pc:sldMk cId="3755369059" sldId="272"/>
            <ac:spMk id="23" creationId="{B91BCF08-85D6-F6E9-6721-D5A721B0ECD3}"/>
          </ac:spMkLst>
        </pc:spChg>
        <pc:spChg chg="mod">
          <ac:chgData name="Jiutao" userId="b5a3794600367d9f" providerId="LiveId" clId="{ED94F22B-29E1-454E-A138-DD1D83886B71}" dt="2023-08-27T12:47:44.106" v="1591" actId="1076"/>
          <ac:spMkLst>
            <pc:docMk/>
            <pc:sldMk cId="3755369059" sldId="272"/>
            <ac:spMk id="27" creationId="{C2D87D0B-45D2-F314-B565-F704FCB19CA5}"/>
          </ac:spMkLst>
        </pc:spChg>
      </pc:sldChg>
    </pc:docChg>
  </pc:docChgLst>
  <pc:docChgLst>
    <pc:chgData name="Jiutao Mao" userId="b5a3794600367d9f" providerId="LiveId" clId="{E4558BB8-8ACE-438B-BE33-37FA68962301}"/>
    <pc:docChg chg="undo redo custSel addSld delSld modSld sldOrd">
      <pc:chgData name="Jiutao Mao" userId="b5a3794600367d9f" providerId="LiveId" clId="{E4558BB8-8ACE-438B-BE33-37FA68962301}" dt="2023-09-19T05:05:01.740" v="2679" actId="20577"/>
      <pc:docMkLst>
        <pc:docMk/>
      </pc:docMkLst>
      <pc:sldChg chg="modSp mod">
        <pc:chgData name="Jiutao Mao" userId="b5a3794600367d9f" providerId="LiveId" clId="{E4558BB8-8ACE-438B-BE33-37FA68962301}" dt="2023-09-19T04:13:46.984" v="587" actId="1076"/>
        <pc:sldMkLst>
          <pc:docMk/>
          <pc:sldMk cId="0" sldId="256"/>
        </pc:sldMkLst>
        <pc:spChg chg="mod">
          <ac:chgData name="Jiutao Mao" userId="b5a3794600367d9f" providerId="LiveId" clId="{E4558BB8-8ACE-438B-BE33-37FA68962301}" dt="2023-09-19T04:13:08.662" v="521" actId="2711"/>
          <ac:spMkLst>
            <pc:docMk/>
            <pc:sldMk cId="0" sldId="256"/>
            <ac:spMk id="5" creationId="{00000000-0000-0000-0000-000000000000}"/>
          </ac:spMkLst>
        </pc:spChg>
        <pc:spChg chg="mod">
          <ac:chgData name="Jiutao Mao" userId="b5a3794600367d9f" providerId="LiveId" clId="{E4558BB8-8ACE-438B-BE33-37FA68962301}" dt="2023-09-19T04:13:46.984" v="587" actId="1076"/>
          <ac:spMkLst>
            <pc:docMk/>
            <pc:sldMk cId="0" sldId="256"/>
            <ac:spMk id="10" creationId="{AD98AC88-0EF8-C1BB-F60E-E1616E05E5FF}"/>
          </ac:spMkLst>
        </pc:spChg>
      </pc:sldChg>
      <pc:sldChg chg="modSp mod">
        <pc:chgData name="Jiutao Mao" userId="b5a3794600367d9f" providerId="LiveId" clId="{E4558BB8-8ACE-438B-BE33-37FA68962301}" dt="2023-09-19T04:19:59.359" v="820" actId="20577"/>
        <pc:sldMkLst>
          <pc:docMk/>
          <pc:sldMk cId="0" sldId="259"/>
        </pc:sldMkLst>
        <pc:spChg chg="mod">
          <ac:chgData name="Jiutao Mao" userId="b5a3794600367d9f" providerId="LiveId" clId="{E4558BB8-8ACE-438B-BE33-37FA68962301}" dt="2023-09-19T04:19:59.359" v="820" actId="20577"/>
          <ac:spMkLst>
            <pc:docMk/>
            <pc:sldMk cId="0" sldId="259"/>
            <ac:spMk id="16" creationId="{00000000-0000-0000-0000-000000000000}"/>
          </ac:spMkLst>
        </pc:spChg>
      </pc:sldChg>
      <pc:sldChg chg="addSp delSp modSp mod">
        <pc:chgData name="Jiutao Mao" userId="b5a3794600367d9f" providerId="LiveId" clId="{E4558BB8-8ACE-438B-BE33-37FA68962301}" dt="2023-09-19T05:04:19.028" v="2674" actId="1076"/>
        <pc:sldMkLst>
          <pc:docMk/>
          <pc:sldMk cId="0" sldId="261"/>
        </pc:sldMkLst>
        <pc:spChg chg="mod">
          <ac:chgData name="Jiutao Mao" userId="b5a3794600367d9f" providerId="LiveId" clId="{E4558BB8-8ACE-438B-BE33-37FA68962301}" dt="2023-09-19T04:11:22.983" v="438" actId="2711"/>
          <ac:spMkLst>
            <pc:docMk/>
            <pc:sldMk cId="0" sldId="261"/>
            <ac:spMk id="18" creationId="{00000000-0000-0000-0000-000000000000}"/>
          </ac:spMkLst>
        </pc:spChg>
        <pc:spChg chg="mod">
          <ac:chgData name="Jiutao Mao" userId="b5a3794600367d9f" providerId="LiveId" clId="{E4558BB8-8ACE-438B-BE33-37FA68962301}" dt="2023-09-19T05:04:19.028" v="2674" actId="1076"/>
          <ac:spMkLst>
            <pc:docMk/>
            <pc:sldMk cId="0" sldId="261"/>
            <ac:spMk id="22" creationId="{157FB06D-848E-D183-2CE5-009217E75AAB}"/>
          </ac:spMkLst>
        </pc:spChg>
        <pc:spChg chg="mod">
          <ac:chgData name="Jiutao Mao" userId="b5a3794600367d9f" providerId="LiveId" clId="{E4558BB8-8ACE-438B-BE33-37FA68962301}" dt="2023-09-19T04:11:14.693" v="437" actId="1076"/>
          <ac:spMkLst>
            <pc:docMk/>
            <pc:sldMk cId="0" sldId="261"/>
            <ac:spMk id="23" creationId="{00000000-0000-0000-0000-000000000000}"/>
          </ac:spMkLst>
        </pc:spChg>
        <pc:spChg chg="mod">
          <ac:chgData name="Jiutao Mao" userId="b5a3794600367d9f" providerId="LiveId" clId="{E4558BB8-8ACE-438B-BE33-37FA68962301}" dt="2023-09-19T04:11:33.426" v="447" actId="20577"/>
          <ac:spMkLst>
            <pc:docMk/>
            <pc:sldMk cId="0" sldId="261"/>
            <ac:spMk id="24" creationId="{00000000-0000-0000-0000-000000000000}"/>
          </ac:spMkLst>
        </pc:spChg>
        <pc:spChg chg="mod">
          <ac:chgData name="Jiutao Mao" userId="b5a3794600367d9f" providerId="LiveId" clId="{E4558BB8-8ACE-438B-BE33-37FA68962301}" dt="2023-09-19T04:11:09.778" v="434" actId="1076"/>
          <ac:spMkLst>
            <pc:docMk/>
            <pc:sldMk cId="0" sldId="261"/>
            <ac:spMk id="34" creationId="{00000000-0000-0000-0000-000000000000}"/>
          </ac:spMkLst>
        </pc:spChg>
        <pc:spChg chg="add del mod">
          <ac:chgData name="Jiutao Mao" userId="b5a3794600367d9f" providerId="LiveId" clId="{E4558BB8-8ACE-438B-BE33-37FA68962301}" dt="2023-09-19T05:04:18.670" v="2673" actId="1076"/>
          <ac:spMkLst>
            <pc:docMk/>
            <pc:sldMk cId="0" sldId="261"/>
            <ac:spMk id="44" creationId="{42C6D7F7-348C-43BE-9193-29B570238AA2}"/>
          </ac:spMkLst>
        </pc:spChg>
        <pc:spChg chg="mod modVis">
          <ac:chgData name="Jiutao Mao" userId="b5a3794600367d9f" providerId="LiveId" clId="{E4558BB8-8ACE-438B-BE33-37FA68962301}" dt="2023-09-19T04:27:49.276" v="1153" actId="1076"/>
          <ac:spMkLst>
            <pc:docMk/>
            <pc:sldMk cId="0" sldId="261"/>
            <ac:spMk id="48" creationId="{AB3603D4-ECB2-2E8F-B3C7-5AEABA847CF9}"/>
          </ac:spMkLst>
        </pc:spChg>
        <pc:spChg chg="mod">
          <ac:chgData name="Jiutao Mao" userId="b5a3794600367d9f" providerId="LiveId" clId="{E4558BB8-8ACE-438B-BE33-37FA68962301}" dt="2023-09-19T04:27:48.915" v="1152" actId="1076"/>
          <ac:spMkLst>
            <pc:docMk/>
            <pc:sldMk cId="0" sldId="261"/>
            <ac:spMk id="50" creationId="{498D1847-2AB7-8DFA-C11A-45DF85936345}"/>
          </ac:spMkLst>
        </pc:spChg>
      </pc:sldChg>
      <pc:sldChg chg="modSp mod modNotesTx">
        <pc:chgData name="Jiutao Mao" userId="b5a3794600367d9f" providerId="LiveId" clId="{E4558BB8-8ACE-438B-BE33-37FA68962301}" dt="2023-09-19T05:03:58.974" v="2670" actId="20577"/>
        <pc:sldMkLst>
          <pc:docMk/>
          <pc:sldMk cId="0" sldId="263"/>
        </pc:sldMkLst>
        <pc:spChg chg="mod">
          <ac:chgData name="Jiutao Mao" userId="b5a3794600367d9f" providerId="LiveId" clId="{E4558BB8-8ACE-438B-BE33-37FA68962301}" dt="2023-09-19T04:56:35.182" v="2322" actId="20577"/>
          <ac:spMkLst>
            <pc:docMk/>
            <pc:sldMk cId="0" sldId="263"/>
            <ac:spMk id="7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6:23.326" v="2300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Jiutao Mao" userId="b5a3794600367d9f" providerId="LiveId" clId="{E4558BB8-8ACE-438B-BE33-37FA68962301}" dt="2023-09-19T04:19:06.018" v="795" actId="1076"/>
          <ac:spMkLst>
            <pc:docMk/>
            <pc:sldMk cId="0" sldId="263"/>
            <ac:spMk id="17" creationId="{00000000-0000-0000-0000-000000000000}"/>
          </ac:spMkLst>
        </pc:spChg>
        <pc:spChg chg="mod">
          <ac:chgData name="Jiutao Mao" userId="b5a3794600367d9f" providerId="LiveId" clId="{E4558BB8-8ACE-438B-BE33-37FA68962301}" dt="2023-09-19T05:03:58.974" v="2670" actId="20577"/>
          <ac:spMkLst>
            <pc:docMk/>
            <pc:sldMk cId="0" sldId="263"/>
            <ac:spMk id="46" creationId="{00000000-0000-0000-0000-000000000000}"/>
          </ac:spMkLst>
        </pc:spChg>
        <pc:picChg chg="mod">
          <ac:chgData name="Jiutao Mao" userId="b5a3794600367d9f" providerId="LiveId" clId="{E4558BB8-8ACE-438B-BE33-37FA68962301}" dt="2023-09-19T04:19:09.155" v="797" actId="1076"/>
          <ac:picMkLst>
            <pc:docMk/>
            <pc:sldMk cId="0" sldId="263"/>
            <ac:picMk id="15" creationId="{00000000-0000-0000-0000-000000000000}"/>
          </ac:picMkLst>
        </pc:picChg>
      </pc:sldChg>
      <pc:sldChg chg="addSp delSp modSp mod">
        <pc:chgData name="Jiutao Mao" userId="b5a3794600367d9f" providerId="LiveId" clId="{E4558BB8-8ACE-438B-BE33-37FA68962301}" dt="2023-09-19T04:19:55.579" v="812" actId="20577"/>
        <pc:sldMkLst>
          <pc:docMk/>
          <pc:sldMk cId="0" sldId="264"/>
        </pc:sldMkLst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8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04:47.088" v="165"/>
          <ac:spMkLst>
            <pc:docMk/>
            <pc:sldMk cId="0" sldId="264"/>
            <ac:spMk id="9" creationId="{64B5CEF5-23CA-F095-A23C-E008F8A6FD49}"/>
          </ac:spMkLst>
        </pc:spChg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13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14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16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17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04:47.088" v="165"/>
          <ac:spMkLst>
            <pc:docMk/>
            <pc:sldMk cId="0" sldId="264"/>
            <ac:spMk id="18" creationId="{D464C7EB-1C26-540F-2C14-CE4E7D7330A2}"/>
          </ac:spMkLst>
        </pc:spChg>
        <pc:spChg chg="add mod">
          <ac:chgData name="Jiutao Mao" userId="b5a3794600367d9f" providerId="LiveId" clId="{E4558BB8-8ACE-438B-BE33-37FA68962301}" dt="2023-09-19T04:05:02.120" v="194" actId="20577"/>
          <ac:spMkLst>
            <pc:docMk/>
            <pc:sldMk cId="0" sldId="264"/>
            <ac:spMk id="19" creationId="{3C8EC029-749E-E930-7DE0-BC11F2D1E734}"/>
          </ac:spMkLst>
        </pc:spChg>
        <pc:spChg chg="add mod">
          <ac:chgData name="Jiutao Mao" userId="b5a3794600367d9f" providerId="LiveId" clId="{E4558BB8-8ACE-438B-BE33-37FA68962301}" dt="2023-09-19T04:04:47.088" v="165"/>
          <ac:spMkLst>
            <pc:docMk/>
            <pc:sldMk cId="0" sldId="264"/>
            <ac:spMk id="20" creationId="{060271D0-91F2-D759-9102-C04DE7F855AA}"/>
          </ac:spMkLst>
        </pc:spChg>
        <pc:spChg chg="del mod">
          <ac:chgData name="Jiutao Mao" userId="b5a3794600367d9f" providerId="LiveId" clId="{E4558BB8-8ACE-438B-BE33-37FA68962301}" dt="2023-09-19T04:04:46.356" v="164" actId="478"/>
          <ac:spMkLst>
            <pc:docMk/>
            <pc:sldMk cId="0" sldId="264"/>
            <ac:spMk id="21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04:47.088" v="165"/>
          <ac:spMkLst>
            <pc:docMk/>
            <pc:sldMk cId="0" sldId="264"/>
            <ac:spMk id="22" creationId="{7DC6D41F-8E15-24A0-1DEE-9C061E9AB7E7}"/>
          </ac:spMkLst>
        </pc:spChg>
        <pc:spChg chg="del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23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0:52.861" v="119" actId="478"/>
          <ac:spMkLst>
            <pc:docMk/>
            <pc:sldMk cId="0" sldId="264"/>
            <ac:spMk id="30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19:55.579" v="812" actId="20577"/>
          <ac:spMkLst>
            <pc:docMk/>
            <pc:sldMk cId="0" sldId="264"/>
            <ac:spMk id="31" creationId="{D0F71A50-4803-710A-957A-0F863566BC2B}"/>
          </ac:spMkLst>
        </pc:spChg>
        <pc:spChg chg="del">
          <ac:chgData name="Jiutao Mao" userId="b5a3794600367d9f" providerId="LiveId" clId="{E4558BB8-8ACE-438B-BE33-37FA68962301}" dt="2023-09-19T04:05:14.766" v="197" actId="478"/>
          <ac:spMkLst>
            <pc:docMk/>
            <pc:sldMk cId="0" sldId="264"/>
            <ac:spMk id="32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12.885" v="196" actId="478"/>
          <ac:spMkLst>
            <pc:docMk/>
            <pc:sldMk cId="0" sldId="264"/>
            <ac:spMk id="35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12.885" v="196" actId="478"/>
          <ac:spMkLst>
            <pc:docMk/>
            <pc:sldMk cId="0" sldId="264"/>
            <ac:spMk id="36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12.885" v="196" actId="478"/>
          <ac:spMkLst>
            <pc:docMk/>
            <pc:sldMk cId="0" sldId="264"/>
            <ac:spMk id="37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12.885" v="196" actId="478"/>
          <ac:spMkLst>
            <pc:docMk/>
            <pc:sldMk cId="0" sldId="264"/>
            <ac:spMk id="38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05:15.075" v="198"/>
          <ac:spMkLst>
            <pc:docMk/>
            <pc:sldMk cId="0" sldId="264"/>
            <ac:spMk id="39" creationId="{73C7907F-8C2B-1498-138A-1AF7BE94791C}"/>
          </ac:spMkLst>
        </pc:spChg>
        <pc:spChg chg="del mod">
          <ac:chgData name="Jiutao Mao" userId="b5a3794600367d9f" providerId="LiveId" clId="{E4558BB8-8ACE-438B-BE33-37FA68962301}" dt="2023-09-19T04:05:12.885" v="196" actId="478"/>
          <ac:spMkLst>
            <pc:docMk/>
            <pc:sldMk cId="0" sldId="264"/>
            <ac:spMk id="40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41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45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46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47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48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05:48.326" v="247" actId="478"/>
          <ac:spMkLst>
            <pc:docMk/>
            <pc:sldMk cId="0" sldId="264"/>
            <ac:spMk id="50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05:15.075" v="198"/>
          <ac:spMkLst>
            <pc:docMk/>
            <pc:sldMk cId="0" sldId="264"/>
            <ac:spMk id="51" creationId="{B37561CF-1A3D-FBE7-5DA2-7B1F7B204078}"/>
          </ac:spMkLst>
        </pc:spChg>
        <pc:spChg chg="add mod">
          <ac:chgData name="Jiutao Mao" userId="b5a3794600367d9f" providerId="LiveId" clId="{E4558BB8-8ACE-438B-BE33-37FA68962301}" dt="2023-09-19T04:05:30.758" v="240" actId="20577"/>
          <ac:spMkLst>
            <pc:docMk/>
            <pc:sldMk cId="0" sldId="264"/>
            <ac:spMk id="52" creationId="{4CED4725-8EB4-EF4B-ED06-AB860F3D52DA}"/>
          </ac:spMkLst>
        </pc:spChg>
        <pc:spChg chg="add mod">
          <ac:chgData name="Jiutao Mao" userId="b5a3794600367d9f" providerId="LiveId" clId="{E4558BB8-8ACE-438B-BE33-37FA68962301}" dt="2023-09-19T04:05:15.075" v="198"/>
          <ac:spMkLst>
            <pc:docMk/>
            <pc:sldMk cId="0" sldId="264"/>
            <ac:spMk id="56" creationId="{A39323D0-37B6-4B4A-659F-55BE8F46E555}"/>
          </ac:spMkLst>
        </pc:spChg>
        <pc:spChg chg="add mod">
          <ac:chgData name="Jiutao Mao" userId="b5a3794600367d9f" providerId="LiveId" clId="{E4558BB8-8ACE-438B-BE33-37FA68962301}" dt="2023-09-19T04:05:15.075" v="198"/>
          <ac:spMkLst>
            <pc:docMk/>
            <pc:sldMk cId="0" sldId="264"/>
            <ac:spMk id="58" creationId="{C81E976C-AA22-6204-8B4A-730B4D7EDEE5}"/>
          </ac:spMkLst>
        </pc:spChg>
        <pc:spChg chg="add mod">
          <ac:chgData name="Jiutao Mao" userId="b5a3794600367d9f" providerId="LiveId" clId="{E4558BB8-8ACE-438B-BE33-37FA68962301}" dt="2023-09-19T04:18:02.533" v="776" actId="20577"/>
          <ac:spMkLst>
            <pc:docMk/>
            <pc:sldMk cId="0" sldId="264"/>
            <ac:spMk id="59" creationId="{532559AE-2482-323D-D8A1-BBB4A23F4199}"/>
          </ac:spMkLst>
        </pc:spChg>
        <pc:spChg chg="add mod">
          <ac:chgData name="Jiutao Mao" userId="b5a3794600367d9f" providerId="LiveId" clId="{E4558BB8-8ACE-438B-BE33-37FA68962301}" dt="2023-09-19T04:06:47.919" v="295" actId="1076"/>
          <ac:spMkLst>
            <pc:docMk/>
            <pc:sldMk cId="0" sldId="264"/>
            <ac:spMk id="60" creationId="{487F8274-6B9B-80B0-E36E-9175139CEE14}"/>
          </ac:spMkLst>
        </pc:spChg>
        <pc:spChg chg="add mod">
          <ac:chgData name="Jiutao Mao" userId="b5a3794600367d9f" providerId="LiveId" clId="{E4558BB8-8ACE-438B-BE33-37FA68962301}" dt="2023-09-19T04:07:00.952" v="298" actId="1076"/>
          <ac:spMkLst>
            <pc:docMk/>
            <pc:sldMk cId="0" sldId="264"/>
            <ac:spMk id="63" creationId="{954AD46F-7243-2CC0-FAE8-C89F39F74349}"/>
          </ac:spMkLst>
        </pc:spChg>
        <pc:spChg chg="add mod">
          <ac:chgData name="Jiutao Mao" userId="b5a3794600367d9f" providerId="LiveId" clId="{E4558BB8-8ACE-438B-BE33-37FA68962301}" dt="2023-09-19T04:07:00.952" v="298" actId="1076"/>
          <ac:spMkLst>
            <pc:docMk/>
            <pc:sldMk cId="0" sldId="264"/>
            <ac:spMk id="64" creationId="{624B2F61-4FA1-C7B9-D73A-208C6E7C0254}"/>
          </ac:spMkLst>
        </pc:spChg>
        <pc:spChg chg="add mod">
          <ac:chgData name="Jiutao Mao" userId="b5a3794600367d9f" providerId="LiveId" clId="{E4558BB8-8ACE-438B-BE33-37FA68962301}" dt="2023-09-19T04:07:00.952" v="298" actId="1076"/>
          <ac:spMkLst>
            <pc:docMk/>
            <pc:sldMk cId="0" sldId="264"/>
            <ac:spMk id="65" creationId="{59896205-ADFB-CB51-73D3-05318D2E4A78}"/>
          </ac:spMkLst>
        </pc:spChg>
        <pc:spChg chg="add mod">
          <ac:chgData name="Jiutao Mao" userId="b5a3794600367d9f" providerId="LiveId" clId="{E4558BB8-8ACE-438B-BE33-37FA68962301}" dt="2023-09-19T04:07:00.952" v="298" actId="1076"/>
          <ac:spMkLst>
            <pc:docMk/>
            <pc:sldMk cId="0" sldId="264"/>
            <ac:spMk id="66" creationId="{13B43984-1A37-EFD5-B1A6-1F396FA01272}"/>
          </ac:spMkLst>
        </pc:spChg>
        <pc:spChg chg="add mod">
          <ac:chgData name="Jiutao Mao" userId="b5a3794600367d9f" providerId="LiveId" clId="{E4558BB8-8ACE-438B-BE33-37FA68962301}" dt="2023-09-19T04:07:00.952" v="298" actId="1076"/>
          <ac:spMkLst>
            <pc:docMk/>
            <pc:sldMk cId="0" sldId="264"/>
            <ac:spMk id="67" creationId="{46DAC8AE-6AEC-D68D-92A2-CCE9959DB506}"/>
          </ac:spMkLst>
        </pc:spChg>
        <pc:cxnChg chg="add mod">
          <ac:chgData name="Jiutao Mao" userId="b5a3794600367d9f" providerId="LiveId" clId="{E4558BB8-8ACE-438B-BE33-37FA68962301}" dt="2023-09-19T04:04:47.088" v="165"/>
          <ac:cxnSpMkLst>
            <pc:docMk/>
            <pc:sldMk cId="0" sldId="264"/>
            <ac:cxnSpMk id="10" creationId="{D068C13B-1FFB-75AE-CD37-5DA3A5E03323}"/>
          </ac:cxnSpMkLst>
        </pc:cxnChg>
        <pc:cxnChg chg="del mod">
          <ac:chgData name="Jiutao Mao" userId="b5a3794600367d9f" providerId="LiveId" clId="{E4558BB8-8ACE-438B-BE33-37FA68962301}" dt="2023-09-19T04:04:46.356" v="164" actId="478"/>
          <ac:cxnSpMkLst>
            <pc:docMk/>
            <pc:sldMk cId="0" sldId="264"/>
            <ac:cxnSpMk id="11" creationId="{00000000-0000-0000-0000-000000000000}"/>
          </ac:cxnSpMkLst>
        </pc:cxnChg>
        <pc:cxnChg chg="del mod">
          <ac:chgData name="Jiutao Mao" userId="b5a3794600367d9f" providerId="LiveId" clId="{E4558BB8-8ACE-438B-BE33-37FA68962301}" dt="2023-09-19T04:04:46.356" v="164" actId="478"/>
          <ac:cxnSpMkLst>
            <pc:docMk/>
            <pc:sldMk cId="0" sldId="264"/>
            <ac:cxnSpMk id="12" creationId="{00000000-0000-0000-0000-000000000000}"/>
          </ac:cxnSpMkLst>
        </pc:cxnChg>
        <pc:cxnChg chg="add mod">
          <ac:chgData name="Jiutao Mao" userId="b5a3794600367d9f" providerId="LiveId" clId="{E4558BB8-8ACE-438B-BE33-37FA68962301}" dt="2023-09-19T04:04:47.088" v="165"/>
          <ac:cxnSpMkLst>
            <pc:docMk/>
            <pc:sldMk cId="0" sldId="264"/>
            <ac:cxnSpMk id="15" creationId="{B1029F3B-2F57-AB5B-4F7C-E7F77A0DFF98}"/>
          </ac:cxnSpMkLst>
        </pc:cxnChg>
        <pc:cxnChg chg="del">
          <ac:chgData name="Jiutao Mao" userId="b5a3794600367d9f" providerId="LiveId" clId="{E4558BB8-8ACE-438B-BE33-37FA68962301}" dt="2023-09-19T04:00:52.861" v="119" actId="478"/>
          <ac:cxnSpMkLst>
            <pc:docMk/>
            <pc:sldMk cId="0" sldId="264"/>
            <ac:cxnSpMk id="24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0:52.861" v="119" actId="478"/>
          <ac:cxnSpMkLst>
            <pc:docMk/>
            <pc:sldMk cId="0" sldId="264"/>
            <ac:cxnSpMk id="25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5:12.885" v="196" actId="478"/>
          <ac:cxnSpMkLst>
            <pc:docMk/>
            <pc:sldMk cId="0" sldId="264"/>
            <ac:cxnSpMk id="33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5:12.885" v="196" actId="478"/>
          <ac:cxnSpMkLst>
            <pc:docMk/>
            <pc:sldMk cId="0" sldId="264"/>
            <ac:cxnSpMk id="34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5:48.326" v="247" actId="478"/>
          <ac:cxnSpMkLst>
            <pc:docMk/>
            <pc:sldMk cId="0" sldId="264"/>
            <ac:cxnSpMk id="42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5:48.326" v="247" actId="478"/>
          <ac:cxnSpMkLst>
            <pc:docMk/>
            <pc:sldMk cId="0" sldId="264"/>
            <ac:cxnSpMk id="43" creationId="{00000000-0000-0000-0000-000000000000}"/>
          </ac:cxnSpMkLst>
        </pc:cxnChg>
        <pc:cxnChg chg="add mod">
          <ac:chgData name="Jiutao Mao" userId="b5a3794600367d9f" providerId="LiveId" clId="{E4558BB8-8ACE-438B-BE33-37FA68962301}" dt="2023-09-19T04:05:15.075" v="198"/>
          <ac:cxnSpMkLst>
            <pc:docMk/>
            <pc:sldMk cId="0" sldId="264"/>
            <ac:cxnSpMk id="44" creationId="{318DF248-4DA3-9017-6C1D-6F73081A39D2}"/>
          </ac:cxnSpMkLst>
        </pc:cxnChg>
        <pc:cxnChg chg="add mod">
          <ac:chgData name="Jiutao Mao" userId="b5a3794600367d9f" providerId="LiveId" clId="{E4558BB8-8ACE-438B-BE33-37FA68962301}" dt="2023-09-19T04:05:15.075" v="198"/>
          <ac:cxnSpMkLst>
            <pc:docMk/>
            <pc:sldMk cId="0" sldId="264"/>
            <ac:cxnSpMk id="49" creationId="{2F36E48F-2BF7-B77C-7F56-F78BAA9D25D1}"/>
          </ac:cxnSpMkLst>
        </pc:cxnChg>
        <pc:cxnChg chg="add mod">
          <ac:chgData name="Jiutao Mao" userId="b5a3794600367d9f" providerId="LiveId" clId="{E4558BB8-8ACE-438B-BE33-37FA68962301}" dt="2023-09-19T04:06:52.904" v="297" actId="14100"/>
          <ac:cxnSpMkLst>
            <pc:docMk/>
            <pc:sldMk cId="0" sldId="264"/>
            <ac:cxnSpMk id="61" creationId="{57D47262-BE97-9761-32AE-95F1993847DD}"/>
          </ac:cxnSpMkLst>
        </pc:cxnChg>
        <pc:cxnChg chg="add mod">
          <ac:chgData name="Jiutao Mao" userId="b5a3794600367d9f" providerId="LiveId" clId="{E4558BB8-8ACE-438B-BE33-37FA68962301}" dt="2023-09-19T04:07:03.131" v="299" actId="1076"/>
          <ac:cxnSpMkLst>
            <pc:docMk/>
            <pc:sldMk cId="0" sldId="264"/>
            <ac:cxnSpMk id="62" creationId="{F60337E9-4FF2-F290-5015-5EA3F3D85FA1}"/>
          </ac:cxnSpMkLst>
        </pc:cxnChg>
      </pc:sldChg>
      <pc:sldChg chg="delSp modSp mod">
        <pc:chgData name="Jiutao Mao" userId="b5a3794600367d9f" providerId="LiveId" clId="{E4558BB8-8ACE-438B-BE33-37FA68962301}" dt="2023-09-19T04:15:59.346" v="753" actId="1076"/>
        <pc:sldMkLst>
          <pc:docMk/>
          <pc:sldMk cId="0" sldId="265"/>
        </pc:sldMkLst>
        <pc:spChg chg="mod">
          <ac:chgData name="Jiutao Mao" userId="b5a3794600367d9f" providerId="LiveId" clId="{E4558BB8-8ACE-438B-BE33-37FA68962301}" dt="2023-09-19T04:15:59.346" v="753" actId="1076"/>
          <ac:spMkLst>
            <pc:docMk/>
            <pc:sldMk cId="0" sldId="265"/>
            <ac:spMk id="5" creationId="{00000000-0000-0000-0000-000000000000}"/>
          </ac:spMkLst>
        </pc:spChg>
        <pc:spChg chg="del mod">
          <ac:chgData name="Jiutao Mao" userId="b5a3794600367d9f" providerId="LiveId" clId="{E4558BB8-8ACE-438B-BE33-37FA68962301}" dt="2023-09-19T04:15:08.132" v="679" actId="478"/>
          <ac:spMkLst>
            <pc:docMk/>
            <pc:sldMk cId="0" sldId="265"/>
            <ac:spMk id="10" creationId="{A0B2E5CF-F196-1D52-D09D-5E6910E3A9D4}"/>
          </ac:spMkLst>
        </pc:spChg>
        <pc:picChg chg="del">
          <ac:chgData name="Jiutao Mao" userId="b5a3794600367d9f" providerId="LiveId" clId="{E4558BB8-8ACE-438B-BE33-37FA68962301}" dt="2023-09-19T04:15:02.036" v="677" actId="478"/>
          <ac:picMkLst>
            <pc:docMk/>
            <pc:sldMk cId="0" sldId="265"/>
            <ac:picMk id="8" creationId="{65078C65-C6DA-9E6C-D48C-A8D3D8018574}"/>
          </ac:picMkLst>
        </pc:picChg>
      </pc:sldChg>
      <pc:sldChg chg="addSp delSp modSp mod modNotesTx">
        <pc:chgData name="Jiutao Mao" userId="b5a3794600367d9f" providerId="LiveId" clId="{E4558BB8-8ACE-438B-BE33-37FA68962301}" dt="2023-09-19T05:02:23.432" v="2629" actId="1076"/>
        <pc:sldMkLst>
          <pc:docMk/>
          <pc:sldMk cId="0" sldId="266"/>
        </pc:sldMkLst>
        <pc:spChg chg="mod">
          <ac:chgData name="Jiutao Mao" userId="b5a3794600367d9f" providerId="LiveId" clId="{E4558BB8-8ACE-438B-BE33-37FA68962301}" dt="2023-09-19T04:37:10.612" v="1503" actId="1076"/>
          <ac:spMkLst>
            <pc:docMk/>
            <pc:sldMk cId="0" sldId="266"/>
            <ac:spMk id="2" creationId="{00000000-0000-0000-0000-000000000000}"/>
          </ac:spMkLst>
        </pc:spChg>
        <pc:spChg chg="add del">
          <ac:chgData name="Jiutao Mao" userId="b5a3794600367d9f" providerId="LiveId" clId="{E4558BB8-8ACE-438B-BE33-37FA68962301}" dt="2023-09-19T04:59:35.364" v="2516" actId="478"/>
          <ac:spMkLst>
            <pc:docMk/>
            <pc:sldMk cId="0" sldId="266"/>
            <ac:spMk id="3" creationId="{00000000-0000-0000-0000-000000000000}"/>
          </ac:spMkLst>
        </pc:spChg>
        <pc:spChg chg="add del">
          <ac:chgData name="Jiutao Mao" userId="b5a3794600367d9f" providerId="LiveId" clId="{E4558BB8-8ACE-438B-BE33-37FA68962301}" dt="2023-09-19T05:00:08.913" v="2554" actId="478"/>
          <ac:spMkLst>
            <pc:docMk/>
            <pc:sldMk cId="0" sldId="266"/>
            <ac:spMk id="4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4:52.878" v="2218" actId="20577"/>
          <ac:spMkLst>
            <pc:docMk/>
            <pc:sldMk cId="0" sldId="266"/>
            <ac:spMk id="7" creationId="{68A16922-E462-F87B-611B-FE9D6FD709B9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9" creationId="{00000000-0000-0000-0000-000000000000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10" creationId="{00000000-0000-0000-0000-000000000000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11" creationId="{729EF792-C89A-9C15-5799-2BE34E9A1AE6}"/>
          </ac:spMkLst>
        </pc:spChg>
        <pc:spChg chg="mod">
          <ac:chgData name="Jiutao Mao" userId="b5a3794600367d9f" providerId="LiveId" clId="{E4558BB8-8ACE-438B-BE33-37FA68962301}" dt="2023-09-19T05:02:23.432" v="2629" actId="1076"/>
          <ac:spMkLst>
            <pc:docMk/>
            <pc:sldMk cId="0" sldId="266"/>
            <ac:spMk id="12" creationId="{BA97EA0E-A4FD-AA94-F6D5-2809998EBF7B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14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7:53.465" v="2393" actId="20577"/>
          <ac:spMkLst>
            <pc:docMk/>
            <pc:sldMk cId="0" sldId="266"/>
            <ac:spMk id="15" creationId="{98DBC85E-A801-0C7F-3917-506416C04C35}"/>
          </ac:spMkLst>
        </pc:spChg>
        <pc:spChg chg="mod">
          <ac:chgData name="Jiutao Mao" userId="b5a3794600367d9f" providerId="LiveId" clId="{E4558BB8-8ACE-438B-BE33-37FA68962301}" dt="2023-09-19T05:00:33.821" v="2589" actId="20577"/>
          <ac:spMkLst>
            <pc:docMk/>
            <pc:sldMk cId="0" sldId="266"/>
            <ac:spMk id="16" creationId="{5B9137DC-571F-6563-3B2D-8786C6A7408F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17" creationId="{9AFF218B-513A-32E0-13C5-26FCA8963A7C}"/>
          </ac:spMkLst>
        </pc:spChg>
        <pc:spChg chg="mod">
          <ac:chgData name="Jiutao Mao" userId="b5a3794600367d9f" providerId="LiveId" clId="{E4558BB8-8ACE-438B-BE33-37FA68962301}" dt="2023-09-19T05:02:16.935" v="2628" actId="1076"/>
          <ac:spMkLst>
            <pc:docMk/>
            <pc:sldMk cId="0" sldId="266"/>
            <ac:spMk id="19" creationId="{69BDCCF5-9CE7-514F-9454-7062782FABDB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20" creationId="{2EC061D0-C6F9-9CC1-766C-E6C29ADB5AEF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22" creationId="{5E3ACA42-19AA-B325-A1FF-607B30DE0BE2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24" creationId="{8164B42F-77D8-D331-0DB1-FEA78C0A552D}"/>
          </ac:spMkLst>
        </pc:spChg>
        <pc:spChg chg="mod">
          <ac:chgData name="Jiutao Mao" userId="b5a3794600367d9f" providerId="LiveId" clId="{E4558BB8-8ACE-438B-BE33-37FA68962301}" dt="2023-09-19T04:37:18.193" v="1530" actId="1038"/>
          <ac:spMkLst>
            <pc:docMk/>
            <pc:sldMk cId="0" sldId="266"/>
            <ac:spMk id="26" creationId="{D5114ED5-CC5D-1288-6BB2-8C267BFB986C}"/>
          </ac:spMkLst>
        </pc:spChg>
        <pc:spChg chg="mod">
          <ac:chgData name="Jiutao Mao" userId="b5a3794600367d9f" providerId="LiveId" clId="{E4558BB8-8ACE-438B-BE33-37FA68962301}" dt="2023-09-19T04:57:40.664" v="2368"/>
          <ac:spMkLst>
            <pc:docMk/>
            <pc:sldMk cId="0" sldId="266"/>
            <ac:spMk id="28" creationId="{FADE8A5E-8D2B-8270-E07D-DE121502956A}"/>
          </ac:spMkLst>
        </pc:spChg>
        <pc:spChg chg="mod">
          <ac:chgData name="Jiutao Mao" userId="b5a3794600367d9f" providerId="LiveId" clId="{E4558BB8-8ACE-438B-BE33-37FA68962301}" dt="2023-09-19T04:46:55.461" v="1893" actId="20577"/>
          <ac:spMkLst>
            <pc:docMk/>
            <pc:sldMk cId="0" sldId="266"/>
            <ac:spMk id="30" creationId="{B002EDF4-9D02-E0DB-F5DE-F4BB3E7D2ABD}"/>
          </ac:spMkLst>
        </pc:spChg>
        <pc:spChg chg="add del mod">
          <ac:chgData name="Jiutao Mao" userId="b5a3794600367d9f" providerId="LiveId" clId="{E4558BB8-8ACE-438B-BE33-37FA68962301}" dt="2023-09-19T04:59:37.522" v="2517" actId="478"/>
          <ac:spMkLst>
            <pc:docMk/>
            <pc:sldMk cId="0" sldId="266"/>
            <ac:spMk id="31" creationId="{AEF797F1-D1E9-EA8B-689D-A49012E8048F}"/>
          </ac:spMkLst>
        </pc:spChg>
        <pc:cxnChg chg="mod">
          <ac:chgData name="Jiutao Mao" userId="b5a3794600367d9f" providerId="LiveId" clId="{E4558BB8-8ACE-438B-BE33-37FA68962301}" dt="2023-09-19T04:37:01.072" v="1499" actId="14100"/>
          <ac:cxnSpMkLst>
            <pc:docMk/>
            <pc:sldMk cId="0" sldId="266"/>
            <ac:cxnSpMk id="8" creationId="{00000000-0000-0000-0000-000000000000}"/>
          </ac:cxnSpMkLst>
        </pc:cxnChg>
        <pc:cxnChg chg="mod">
          <ac:chgData name="Jiutao Mao" userId="b5a3794600367d9f" providerId="LiveId" clId="{E4558BB8-8ACE-438B-BE33-37FA68962301}" dt="2023-09-19T04:37:08.778" v="1501" actId="14100"/>
          <ac:cxnSpMkLst>
            <pc:docMk/>
            <pc:sldMk cId="0" sldId="266"/>
            <ac:cxnSpMk id="23" creationId="{375A7A7E-4962-58AF-6732-A35EBA93D086}"/>
          </ac:cxnSpMkLst>
        </pc:cxnChg>
        <pc:cxnChg chg="mod">
          <ac:chgData name="Jiutao Mao" userId="b5a3794600367d9f" providerId="LiveId" clId="{E4558BB8-8ACE-438B-BE33-37FA68962301}" dt="2023-09-19T04:37:06.018" v="1500" actId="14100"/>
          <ac:cxnSpMkLst>
            <pc:docMk/>
            <pc:sldMk cId="0" sldId="266"/>
            <ac:cxnSpMk id="25" creationId="{D3481AC7-B09F-1BD2-2ACA-73A0FE9A3580}"/>
          </ac:cxnSpMkLst>
        </pc:cxnChg>
      </pc:sldChg>
      <pc:sldChg chg="del">
        <pc:chgData name="Jiutao Mao" userId="b5a3794600367d9f" providerId="LiveId" clId="{E4558BB8-8ACE-438B-BE33-37FA68962301}" dt="2023-09-19T04:14:12.342" v="614" actId="47"/>
        <pc:sldMkLst>
          <pc:docMk/>
          <pc:sldMk cId="0" sldId="267"/>
        </pc:sldMkLst>
      </pc:sldChg>
      <pc:sldChg chg="modSp mod">
        <pc:chgData name="Jiutao Mao" userId="b5a3794600367d9f" providerId="LiveId" clId="{E4558BB8-8ACE-438B-BE33-37FA68962301}" dt="2023-09-19T04:12:52.919" v="520" actId="20577"/>
        <pc:sldMkLst>
          <pc:docMk/>
          <pc:sldMk cId="542378170" sldId="271"/>
        </pc:sldMkLst>
        <pc:spChg chg="mod">
          <ac:chgData name="Jiutao Mao" userId="b5a3794600367d9f" providerId="LiveId" clId="{E4558BB8-8ACE-438B-BE33-37FA68962301}" dt="2023-09-19T04:12:52.919" v="520" actId="20577"/>
          <ac:spMkLst>
            <pc:docMk/>
            <pc:sldMk cId="542378170" sldId="271"/>
            <ac:spMk id="16" creationId="{00000000-0000-0000-0000-000000000000}"/>
          </ac:spMkLst>
        </pc:spChg>
      </pc:sldChg>
      <pc:sldChg chg="addSp delSp modSp mod">
        <pc:chgData name="Jiutao Mao" userId="b5a3794600367d9f" providerId="LiveId" clId="{E4558BB8-8ACE-438B-BE33-37FA68962301}" dt="2023-09-19T05:03:12.039" v="2668" actId="20577"/>
        <pc:sldMkLst>
          <pc:docMk/>
          <pc:sldMk cId="3755369059" sldId="272"/>
        </pc:sldMkLst>
        <pc:spChg chg="mod">
          <ac:chgData name="Jiutao Mao" userId="b5a3794600367d9f" providerId="LiveId" clId="{E4558BB8-8ACE-438B-BE33-37FA68962301}" dt="2023-09-19T05:03:12.039" v="2668" actId="20577"/>
          <ac:spMkLst>
            <pc:docMk/>
            <pc:sldMk cId="3755369059" sldId="272"/>
            <ac:spMk id="8" creationId="{BA74F2C7-9DE6-92D5-6FE0-C8424C07A42E}"/>
          </ac:spMkLst>
        </pc:spChg>
        <pc:spChg chg="mod">
          <ac:chgData name="Jiutao Mao" userId="b5a3794600367d9f" providerId="LiveId" clId="{E4558BB8-8ACE-438B-BE33-37FA68962301}" dt="2023-09-19T04:14:24.827" v="637" actId="20577"/>
          <ac:spMkLst>
            <pc:docMk/>
            <pc:sldMk cId="3755369059" sldId="272"/>
            <ac:spMk id="16" creationId="{00000000-0000-0000-0000-000000000000}"/>
          </ac:spMkLst>
        </pc:spChg>
        <pc:spChg chg="mod">
          <ac:chgData name="Jiutao Mao" userId="b5a3794600367d9f" providerId="LiveId" clId="{E4558BB8-8ACE-438B-BE33-37FA68962301}" dt="2023-09-19T04:14:47.859" v="676" actId="20577"/>
          <ac:spMkLst>
            <pc:docMk/>
            <pc:sldMk cId="3755369059" sldId="272"/>
            <ac:spMk id="17" creationId="{00000000-0000-0000-0000-000000000000}"/>
          </ac:spMkLst>
        </pc:spChg>
        <pc:spChg chg="mod">
          <ac:chgData name="Jiutao Mao" userId="b5a3794600367d9f" providerId="LiveId" clId="{E4558BB8-8ACE-438B-BE33-37FA68962301}" dt="2023-09-19T05:02:57.965" v="2638" actId="1076"/>
          <ac:spMkLst>
            <pc:docMk/>
            <pc:sldMk cId="3755369059" sldId="272"/>
            <ac:spMk id="23" creationId="{B91BCF08-85D6-F6E9-6721-D5A721B0ECD3}"/>
          </ac:spMkLst>
        </pc:spChg>
        <pc:cxnChg chg="add del mod">
          <ac:chgData name="Jiutao Mao" userId="b5a3794600367d9f" providerId="LiveId" clId="{E4558BB8-8ACE-438B-BE33-37FA68962301}" dt="2023-09-19T04:22:32.426" v="851"/>
          <ac:cxnSpMkLst>
            <pc:docMk/>
            <pc:sldMk cId="3755369059" sldId="272"/>
            <ac:cxnSpMk id="7" creationId="{0B485543-B210-F8D0-AE41-ADFAB3BAEDF6}"/>
          </ac:cxnSpMkLst>
        </pc:cxnChg>
        <pc:cxnChg chg="add del mod">
          <ac:chgData name="Jiutao Mao" userId="b5a3794600367d9f" providerId="LiveId" clId="{E4558BB8-8ACE-438B-BE33-37FA68962301}" dt="2023-09-19T04:22:32.426" v="851"/>
          <ac:cxnSpMkLst>
            <pc:docMk/>
            <pc:sldMk cId="3755369059" sldId="272"/>
            <ac:cxnSpMk id="9" creationId="{F3AADAE3-DA3A-7AF9-2105-89423A1F2E7A}"/>
          </ac:cxnSpMkLst>
        </pc:cxnChg>
      </pc:sldChg>
      <pc:sldChg chg="addSp delSp modSp add mod ord delAnim">
        <pc:chgData name="Jiutao Mao" userId="b5a3794600367d9f" providerId="LiveId" clId="{E4558BB8-8ACE-438B-BE33-37FA68962301}" dt="2023-09-19T04:55:13.239" v="2238" actId="20577"/>
        <pc:sldMkLst>
          <pc:docMk/>
          <pc:sldMk cId="832356868" sldId="273"/>
        </pc:sldMkLst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2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3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4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5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8" creationId="{BA74F2C7-9DE6-92D5-6FE0-C8424C07A42E}"/>
          </ac:spMkLst>
        </pc:spChg>
        <pc:spChg chg="add del mod">
          <ac:chgData name="Jiutao Mao" userId="b5a3794600367d9f" providerId="LiveId" clId="{E4558BB8-8ACE-438B-BE33-37FA68962301}" dt="2023-09-19T04:21:52.551" v="830" actId="478"/>
          <ac:spMkLst>
            <pc:docMk/>
            <pc:sldMk cId="832356868" sldId="273"/>
            <ac:spMk id="9" creationId="{BA2A7CDB-4C88-8D95-9F4A-D717A01D037D}"/>
          </ac:spMkLst>
        </pc:spChg>
        <pc:spChg chg="add del mod">
          <ac:chgData name="Jiutao Mao" userId="b5a3794600367d9f" providerId="LiveId" clId="{E4558BB8-8ACE-438B-BE33-37FA68962301}" dt="2023-09-19T04:21:54.243" v="831" actId="478"/>
          <ac:spMkLst>
            <pc:docMk/>
            <pc:sldMk cId="832356868" sldId="273"/>
            <ac:spMk id="12" creationId="{55FCB6B0-F6D9-2626-62CB-A83F3D113851}"/>
          </ac:spMkLst>
        </pc:spChg>
        <pc:spChg chg="add mod">
          <ac:chgData name="Jiutao Mao" userId="b5a3794600367d9f" providerId="LiveId" clId="{E4558BB8-8ACE-438B-BE33-37FA68962301}" dt="2023-09-19T04:21:54.565" v="832"/>
          <ac:spMkLst>
            <pc:docMk/>
            <pc:sldMk cId="832356868" sldId="273"/>
            <ac:spMk id="13" creationId="{94839CF4-267C-2A6D-C102-7AD5276DC557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14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16" creationId="{00000000-0000-0000-0000-000000000000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17" creationId="{00000000-0000-0000-0000-000000000000}"/>
          </ac:spMkLst>
        </pc:spChg>
        <pc:spChg chg="add mod">
          <ac:chgData name="Jiutao Mao" userId="b5a3794600367d9f" providerId="LiveId" clId="{E4558BB8-8ACE-438B-BE33-37FA68962301}" dt="2023-09-19T04:21:54.565" v="832"/>
          <ac:spMkLst>
            <pc:docMk/>
            <pc:sldMk cId="832356868" sldId="273"/>
            <ac:spMk id="18" creationId="{DA337A40-19B3-36F2-A9DD-721B53DE1E74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19" creationId="{76E8E6E9-5870-0DCB-83E7-051C9317347E}"/>
          </ac:spMkLst>
        </pc:spChg>
        <pc:spChg chg="add mod">
          <ac:chgData name="Jiutao Mao" userId="b5a3794600367d9f" providerId="LiveId" clId="{E4558BB8-8ACE-438B-BE33-37FA68962301}" dt="2023-09-19T04:21:54.565" v="832"/>
          <ac:spMkLst>
            <pc:docMk/>
            <pc:sldMk cId="832356868" sldId="273"/>
            <ac:spMk id="20" creationId="{587E6D64-AF59-81A1-767C-4BA94030828A}"/>
          </ac:spMkLst>
        </pc:spChg>
        <pc:spChg chg="add mod">
          <ac:chgData name="Jiutao Mao" userId="b5a3794600367d9f" providerId="LiveId" clId="{E4558BB8-8ACE-438B-BE33-37FA68962301}" dt="2023-09-19T04:21:54.565" v="832"/>
          <ac:spMkLst>
            <pc:docMk/>
            <pc:sldMk cId="832356868" sldId="273"/>
            <ac:spMk id="21" creationId="{EBAA7811-EBDE-E3CB-9DC3-B690F3844414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23" creationId="{B91BCF08-85D6-F6E9-6721-D5A721B0ECD3}"/>
          </ac:spMkLst>
        </pc:spChg>
        <pc:spChg chg="add mod">
          <ac:chgData name="Jiutao Mao" userId="b5a3794600367d9f" providerId="LiveId" clId="{E4558BB8-8ACE-438B-BE33-37FA68962301}" dt="2023-09-19T04:55:13.239" v="2238" actId="20577"/>
          <ac:spMkLst>
            <pc:docMk/>
            <pc:sldMk cId="832356868" sldId="273"/>
            <ac:spMk id="24" creationId="{B68C51BA-3B32-D0B7-0C0B-53707951DE2B}"/>
          </ac:spMkLst>
        </pc:spChg>
        <pc:spChg chg="add mod">
          <ac:chgData name="Jiutao Mao" userId="b5a3794600367d9f" providerId="LiveId" clId="{E4558BB8-8ACE-438B-BE33-37FA68962301}" dt="2023-09-19T04:22:19.229" v="849"/>
          <ac:spMkLst>
            <pc:docMk/>
            <pc:sldMk cId="832356868" sldId="273"/>
            <ac:spMk id="25" creationId="{E09A607F-48D2-5A18-B8CA-9419FAC50FBE}"/>
          </ac:spMkLst>
        </pc:spChg>
        <pc:spChg chg="add mod">
          <ac:chgData name="Jiutao Mao" userId="b5a3794600367d9f" providerId="LiveId" clId="{E4558BB8-8ACE-438B-BE33-37FA68962301}" dt="2023-09-19T04:21:54.565" v="832"/>
          <ac:spMkLst>
            <pc:docMk/>
            <pc:sldMk cId="832356868" sldId="273"/>
            <ac:spMk id="26" creationId="{C5677354-7C9F-46A8-18E0-77DA969E7E24}"/>
          </ac:spMkLst>
        </pc:spChg>
        <pc:spChg chg="del">
          <ac:chgData name="Jiutao Mao" userId="b5a3794600367d9f" providerId="LiveId" clId="{E4558BB8-8ACE-438B-BE33-37FA68962301}" dt="2023-09-19T04:21:39.534" v="829" actId="478"/>
          <ac:spMkLst>
            <pc:docMk/>
            <pc:sldMk cId="832356868" sldId="273"/>
            <ac:spMk id="27" creationId="{C2D87D0B-45D2-F314-B565-F704FCB19CA5}"/>
          </ac:spMkLst>
        </pc:spChg>
        <pc:picChg chg="del">
          <ac:chgData name="Jiutao Mao" userId="b5a3794600367d9f" providerId="LiveId" clId="{E4558BB8-8ACE-438B-BE33-37FA68962301}" dt="2023-09-19T04:21:39.534" v="829" actId="478"/>
          <ac:picMkLst>
            <pc:docMk/>
            <pc:sldMk cId="832356868" sldId="273"/>
            <ac:picMk id="15" creationId="{00000000-0000-0000-0000-000000000000}"/>
          </ac:picMkLst>
        </pc:picChg>
        <pc:picChg chg="add mod">
          <ac:chgData name="Jiutao Mao" userId="b5a3794600367d9f" providerId="LiveId" clId="{E4558BB8-8ACE-438B-BE33-37FA68962301}" dt="2023-09-19T04:21:54.565" v="832"/>
          <ac:picMkLst>
            <pc:docMk/>
            <pc:sldMk cId="832356868" sldId="273"/>
            <ac:picMk id="22" creationId="{702FA4E2-1542-C6B5-21DB-DF237F8D6A75}"/>
          </ac:picMkLst>
        </pc:picChg>
        <pc:cxnChg chg="del">
          <ac:chgData name="Jiutao Mao" userId="b5a3794600367d9f" providerId="LiveId" clId="{E4558BB8-8ACE-438B-BE33-37FA68962301}" dt="2023-09-19T04:21:39.534" v="829" actId="478"/>
          <ac:cxnSpMkLst>
            <pc:docMk/>
            <pc:sldMk cId="832356868" sldId="273"/>
            <ac:cxnSpMk id="6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21:39.534" v="829" actId="478"/>
          <ac:cxnSpMkLst>
            <pc:docMk/>
            <pc:sldMk cId="832356868" sldId="273"/>
            <ac:cxnSpMk id="11" creationId="{00000000-0000-0000-0000-000000000000}"/>
          </ac:cxnSpMkLst>
        </pc:cxnChg>
        <pc:cxnChg chg="add mod ord">
          <ac:chgData name="Jiutao Mao" userId="b5a3794600367d9f" providerId="LiveId" clId="{E4558BB8-8ACE-438B-BE33-37FA68962301}" dt="2023-09-19T04:22:37.312" v="853" actId="167"/>
          <ac:cxnSpMkLst>
            <pc:docMk/>
            <pc:sldMk cId="832356868" sldId="273"/>
            <ac:cxnSpMk id="28" creationId="{F712EAF3-8F4B-503A-030F-6B015C9BFE27}"/>
          </ac:cxnSpMkLst>
        </pc:cxnChg>
        <pc:cxnChg chg="add mod ord">
          <ac:chgData name="Jiutao Mao" userId="b5a3794600367d9f" providerId="LiveId" clId="{E4558BB8-8ACE-438B-BE33-37FA68962301}" dt="2023-09-19T04:22:37.312" v="853" actId="167"/>
          <ac:cxnSpMkLst>
            <pc:docMk/>
            <pc:sldMk cId="832356868" sldId="273"/>
            <ac:cxnSpMk id="29" creationId="{33AB8C23-FE5B-6A14-0F72-7C9E63F694E6}"/>
          </ac:cxnSpMkLst>
        </pc:cxnChg>
      </pc:sldChg>
      <pc:sldChg chg="add del setBg">
        <pc:chgData name="Jiutao Mao" userId="b5a3794600367d9f" providerId="LiveId" clId="{E4558BB8-8ACE-438B-BE33-37FA68962301}" dt="2023-09-19T04:21:07.224" v="825"/>
        <pc:sldMkLst>
          <pc:docMk/>
          <pc:sldMk cId="1970163709" sldId="273"/>
        </pc:sldMkLst>
      </pc:sldChg>
      <pc:sldChg chg="modSp add mod modNotesTx">
        <pc:chgData name="Jiutao Mao" userId="b5a3794600367d9f" providerId="LiveId" clId="{E4558BB8-8ACE-438B-BE33-37FA68962301}" dt="2023-09-19T04:56:51.817" v="2349" actId="20577"/>
        <pc:sldMkLst>
          <pc:docMk/>
          <pc:sldMk cId="3715154263" sldId="274"/>
        </pc:sldMkLst>
        <pc:spChg chg="mod">
          <ac:chgData name="Jiutao Mao" userId="b5a3794600367d9f" providerId="LiveId" clId="{E4558BB8-8ACE-438B-BE33-37FA68962301}" dt="2023-09-19T04:56:51.817" v="2349" actId="20577"/>
          <ac:spMkLst>
            <pc:docMk/>
            <pc:sldMk cId="3715154263" sldId="274"/>
            <ac:spMk id="7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6:46.642" v="2336" actId="20577"/>
          <ac:spMkLst>
            <pc:docMk/>
            <pc:sldMk cId="3715154263" sldId="274"/>
            <ac:spMk id="16" creationId="{00000000-0000-0000-0000-000000000000}"/>
          </ac:spMkLst>
        </pc:spChg>
        <pc:spChg chg="mod">
          <ac:chgData name="Jiutao Mao" userId="b5a3794600367d9f" providerId="LiveId" clId="{E4558BB8-8ACE-438B-BE33-37FA68962301}" dt="2023-09-19T04:29:16.411" v="1171" actId="1076"/>
          <ac:spMkLst>
            <pc:docMk/>
            <pc:sldMk cId="3715154263" sldId="274"/>
            <ac:spMk id="45" creationId="{00000000-0000-0000-0000-000000000000}"/>
          </ac:spMkLst>
        </pc:spChg>
        <pc:spChg chg="mod">
          <ac:chgData name="Jiutao Mao" userId="b5a3794600367d9f" providerId="LiveId" clId="{E4558BB8-8ACE-438B-BE33-37FA68962301}" dt="2023-09-19T04:31:38.283" v="1324" actId="20577"/>
          <ac:spMkLst>
            <pc:docMk/>
            <pc:sldMk cId="3715154263" sldId="274"/>
            <ac:spMk id="46" creationId="{00000000-0000-0000-0000-000000000000}"/>
          </ac:spMkLst>
        </pc:spChg>
      </pc:sldChg>
      <pc:sldChg chg="modSp add del mod">
        <pc:chgData name="Jiutao Mao" userId="b5a3794600367d9f" providerId="LiveId" clId="{E4558BB8-8ACE-438B-BE33-37FA68962301}" dt="2023-09-19T05:02:28.424" v="2630" actId="2696"/>
        <pc:sldMkLst>
          <pc:docMk/>
          <pc:sldMk cId="578383307" sldId="275"/>
        </pc:sldMkLst>
        <pc:spChg chg="mod">
          <ac:chgData name="Jiutao Mao" userId="b5a3794600367d9f" providerId="LiveId" clId="{E4558BB8-8ACE-438B-BE33-37FA68962301}" dt="2023-09-19T04:54:52.406" v="2217" actId="20577"/>
          <ac:spMkLst>
            <pc:docMk/>
            <pc:sldMk cId="578383307" sldId="275"/>
            <ac:spMk id="7" creationId="{68A16922-E462-F87B-611B-FE9D6FD709B9}"/>
          </ac:spMkLst>
        </pc:spChg>
        <pc:spChg chg="mod">
          <ac:chgData name="Jiutao Mao" userId="b5a3794600367d9f" providerId="LiveId" clId="{E4558BB8-8ACE-438B-BE33-37FA68962301}" dt="2023-09-19T04:51:34.629" v="2157" actId="20577"/>
          <ac:spMkLst>
            <pc:docMk/>
            <pc:sldMk cId="578383307" sldId="275"/>
            <ac:spMk id="12" creationId="{BA97EA0E-A4FD-AA94-F6D5-2809998EBF7B}"/>
          </ac:spMkLst>
        </pc:spChg>
        <pc:spChg chg="mod">
          <ac:chgData name="Jiutao Mao" userId="b5a3794600367d9f" providerId="LiveId" clId="{E4558BB8-8ACE-438B-BE33-37FA68962301}" dt="2023-09-19T04:49:57.696" v="2105" actId="20577"/>
          <ac:spMkLst>
            <pc:docMk/>
            <pc:sldMk cId="578383307" sldId="275"/>
            <ac:spMk id="15" creationId="{98DBC85E-A801-0C7F-3917-506416C04C35}"/>
          </ac:spMkLst>
        </pc:spChg>
        <pc:spChg chg="mod">
          <ac:chgData name="Jiutao Mao" userId="b5a3794600367d9f" providerId="LiveId" clId="{E4558BB8-8ACE-438B-BE33-37FA68962301}" dt="2023-09-19T04:54:52.040" v="2216" actId="1076"/>
          <ac:spMkLst>
            <pc:docMk/>
            <pc:sldMk cId="578383307" sldId="275"/>
            <ac:spMk id="16" creationId="{5B9137DC-571F-6563-3B2D-8786C6A7408F}"/>
          </ac:spMkLst>
        </pc:spChg>
        <pc:spChg chg="mod">
          <ac:chgData name="Jiutao Mao" userId="b5a3794600367d9f" providerId="LiveId" clId="{E4558BB8-8ACE-438B-BE33-37FA68962301}" dt="2023-09-19T04:49:50.180" v="2091"/>
          <ac:spMkLst>
            <pc:docMk/>
            <pc:sldMk cId="578383307" sldId="275"/>
            <ac:spMk id="28" creationId="{FADE8A5E-8D2B-8270-E07D-DE121502956A}"/>
          </ac:spMkLst>
        </pc:spChg>
      </pc:sldChg>
      <pc:sldChg chg="modSp add mod">
        <pc:chgData name="Jiutao Mao" userId="b5a3794600367d9f" providerId="LiveId" clId="{E4558BB8-8ACE-438B-BE33-37FA68962301}" dt="2023-09-19T05:05:01.740" v="2679" actId="20577"/>
        <pc:sldMkLst>
          <pc:docMk/>
          <pc:sldMk cId="2299878744" sldId="276"/>
        </pc:sldMkLst>
        <pc:spChg chg="mod">
          <ac:chgData name="Jiutao Mao" userId="b5a3794600367d9f" providerId="LiveId" clId="{E4558BB8-8ACE-438B-BE33-37FA68962301}" dt="2023-09-19T04:55:42.226" v="2265" actId="20577"/>
          <ac:spMkLst>
            <pc:docMk/>
            <pc:sldMk cId="2299878744" sldId="276"/>
            <ac:spMk id="7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5:34.418" v="2254" actId="20577"/>
          <ac:spMkLst>
            <pc:docMk/>
            <pc:sldMk cId="2299878744" sldId="276"/>
            <ac:spMk id="16" creationId="{00000000-0000-0000-0000-000000000000}"/>
          </ac:spMkLst>
        </pc:spChg>
        <pc:spChg chg="mod">
          <ac:chgData name="Jiutao Mao" userId="b5a3794600367d9f" providerId="LiveId" clId="{E4558BB8-8ACE-438B-BE33-37FA68962301}" dt="2023-09-19T04:56:04.581" v="2291" actId="20577"/>
          <ac:spMkLst>
            <pc:docMk/>
            <pc:sldMk cId="2299878744" sldId="276"/>
            <ac:spMk id="17" creationId="{00000000-0000-0000-0000-000000000000}"/>
          </ac:spMkLst>
        </pc:spChg>
        <pc:spChg chg="mod">
          <ac:chgData name="Jiutao Mao" userId="b5a3794600367d9f" providerId="LiveId" clId="{E4558BB8-8ACE-438B-BE33-37FA68962301}" dt="2023-09-19T05:05:01.740" v="2679" actId="20577"/>
          <ac:spMkLst>
            <pc:docMk/>
            <pc:sldMk cId="2299878744" sldId="276"/>
            <ac:spMk id="46" creationId="{00000000-0000-0000-0000-000000000000}"/>
          </ac:spMkLst>
        </pc:spChg>
      </pc:sldChg>
      <pc:sldChg chg="delSp modSp add del mod ord setBg">
        <pc:chgData name="Jiutao Mao" userId="b5a3794600367d9f" providerId="LiveId" clId="{E4558BB8-8ACE-438B-BE33-37FA68962301}" dt="2023-09-19T04:07:08.753" v="300" actId="47"/>
        <pc:sldMkLst>
          <pc:docMk/>
          <pc:sldMk cId="2892940544" sldId="328"/>
        </pc:sldMkLst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8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14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16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17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21" creationId="{00000000-0000-0000-0000-000000000000}"/>
          </ac:spMkLst>
        </pc:spChg>
        <pc:spChg chg="del">
          <ac:chgData name="Jiutao Mao" userId="b5a3794600367d9f" providerId="LiveId" clId="{E4558BB8-8ACE-438B-BE33-37FA68962301}" dt="2023-09-19T04:04:43.606" v="163" actId="21"/>
          <ac:spMkLst>
            <pc:docMk/>
            <pc:sldMk cId="2892940544" sldId="328"/>
            <ac:spMk id="61" creationId="{69BB51D8-4B58-AABA-E23A-05E7ADB59CB4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15" creationId="{3CFD912F-504B-C420-EFF6-1A8CE7153BE6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18" creationId="{07D2FC1F-A454-6D6F-60CF-3FA810743E59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19" creationId="{0FDC742A-9545-9F27-C09B-4F4E182524C6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20" creationId="{780E82E1-2632-9F47-786D-B39FACD7A6C7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21" creationId="{1D3195D2-EE27-577C-1E3E-83F6392DCB30}"/>
          </ac:spMkLst>
        </pc:spChg>
        <pc:spChg chg="del">
          <ac:chgData name="Jiutao Mao" userId="b5a3794600367d9f" providerId="LiveId" clId="{E4558BB8-8ACE-438B-BE33-37FA68962301}" dt="2023-09-19T04:05:09.088" v="195" actId="21"/>
          <ac:spMkLst>
            <pc:docMk/>
            <pc:sldMk cId="2892940544" sldId="328"/>
            <ac:spMk id="122" creationId="{D85CC629-437B-F4D4-C079-80835319FC20}"/>
          </ac:spMkLst>
        </pc:spChg>
        <pc:cxnChg chg="del mod">
          <ac:chgData name="Jiutao Mao" userId="b5a3794600367d9f" providerId="LiveId" clId="{E4558BB8-8ACE-438B-BE33-37FA68962301}" dt="2023-09-19T04:04:43.606" v="163" actId="21"/>
          <ac:cxnSpMkLst>
            <pc:docMk/>
            <pc:sldMk cId="2892940544" sldId="328"/>
            <ac:cxnSpMk id="11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4:43.606" v="163" actId="21"/>
          <ac:cxnSpMkLst>
            <pc:docMk/>
            <pc:sldMk cId="2892940544" sldId="328"/>
            <ac:cxnSpMk id="12" creationId="{00000000-0000-0000-0000-000000000000}"/>
          </ac:cxnSpMkLst>
        </pc:cxnChg>
        <pc:cxnChg chg="del">
          <ac:chgData name="Jiutao Mao" userId="b5a3794600367d9f" providerId="LiveId" clId="{E4558BB8-8ACE-438B-BE33-37FA68962301}" dt="2023-09-19T04:05:09.088" v="195" actId="21"/>
          <ac:cxnSpMkLst>
            <pc:docMk/>
            <pc:sldMk cId="2892940544" sldId="328"/>
            <ac:cxnSpMk id="116" creationId="{809A5FF0-BAA5-FD7C-743E-78140B857528}"/>
          </ac:cxnSpMkLst>
        </pc:cxnChg>
        <pc:cxnChg chg="del">
          <ac:chgData name="Jiutao Mao" userId="b5a3794600367d9f" providerId="LiveId" clId="{E4558BB8-8ACE-438B-BE33-37FA68962301}" dt="2023-09-19T04:05:09.088" v="195" actId="21"/>
          <ac:cxnSpMkLst>
            <pc:docMk/>
            <pc:sldMk cId="2892940544" sldId="328"/>
            <ac:cxnSpMk id="117" creationId="{1DCC3D77-0F68-D5FC-69E0-3021B9318E5E}"/>
          </ac:cxnSpMkLst>
        </pc:cxnChg>
      </pc:sldChg>
    </pc:docChg>
  </pc:docChgLst>
  <pc:docChgLst>
    <pc:chgData name="Jiutao Mao" userId="b5a3794600367d9f" providerId="LiveId" clId="{B88EDFE7-B9E2-4B7A-9F6B-B516146BC28B}"/>
    <pc:docChg chg="undo redo custSel addSld delSld modSld">
      <pc:chgData name="Jiutao Mao" userId="b5a3794600367d9f" providerId="LiveId" clId="{B88EDFE7-B9E2-4B7A-9F6B-B516146BC28B}" dt="2023-09-22T04:40:24.570" v="2658" actId="20577"/>
      <pc:docMkLst>
        <pc:docMk/>
      </pc:docMkLst>
      <pc:sldChg chg="modSp mod">
        <pc:chgData name="Jiutao Mao" userId="b5a3794600367d9f" providerId="LiveId" clId="{B88EDFE7-B9E2-4B7A-9F6B-B516146BC28B}" dt="2023-09-22T02:10:46.163" v="8"/>
        <pc:sldMkLst>
          <pc:docMk/>
          <pc:sldMk cId="0" sldId="256"/>
        </pc:sldMkLst>
        <pc:spChg chg="mod">
          <ac:chgData name="Jiutao Mao" userId="b5a3794600367d9f" providerId="LiveId" clId="{B88EDFE7-B9E2-4B7A-9F6B-B516146BC28B}" dt="2023-09-22T02:10:46.163" v="8"/>
          <ac:spMkLst>
            <pc:docMk/>
            <pc:sldMk cId="0" sldId="256"/>
            <ac:spMk id="5" creationId="{00000000-0000-0000-0000-000000000000}"/>
          </ac:spMkLst>
        </pc:spChg>
      </pc:sldChg>
      <pc:sldChg chg="delSp modSp mod">
        <pc:chgData name="Jiutao Mao" userId="b5a3794600367d9f" providerId="LiveId" clId="{B88EDFE7-B9E2-4B7A-9F6B-B516146BC28B}" dt="2023-09-22T04:06:30.526" v="2597" actId="20577"/>
        <pc:sldMkLst>
          <pc:docMk/>
          <pc:sldMk cId="0" sldId="261"/>
        </pc:sldMkLst>
        <pc:spChg chg="mod">
          <ac:chgData name="Jiutao Mao" userId="b5a3794600367d9f" providerId="LiveId" clId="{B88EDFE7-B9E2-4B7A-9F6B-B516146BC28B}" dt="2023-09-22T02:10:55.925" v="10" actId="1076"/>
          <ac:spMkLst>
            <pc:docMk/>
            <pc:sldMk cId="0" sldId="261"/>
            <ac:spMk id="22" creationId="{157FB06D-848E-D183-2CE5-009217E75AAB}"/>
          </ac:spMkLst>
        </pc:spChg>
        <pc:spChg chg="del">
          <ac:chgData name="Jiutao Mao" userId="b5a3794600367d9f" providerId="LiveId" clId="{B88EDFE7-B9E2-4B7A-9F6B-B516146BC28B}" dt="2023-09-22T02:10:53.242" v="9" actId="478"/>
          <ac:spMkLst>
            <pc:docMk/>
            <pc:sldMk cId="0" sldId="261"/>
            <ac:spMk id="44" creationId="{42C6D7F7-348C-43BE-9193-29B570238AA2}"/>
          </ac:spMkLst>
        </pc:spChg>
        <pc:spChg chg="mod">
          <ac:chgData name="Jiutao Mao" userId="b5a3794600367d9f" providerId="LiveId" clId="{B88EDFE7-B9E2-4B7A-9F6B-B516146BC28B}" dt="2023-09-22T02:54:07.484" v="967" actId="6549"/>
          <ac:spMkLst>
            <pc:docMk/>
            <pc:sldMk cId="0" sldId="261"/>
            <ac:spMk id="48" creationId="{AB3603D4-ECB2-2E8F-B3C7-5AEABA847CF9}"/>
          </ac:spMkLst>
        </pc:spChg>
        <pc:spChg chg="mod">
          <ac:chgData name="Jiutao Mao" userId="b5a3794600367d9f" providerId="LiveId" clId="{B88EDFE7-B9E2-4B7A-9F6B-B516146BC28B}" dt="2023-09-22T04:06:30.526" v="2597" actId="20577"/>
          <ac:spMkLst>
            <pc:docMk/>
            <pc:sldMk cId="0" sldId="261"/>
            <ac:spMk id="50" creationId="{498D1847-2AB7-8DFA-C11A-45DF85936345}"/>
          </ac:spMkLst>
        </pc:spChg>
      </pc:sldChg>
      <pc:sldChg chg="modSp mod">
        <pc:chgData name="Jiutao Mao" userId="b5a3794600367d9f" providerId="LiveId" clId="{B88EDFE7-B9E2-4B7A-9F6B-B516146BC28B}" dt="2023-09-22T02:51:51.440" v="881"/>
        <pc:sldMkLst>
          <pc:docMk/>
          <pc:sldMk cId="0" sldId="263"/>
        </pc:sldMkLst>
        <pc:spChg chg="mod">
          <ac:chgData name="Jiutao Mao" userId="b5a3794600367d9f" providerId="LiveId" clId="{B88EDFE7-B9E2-4B7A-9F6B-B516146BC28B}" dt="2023-09-22T02:51:51.440" v="881"/>
          <ac:spMkLst>
            <pc:docMk/>
            <pc:sldMk cId="0" sldId="263"/>
            <ac:spMk id="46" creationId="{00000000-0000-0000-0000-000000000000}"/>
          </ac:spMkLst>
        </pc:spChg>
      </pc:sldChg>
      <pc:sldChg chg="addSp delSp modSp mod modAnim">
        <pc:chgData name="Jiutao Mao" userId="b5a3794600367d9f" providerId="LiveId" clId="{B88EDFE7-B9E2-4B7A-9F6B-B516146BC28B}" dt="2023-09-22T03:40:53.824" v="1920"/>
        <pc:sldMkLst>
          <pc:docMk/>
          <pc:sldMk cId="0" sldId="266"/>
        </pc:sldMkLst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10" creationId="{00000000-0000-0000-0000-000000000000}"/>
          </ac:spMkLst>
        </pc:spChg>
        <pc:spChg chg="mod ord">
          <ac:chgData name="Jiutao Mao" userId="b5a3794600367d9f" providerId="LiveId" clId="{B88EDFE7-B9E2-4B7A-9F6B-B516146BC28B}" dt="2023-09-22T03:05:31.334" v="1162" actId="1076"/>
          <ac:spMkLst>
            <pc:docMk/>
            <pc:sldMk cId="0" sldId="266"/>
            <ac:spMk id="12" creationId="{BA97EA0E-A4FD-AA94-F6D5-2809998EBF7B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14" creationId="{00000000-0000-0000-0000-000000000000}"/>
          </ac:spMkLst>
        </pc:spChg>
        <pc:spChg chg="mod">
          <ac:chgData name="Jiutao Mao" userId="b5a3794600367d9f" providerId="LiveId" clId="{B88EDFE7-B9E2-4B7A-9F6B-B516146BC28B}" dt="2023-09-22T03:04:01.753" v="1095"/>
          <ac:spMkLst>
            <pc:docMk/>
            <pc:sldMk cId="0" sldId="266"/>
            <ac:spMk id="15" creationId="{98DBC85E-A801-0C7F-3917-506416C04C35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16" creationId="{5B9137DC-571F-6563-3B2D-8786C6A7408F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17" creationId="{9AFF218B-513A-32E0-13C5-26FCA8963A7C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19" creationId="{69BDCCF5-9CE7-514F-9454-7062782FABDB}"/>
          </ac:spMkLst>
        </pc:spChg>
        <pc:spChg chg="mod ord">
          <ac:chgData name="Jiutao Mao" userId="b5a3794600367d9f" providerId="LiveId" clId="{B88EDFE7-B9E2-4B7A-9F6B-B516146BC28B}" dt="2023-09-22T02:20:28.364" v="252" actId="14100"/>
          <ac:spMkLst>
            <pc:docMk/>
            <pc:sldMk cId="0" sldId="266"/>
            <ac:spMk id="20" creationId="{2EC061D0-C6F9-9CC1-766C-E6C29ADB5AEF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22" creationId="{5E3ACA42-19AA-B325-A1FF-607B30DE0BE2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26" creationId="{D5114ED5-CC5D-1288-6BB2-8C267BFB986C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28" creationId="{FADE8A5E-8D2B-8270-E07D-DE121502956A}"/>
          </ac:spMkLst>
        </pc:spChg>
        <pc:spChg chg="add del">
          <ac:chgData name="Jiutao Mao" userId="b5a3794600367d9f" providerId="LiveId" clId="{B88EDFE7-B9E2-4B7A-9F6B-B516146BC28B}" dt="2023-09-22T02:19:53.603" v="240" actId="478"/>
          <ac:spMkLst>
            <pc:docMk/>
            <pc:sldMk cId="0" sldId="266"/>
            <ac:spMk id="30" creationId="{B002EDF4-9D02-E0DB-F5DE-F4BB3E7D2ABD}"/>
          </ac:spMkLst>
        </pc:spChg>
        <pc:spChg chg="add mod">
          <ac:chgData name="Jiutao Mao" userId="b5a3794600367d9f" providerId="LiveId" clId="{B88EDFE7-B9E2-4B7A-9F6B-B516146BC28B}" dt="2023-09-22T03:40:12.217" v="1890" actId="164"/>
          <ac:spMkLst>
            <pc:docMk/>
            <pc:sldMk cId="0" sldId="266"/>
            <ac:spMk id="32" creationId="{2637C759-54AE-D347-3503-AA17C28D06F4}"/>
          </ac:spMkLst>
        </pc:spChg>
        <pc:spChg chg="add mod">
          <ac:chgData name="Jiutao Mao" userId="b5a3794600367d9f" providerId="LiveId" clId="{B88EDFE7-B9E2-4B7A-9F6B-B516146BC28B}" dt="2023-09-22T03:40:40.328" v="1916" actId="1076"/>
          <ac:spMkLst>
            <pc:docMk/>
            <pc:sldMk cId="0" sldId="266"/>
            <ac:spMk id="34" creationId="{6710E50C-5BE4-0F12-6188-C9272F639326}"/>
          </ac:spMkLst>
        </pc:spChg>
        <pc:grpChg chg="add mod">
          <ac:chgData name="Jiutao Mao" userId="b5a3794600367d9f" providerId="LiveId" clId="{B88EDFE7-B9E2-4B7A-9F6B-B516146BC28B}" dt="2023-09-22T03:40:12.217" v="1890" actId="164"/>
          <ac:grpSpMkLst>
            <pc:docMk/>
            <pc:sldMk cId="0" sldId="266"/>
            <ac:grpSpMk id="33" creationId="{C605BF59-8A8A-CF76-AF40-8D544976EE62}"/>
          </ac:grpSpMkLst>
        </pc:grpChg>
        <pc:picChg chg="add mod">
          <ac:chgData name="Jiutao Mao" userId="b5a3794600367d9f" providerId="LiveId" clId="{B88EDFE7-B9E2-4B7A-9F6B-B516146BC28B}" dt="2023-09-22T02:20:41.152" v="255" actId="14100"/>
          <ac:picMkLst>
            <pc:docMk/>
            <pc:sldMk cId="0" sldId="266"/>
            <ac:picMk id="3" creationId="{639C0EDD-0653-6FA5-2077-50C9768D6F8B}"/>
          </ac:picMkLst>
        </pc:picChg>
        <pc:picChg chg="add mod ord">
          <ac:chgData name="Jiutao Mao" userId="b5a3794600367d9f" providerId="LiveId" clId="{B88EDFE7-B9E2-4B7A-9F6B-B516146BC28B}" dt="2023-09-22T02:57:09.104" v="993" actId="1076"/>
          <ac:picMkLst>
            <pc:docMk/>
            <pc:sldMk cId="0" sldId="266"/>
            <ac:picMk id="6" creationId="{904E5E88-BCAD-DE41-E68A-4FBA60E780F7}"/>
          </ac:picMkLst>
        </pc:picChg>
        <pc:picChg chg="add mod">
          <ac:chgData name="Jiutao Mao" userId="b5a3794600367d9f" providerId="LiveId" clId="{B88EDFE7-B9E2-4B7A-9F6B-B516146BC28B}" dt="2023-09-22T02:57:09.104" v="993" actId="1076"/>
          <ac:picMkLst>
            <pc:docMk/>
            <pc:sldMk cId="0" sldId="266"/>
            <ac:picMk id="18" creationId="{B92E52E9-E01B-48FD-38F2-227AC1DECA9E}"/>
          </ac:picMkLst>
        </pc:picChg>
        <pc:picChg chg="add mod ord">
          <ac:chgData name="Jiutao Mao" userId="b5a3794600367d9f" providerId="LiveId" clId="{B88EDFE7-B9E2-4B7A-9F6B-B516146BC28B}" dt="2023-09-22T03:09:19.567" v="1346" actId="1440"/>
          <ac:picMkLst>
            <pc:docMk/>
            <pc:sldMk cId="0" sldId="266"/>
            <ac:picMk id="27" creationId="{AF68F776-234D-0DBF-88FB-CC276349DACF}"/>
          </ac:picMkLst>
        </pc:picChg>
        <pc:picChg chg="add mod ord">
          <ac:chgData name="Jiutao Mao" userId="b5a3794600367d9f" providerId="LiveId" clId="{B88EDFE7-B9E2-4B7A-9F6B-B516146BC28B}" dt="2023-09-22T03:40:12.217" v="1890" actId="164"/>
          <ac:picMkLst>
            <pc:docMk/>
            <pc:sldMk cId="0" sldId="266"/>
            <ac:picMk id="29" creationId="{A5FBC472-211B-E2A6-A620-825C35923B22}"/>
          </ac:picMkLst>
        </pc:picChg>
        <pc:picChg chg="add mod ord">
          <ac:chgData name="Jiutao Mao" userId="b5a3794600367d9f" providerId="LiveId" clId="{B88EDFE7-B9E2-4B7A-9F6B-B516146BC28B}" dt="2023-09-22T03:09:17.124" v="1345" actId="1440"/>
          <ac:picMkLst>
            <pc:docMk/>
            <pc:sldMk cId="0" sldId="266"/>
            <ac:picMk id="31" creationId="{81FAD8E4-3634-01DD-E2C7-033EE89B45D6}"/>
          </ac:picMkLst>
        </pc:picChg>
        <pc:cxnChg chg="add del">
          <ac:chgData name="Jiutao Mao" userId="b5a3794600367d9f" providerId="LiveId" clId="{B88EDFE7-B9E2-4B7A-9F6B-B516146BC28B}" dt="2023-09-22T02:19:53.603" v="240" actId="478"/>
          <ac:cxnSpMkLst>
            <pc:docMk/>
            <pc:sldMk cId="0" sldId="266"/>
            <ac:cxnSpMk id="8" creationId="{00000000-0000-0000-0000-000000000000}"/>
          </ac:cxnSpMkLst>
        </pc:cxnChg>
        <pc:cxnChg chg="add del">
          <ac:chgData name="Jiutao Mao" userId="b5a3794600367d9f" providerId="LiveId" clId="{B88EDFE7-B9E2-4B7A-9F6B-B516146BC28B}" dt="2023-09-22T02:19:53.603" v="240" actId="478"/>
          <ac:cxnSpMkLst>
            <pc:docMk/>
            <pc:sldMk cId="0" sldId="266"/>
            <ac:cxnSpMk id="25" creationId="{D3481AC7-B09F-1BD2-2ACA-73A0FE9A3580}"/>
          </ac:cxnSpMkLst>
        </pc:cxnChg>
      </pc:sldChg>
      <pc:sldChg chg="modSp mod">
        <pc:chgData name="Jiutao Mao" userId="b5a3794600367d9f" providerId="LiveId" clId="{B88EDFE7-B9E2-4B7A-9F6B-B516146BC28B}" dt="2023-09-22T04:40:24.570" v="2658" actId="20577"/>
        <pc:sldMkLst>
          <pc:docMk/>
          <pc:sldMk cId="3755369059" sldId="272"/>
        </pc:sldMkLst>
        <pc:spChg chg="mod">
          <ac:chgData name="Jiutao Mao" userId="b5a3794600367d9f" providerId="LiveId" clId="{B88EDFE7-B9E2-4B7A-9F6B-B516146BC28B}" dt="2023-09-22T02:19:11.786" v="234" actId="1076"/>
          <ac:spMkLst>
            <pc:docMk/>
            <pc:sldMk cId="3755369059" sldId="272"/>
            <ac:spMk id="8" creationId="{BA74F2C7-9DE6-92D5-6FE0-C8424C07A42E}"/>
          </ac:spMkLst>
        </pc:spChg>
        <pc:spChg chg="mod">
          <ac:chgData name="Jiutao Mao" userId="b5a3794600367d9f" providerId="LiveId" clId="{B88EDFE7-B9E2-4B7A-9F6B-B516146BC28B}" dt="2023-09-22T02:19:05.130" v="232" actId="1076"/>
          <ac:spMkLst>
            <pc:docMk/>
            <pc:sldMk cId="3755369059" sldId="272"/>
            <ac:spMk id="19" creationId="{76E8E6E9-5870-0DCB-83E7-051C9317347E}"/>
          </ac:spMkLst>
        </pc:spChg>
        <pc:spChg chg="mod">
          <ac:chgData name="Jiutao Mao" userId="b5a3794600367d9f" providerId="LiveId" clId="{B88EDFE7-B9E2-4B7A-9F6B-B516146BC28B}" dt="2023-09-22T04:40:11.308" v="2633"/>
          <ac:spMkLst>
            <pc:docMk/>
            <pc:sldMk cId="3755369059" sldId="272"/>
            <ac:spMk id="23" creationId="{B91BCF08-85D6-F6E9-6721-D5A721B0ECD3}"/>
          </ac:spMkLst>
        </pc:spChg>
        <pc:spChg chg="mod">
          <ac:chgData name="Jiutao Mao" userId="b5a3794600367d9f" providerId="LiveId" clId="{B88EDFE7-B9E2-4B7A-9F6B-B516146BC28B}" dt="2023-09-22T04:40:24.570" v="2658" actId="20577"/>
          <ac:spMkLst>
            <pc:docMk/>
            <pc:sldMk cId="3755369059" sldId="272"/>
            <ac:spMk id="27" creationId="{C2D87D0B-45D2-F314-B565-F704FCB19CA5}"/>
          </ac:spMkLst>
        </pc:spChg>
      </pc:sldChg>
      <pc:sldChg chg="addSp modSp mod modAnim">
        <pc:chgData name="Jiutao Mao" userId="b5a3794600367d9f" providerId="LiveId" clId="{B88EDFE7-B9E2-4B7A-9F6B-B516146BC28B}" dt="2023-09-22T03:21:34.219" v="1613" actId="1076"/>
        <pc:sldMkLst>
          <pc:docMk/>
          <pc:sldMk cId="3715154263" sldId="274"/>
        </pc:sldMkLst>
        <pc:spChg chg="mod">
          <ac:chgData name="Jiutao Mao" userId="b5a3794600367d9f" providerId="LiveId" clId="{B88EDFE7-B9E2-4B7A-9F6B-B516146BC28B}" dt="2023-09-22T02:50:49.772" v="828" actId="1076"/>
          <ac:spMkLst>
            <pc:docMk/>
            <pc:sldMk cId="3715154263" sldId="274"/>
            <ac:spMk id="46" creationId="{00000000-0000-0000-0000-000000000000}"/>
          </ac:spMkLst>
        </pc:spChg>
        <pc:picChg chg="add mod">
          <ac:chgData name="Jiutao Mao" userId="b5a3794600367d9f" providerId="LiveId" clId="{B88EDFE7-B9E2-4B7A-9F6B-B516146BC28B}" dt="2023-09-22T03:21:11.956" v="1611"/>
          <ac:picMkLst>
            <pc:docMk/>
            <pc:sldMk cId="3715154263" sldId="274"/>
            <ac:picMk id="9" creationId="{3E722DD2-E5CE-7BA4-27AD-5E3EE1467BF4}"/>
          </ac:picMkLst>
        </pc:picChg>
        <pc:picChg chg="mod">
          <ac:chgData name="Jiutao Mao" userId="b5a3794600367d9f" providerId="LiveId" clId="{B88EDFE7-B9E2-4B7A-9F6B-B516146BC28B}" dt="2023-09-22T03:20:59.314" v="1610" actId="14826"/>
          <ac:picMkLst>
            <pc:docMk/>
            <pc:sldMk cId="3715154263" sldId="274"/>
            <ac:picMk id="11" creationId="{00000000-0000-0000-0000-000000000000}"/>
          </ac:picMkLst>
        </pc:picChg>
        <pc:picChg chg="add mod">
          <ac:chgData name="Jiutao Mao" userId="b5a3794600367d9f" providerId="LiveId" clId="{B88EDFE7-B9E2-4B7A-9F6B-B516146BC28B}" dt="2023-09-22T03:21:34.219" v="1613" actId="1076"/>
          <ac:picMkLst>
            <pc:docMk/>
            <pc:sldMk cId="3715154263" sldId="274"/>
            <ac:picMk id="13" creationId="{7CDA3F18-88A4-7418-01F1-DE0EDD39DF70}"/>
          </ac:picMkLst>
        </pc:picChg>
      </pc:sldChg>
      <pc:sldChg chg="addSp delSp modSp del mod">
        <pc:chgData name="Jiutao Mao" userId="b5a3794600367d9f" providerId="LiveId" clId="{B88EDFE7-B9E2-4B7A-9F6B-B516146BC28B}" dt="2023-09-22T02:54:39.144" v="969" actId="2696"/>
        <pc:sldMkLst>
          <pc:docMk/>
          <pc:sldMk cId="2299878744" sldId="276"/>
        </pc:sldMkLst>
        <pc:spChg chg="mod">
          <ac:chgData name="Jiutao Mao" userId="b5a3794600367d9f" providerId="LiveId" clId="{B88EDFE7-B9E2-4B7A-9F6B-B516146BC28B}" dt="2023-09-22T02:52:35.209" v="902" actId="20577"/>
          <ac:spMkLst>
            <pc:docMk/>
            <pc:sldMk cId="2299878744" sldId="276"/>
            <ac:spMk id="46" creationId="{00000000-0000-0000-0000-000000000000}"/>
          </ac:spMkLst>
        </pc:spChg>
        <pc:picChg chg="add del mod">
          <ac:chgData name="Jiutao Mao" userId="b5a3794600367d9f" providerId="LiveId" clId="{B88EDFE7-B9E2-4B7A-9F6B-B516146BC28B}" dt="2023-09-22T02:34:36.477" v="424" actId="478"/>
          <ac:picMkLst>
            <pc:docMk/>
            <pc:sldMk cId="2299878744" sldId="276"/>
            <ac:picMk id="9" creationId="{6598CF1F-35D9-3FA7-FF72-5CC9FA4FF12B}"/>
          </ac:picMkLst>
        </pc:picChg>
        <pc:picChg chg="mod">
          <ac:chgData name="Jiutao Mao" userId="b5a3794600367d9f" providerId="LiveId" clId="{B88EDFE7-B9E2-4B7A-9F6B-B516146BC28B}" dt="2023-09-22T02:52:07.660" v="886" actId="1076"/>
          <ac:picMkLst>
            <pc:docMk/>
            <pc:sldMk cId="2299878744" sldId="276"/>
            <ac:picMk id="47" creationId="{00000000-0000-0000-0000-000000000000}"/>
          </ac:picMkLst>
        </pc:picChg>
      </pc:sldChg>
      <pc:sldChg chg="addSp delSp modSp add del mod delAnim modAnim">
        <pc:chgData name="Jiutao Mao" userId="b5a3794600367d9f" providerId="LiveId" clId="{B88EDFE7-B9E2-4B7A-9F6B-B516146BC28B}" dt="2023-09-22T03:41:20.928" v="1924"/>
        <pc:sldMkLst>
          <pc:docMk/>
          <pc:sldMk cId="3658441100" sldId="277"/>
        </pc:sldMkLst>
        <pc:spChg chg="add del mod">
          <ac:chgData name="Jiutao Mao" userId="b5a3794600367d9f" providerId="LiveId" clId="{B88EDFE7-B9E2-4B7A-9F6B-B516146BC28B}" dt="2023-09-22T02:22:06.513" v="270"/>
          <ac:spMkLst>
            <pc:docMk/>
            <pc:sldMk cId="3658441100" sldId="277"/>
            <ac:spMk id="6" creationId="{9C29532D-42FF-EDAA-5F6C-A45A071BFFBC}"/>
          </ac:spMkLst>
        </pc:spChg>
        <pc:spChg chg="mod ord modVis">
          <ac:chgData name="Jiutao Mao" userId="b5a3794600367d9f" providerId="LiveId" clId="{B88EDFE7-B9E2-4B7A-9F6B-B516146BC28B}" dt="2023-09-22T02:24:30.322" v="296" actId="14429"/>
          <ac:spMkLst>
            <pc:docMk/>
            <pc:sldMk cId="3658441100" sldId="277"/>
            <ac:spMk id="9" creationId="{00000000-0000-0000-0000-000000000000}"/>
          </ac:spMkLst>
        </pc:spChg>
        <pc:spChg chg="mod modVis">
          <ac:chgData name="Jiutao Mao" userId="b5a3794600367d9f" providerId="LiveId" clId="{B88EDFE7-B9E2-4B7A-9F6B-B516146BC28B}" dt="2023-09-22T03:35:42.679" v="1737" actId="1076"/>
          <ac:spMkLst>
            <pc:docMk/>
            <pc:sldMk cId="3658441100" sldId="277"/>
            <ac:spMk id="10" creationId="{00000000-0000-0000-0000-000000000000}"/>
          </ac:spMkLst>
        </pc:spChg>
        <pc:spChg chg="add mod">
          <ac:chgData name="Jiutao Mao" userId="b5a3794600367d9f" providerId="LiveId" clId="{B88EDFE7-B9E2-4B7A-9F6B-B516146BC28B}" dt="2023-09-22T02:58:44.628" v="1047" actId="1035"/>
          <ac:spMkLst>
            <pc:docMk/>
            <pc:sldMk cId="3658441100" sldId="277"/>
            <ac:spMk id="13" creationId="{DBAF5FF6-280D-84F4-F8A0-FD7165876B38}"/>
          </ac:spMkLst>
        </pc:spChg>
        <pc:spChg chg="mod modVis">
          <ac:chgData name="Jiutao Mao" userId="b5a3794600367d9f" providerId="LiveId" clId="{B88EDFE7-B9E2-4B7A-9F6B-B516146BC28B}" dt="2023-09-22T02:58:21.180" v="1039" actId="1035"/>
          <ac:spMkLst>
            <pc:docMk/>
            <pc:sldMk cId="3658441100" sldId="277"/>
            <ac:spMk id="14" creationId="{00000000-0000-0000-0000-000000000000}"/>
          </ac:spMkLst>
        </pc:spChg>
        <pc:spChg chg="mod modVis">
          <ac:chgData name="Jiutao Mao" userId="b5a3794600367d9f" providerId="LiveId" clId="{B88EDFE7-B9E2-4B7A-9F6B-B516146BC28B}" dt="2023-09-22T03:15:50.550" v="1419"/>
          <ac:spMkLst>
            <pc:docMk/>
            <pc:sldMk cId="3658441100" sldId="277"/>
            <ac:spMk id="16" creationId="{5B9137DC-571F-6563-3B2D-8786C6A7408F}"/>
          </ac:spMkLst>
        </pc:spChg>
        <pc:spChg chg="mod ord modVis">
          <ac:chgData name="Jiutao Mao" userId="b5a3794600367d9f" providerId="LiveId" clId="{B88EDFE7-B9E2-4B7A-9F6B-B516146BC28B}" dt="2023-09-22T03:07:19.985" v="1325" actId="1076"/>
          <ac:spMkLst>
            <pc:docMk/>
            <pc:sldMk cId="3658441100" sldId="277"/>
            <ac:spMk id="20" creationId="{2EC061D0-C6F9-9CC1-766C-E6C29ADB5AEF}"/>
          </ac:spMkLst>
        </pc:spChg>
        <pc:spChg chg="mod modVis">
          <ac:chgData name="Jiutao Mao" userId="b5a3794600367d9f" providerId="LiveId" clId="{B88EDFE7-B9E2-4B7A-9F6B-B516146BC28B}" dt="2023-09-22T03:07:04.913" v="1322" actId="1035"/>
          <ac:spMkLst>
            <pc:docMk/>
            <pc:sldMk cId="3658441100" sldId="277"/>
            <ac:spMk id="28" creationId="{FADE8A5E-8D2B-8270-E07D-DE121502956A}"/>
          </ac:spMkLst>
        </pc:spChg>
        <pc:spChg chg="add mod">
          <ac:chgData name="Jiutao Mao" userId="b5a3794600367d9f" providerId="LiveId" clId="{B88EDFE7-B9E2-4B7A-9F6B-B516146BC28B}" dt="2023-09-22T03:38:29.723" v="1841" actId="1076"/>
          <ac:spMkLst>
            <pc:docMk/>
            <pc:sldMk cId="3658441100" sldId="277"/>
            <ac:spMk id="39" creationId="{9B283371-2C6E-FFBD-479F-98F1003D109C}"/>
          </ac:spMkLst>
        </pc:spChg>
        <pc:spChg chg="add mod">
          <ac:chgData name="Jiutao Mao" userId="b5a3794600367d9f" providerId="LiveId" clId="{B88EDFE7-B9E2-4B7A-9F6B-B516146BC28B}" dt="2023-09-22T03:38:48.829" v="1848" actId="1076"/>
          <ac:spMkLst>
            <pc:docMk/>
            <pc:sldMk cId="3658441100" sldId="277"/>
            <ac:spMk id="40" creationId="{FC3A28DA-72F7-7E2F-399D-92CC0F8659E6}"/>
          </ac:spMkLst>
        </pc:spChg>
        <pc:spChg chg="add mod">
          <ac:chgData name="Jiutao Mao" userId="b5a3794600367d9f" providerId="LiveId" clId="{B88EDFE7-B9E2-4B7A-9F6B-B516146BC28B}" dt="2023-09-22T03:39:04.556" v="1852" actId="1076"/>
          <ac:spMkLst>
            <pc:docMk/>
            <pc:sldMk cId="3658441100" sldId="277"/>
            <ac:spMk id="43" creationId="{EDBC7B22-3896-D1E0-D480-31A6E768BCD3}"/>
          </ac:spMkLst>
        </pc:spChg>
        <pc:spChg chg="add mod">
          <ac:chgData name="Jiutao Mao" userId="b5a3794600367d9f" providerId="LiveId" clId="{B88EDFE7-B9E2-4B7A-9F6B-B516146BC28B}" dt="2023-09-22T03:39:36.292" v="1864"/>
          <ac:spMkLst>
            <pc:docMk/>
            <pc:sldMk cId="3658441100" sldId="277"/>
            <ac:spMk id="45" creationId="{5990F96F-EE84-58A1-3C23-0157FF8565F3}"/>
          </ac:spMkLst>
        </pc:spChg>
        <pc:grpChg chg="add mod">
          <ac:chgData name="Jiutao Mao" userId="b5a3794600367d9f" providerId="LiveId" clId="{B88EDFE7-B9E2-4B7A-9F6B-B516146BC28B}" dt="2023-09-22T03:38:27.193" v="1840" actId="1076"/>
          <ac:grpSpMkLst>
            <pc:docMk/>
            <pc:sldMk cId="3658441100" sldId="277"/>
            <ac:grpSpMk id="41" creationId="{0FAF3873-9ECB-F194-5BE2-4A06478914CA}"/>
          </ac:grpSpMkLst>
        </pc:grpChg>
        <pc:grpChg chg="add mod">
          <ac:chgData name="Jiutao Mao" userId="b5a3794600367d9f" providerId="LiveId" clId="{B88EDFE7-B9E2-4B7A-9F6B-B516146BC28B}" dt="2023-09-22T03:39:28.587" v="1858" actId="1076"/>
          <ac:grpSpMkLst>
            <pc:docMk/>
            <pc:sldMk cId="3658441100" sldId="277"/>
            <ac:grpSpMk id="42" creationId="{8FA38E21-398F-A671-FBE8-9551F764597E}"/>
          </ac:grpSpMkLst>
        </pc:grpChg>
        <pc:grpChg chg="add mod">
          <ac:chgData name="Jiutao Mao" userId="b5a3794600367d9f" providerId="LiveId" clId="{B88EDFE7-B9E2-4B7A-9F6B-B516146BC28B}" dt="2023-09-22T03:39:01.052" v="1851" actId="20577"/>
          <ac:grpSpMkLst>
            <pc:docMk/>
            <pc:sldMk cId="3658441100" sldId="277"/>
            <ac:grpSpMk id="44" creationId="{6B5B0A10-E893-631D-710A-0D8CC0ECC0BB}"/>
          </ac:grpSpMkLst>
        </pc:grpChg>
        <pc:grpChg chg="add mod">
          <ac:chgData name="Jiutao Mao" userId="b5a3794600367d9f" providerId="LiveId" clId="{B88EDFE7-B9E2-4B7A-9F6B-B516146BC28B}" dt="2023-09-22T03:39:36.276" v="1862" actId="20577"/>
          <ac:grpSpMkLst>
            <pc:docMk/>
            <pc:sldMk cId="3658441100" sldId="277"/>
            <ac:grpSpMk id="46" creationId="{C5F7DFF2-4616-C565-2CC4-BE42902BDE58}"/>
          </ac:grpSpMkLst>
        </pc:grpChg>
        <pc:picChg chg="add mod ord modVis">
          <ac:chgData name="Jiutao Mao" userId="b5a3794600367d9f" providerId="LiveId" clId="{B88EDFE7-B9E2-4B7A-9F6B-B516146BC28B}" dt="2023-09-22T03:37:03.449" v="1784" actId="1076"/>
          <ac:picMkLst>
            <pc:docMk/>
            <pc:sldMk cId="3658441100" sldId="277"/>
            <ac:picMk id="3" creationId="{56C4C113-40BD-0143-ADAD-A3B175097DFB}"/>
          </ac:picMkLst>
        </pc:picChg>
        <pc:picChg chg="add del mod modVis">
          <ac:chgData name="Jiutao Mao" userId="b5a3794600367d9f" providerId="LiveId" clId="{B88EDFE7-B9E2-4B7A-9F6B-B516146BC28B}" dt="2023-09-22T02:58:29.297" v="1041" actId="478"/>
          <ac:picMkLst>
            <pc:docMk/>
            <pc:sldMk cId="3658441100" sldId="277"/>
            <ac:picMk id="4" creationId="{50DF64AD-0927-9E86-5FAA-6E6DA052B22E}"/>
          </ac:picMkLst>
        </pc:picChg>
        <pc:picChg chg="add del mod">
          <ac:chgData name="Jiutao Mao" userId="b5a3794600367d9f" providerId="LiveId" clId="{B88EDFE7-B9E2-4B7A-9F6B-B516146BC28B}" dt="2023-09-22T03:15:41.671" v="1397" actId="478"/>
          <ac:picMkLst>
            <pc:docMk/>
            <pc:sldMk cId="3658441100" sldId="277"/>
            <ac:picMk id="18" creationId="{849E38C5-7785-F33F-1483-87809451560C}"/>
          </ac:picMkLst>
        </pc:picChg>
        <pc:picChg chg="add del mod">
          <ac:chgData name="Jiutao Mao" userId="b5a3794600367d9f" providerId="LiveId" clId="{B88EDFE7-B9E2-4B7A-9F6B-B516146BC28B}" dt="2023-09-22T03:15:42.216" v="1398" actId="478"/>
          <ac:picMkLst>
            <pc:docMk/>
            <pc:sldMk cId="3658441100" sldId="277"/>
            <ac:picMk id="21" creationId="{29A80DEE-427F-991A-C50A-3382F86CA073}"/>
          </ac:picMkLst>
        </pc:picChg>
        <pc:picChg chg="add del mod">
          <ac:chgData name="Jiutao Mao" userId="b5a3794600367d9f" providerId="LiveId" clId="{B88EDFE7-B9E2-4B7A-9F6B-B516146BC28B}" dt="2023-09-22T03:15:42.577" v="1399" actId="478"/>
          <ac:picMkLst>
            <pc:docMk/>
            <pc:sldMk cId="3658441100" sldId="277"/>
            <ac:picMk id="27" creationId="{409EED5B-1025-0FA6-1C73-1B8110605C6C}"/>
          </ac:picMkLst>
        </pc:picChg>
        <pc:picChg chg="add del mod modCrop">
          <ac:chgData name="Jiutao Mao" userId="b5a3794600367d9f" providerId="LiveId" clId="{B88EDFE7-B9E2-4B7A-9F6B-B516146BC28B}" dt="2023-09-22T03:04:20.030" v="1098" actId="21"/>
          <ac:picMkLst>
            <pc:docMk/>
            <pc:sldMk cId="3658441100" sldId="277"/>
            <ac:picMk id="29" creationId="{E51BCB80-954C-B9B2-D88B-25250EDF8414}"/>
          </ac:picMkLst>
        </pc:picChg>
        <pc:picChg chg="add mod ord">
          <ac:chgData name="Jiutao Mao" userId="b5a3794600367d9f" providerId="LiveId" clId="{B88EDFE7-B9E2-4B7A-9F6B-B516146BC28B}" dt="2023-09-22T03:07:22.295" v="1327" actId="14100"/>
          <ac:picMkLst>
            <pc:docMk/>
            <pc:sldMk cId="3658441100" sldId="277"/>
            <ac:picMk id="31" creationId="{C6C385D4-E282-20B2-4972-C76887B0A4AC}"/>
          </ac:picMkLst>
        </pc:picChg>
        <pc:picChg chg="add mod ord">
          <ac:chgData name="Jiutao Mao" userId="b5a3794600367d9f" providerId="LiveId" clId="{B88EDFE7-B9E2-4B7A-9F6B-B516146BC28B}" dt="2023-09-22T03:38:08.005" v="1836" actId="571"/>
          <ac:picMkLst>
            <pc:docMk/>
            <pc:sldMk cId="3658441100" sldId="277"/>
            <ac:picMk id="32" creationId="{11782167-3974-2349-AA07-F492E96A4D31}"/>
          </ac:picMkLst>
        </pc:picChg>
        <pc:picChg chg="add mod">
          <ac:chgData name="Jiutao Mao" userId="b5a3794600367d9f" providerId="LiveId" clId="{B88EDFE7-B9E2-4B7A-9F6B-B516146BC28B}" dt="2023-09-22T03:35:54.664" v="1740" actId="164"/>
          <ac:picMkLst>
            <pc:docMk/>
            <pc:sldMk cId="3658441100" sldId="277"/>
            <ac:picMk id="34" creationId="{46098617-F75D-4802-0568-86F711874079}"/>
          </ac:picMkLst>
        </pc:picChg>
        <pc:picChg chg="add mod modCrop">
          <ac:chgData name="Jiutao Mao" userId="b5a3794600367d9f" providerId="LiveId" clId="{B88EDFE7-B9E2-4B7A-9F6B-B516146BC28B}" dt="2023-09-22T03:39:01.052" v="1851" actId="20577"/>
          <ac:picMkLst>
            <pc:docMk/>
            <pc:sldMk cId="3658441100" sldId="277"/>
            <ac:picMk id="36" creationId="{0C3BA0E4-C7EB-E59E-8293-5D6C5E1CFE82}"/>
          </ac:picMkLst>
        </pc:picChg>
        <pc:picChg chg="add mod modCrop">
          <ac:chgData name="Jiutao Mao" userId="b5a3794600367d9f" providerId="LiveId" clId="{B88EDFE7-B9E2-4B7A-9F6B-B516146BC28B}" dt="2023-09-22T03:39:36.276" v="1862" actId="20577"/>
          <ac:picMkLst>
            <pc:docMk/>
            <pc:sldMk cId="3658441100" sldId="277"/>
            <ac:picMk id="38" creationId="{AB7DCC76-6BED-D7BC-F4E7-C307D3A42665}"/>
          </ac:picMkLst>
        </pc:picChg>
        <pc:picChg chg="add mod">
          <ac:chgData name="Jiutao Mao" userId="b5a3794600367d9f" providerId="LiveId" clId="{B88EDFE7-B9E2-4B7A-9F6B-B516146BC28B}" dt="2023-09-22T03:38:08.005" v="1836" actId="571"/>
          <ac:picMkLst>
            <pc:docMk/>
            <pc:sldMk cId="3658441100" sldId="277"/>
            <ac:picMk id="47" creationId="{57BE08D5-D2F2-0492-E6BD-9F7C337CC9FB}"/>
          </ac:picMkLst>
        </pc:picChg>
        <pc:cxnChg chg="mod modVis">
          <ac:chgData name="Jiutao Mao" userId="b5a3794600367d9f" providerId="LiveId" clId="{B88EDFE7-B9E2-4B7A-9F6B-B516146BC28B}" dt="2023-09-22T02:58:21.180" v="1039" actId="1035"/>
          <ac:cxnSpMkLst>
            <pc:docMk/>
            <pc:sldMk cId="3658441100" sldId="277"/>
            <ac:cxnSpMk id="8" creationId="{00000000-0000-0000-0000-000000000000}"/>
          </ac:cxnSpMkLst>
        </pc:cxnChg>
      </pc:sldChg>
      <pc:sldChg chg="add del">
        <pc:chgData name="Jiutao Mao" userId="b5a3794600367d9f" providerId="LiveId" clId="{B88EDFE7-B9E2-4B7A-9F6B-B516146BC28B}" dt="2023-09-22T02:31:06.669" v="421" actId="2696"/>
        <pc:sldMkLst>
          <pc:docMk/>
          <pc:sldMk cId="52085232" sldId="278"/>
        </pc:sldMkLst>
      </pc:sldChg>
      <pc:sldChg chg="addSp delSp modSp add mod modAnim">
        <pc:chgData name="Jiutao Mao" userId="b5a3794600367d9f" providerId="LiveId" clId="{B88EDFE7-B9E2-4B7A-9F6B-B516146BC28B}" dt="2023-09-22T03:52:10.160" v="2236" actId="1440"/>
        <pc:sldMkLst>
          <pc:docMk/>
          <pc:sldMk cId="2375099620" sldId="279"/>
        </pc:sldMkLst>
        <pc:spChg chg="mod modVis">
          <ac:chgData name="Jiutao Mao" userId="b5a3794600367d9f" providerId="LiveId" clId="{B88EDFE7-B9E2-4B7A-9F6B-B516146BC28B}" dt="2023-09-22T02:26:46.693" v="348" actId="14429"/>
          <ac:spMkLst>
            <pc:docMk/>
            <pc:sldMk cId="2375099620" sldId="279"/>
            <ac:spMk id="2" creationId="{00000000-0000-0000-0000-000000000000}"/>
          </ac:spMkLst>
        </pc:spChg>
        <pc:spChg chg="mod modVis">
          <ac:chgData name="Jiutao Mao" userId="b5a3794600367d9f" providerId="LiveId" clId="{B88EDFE7-B9E2-4B7A-9F6B-B516146BC28B}" dt="2023-09-22T02:26:48.098" v="350" actId="14429"/>
          <ac:spMkLst>
            <pc:docMk/>
            <pc:sldMk cId="2375099620" sldId="279"/>
            <ac:spMk id="5" creationId="{00000000-0000-0000-0000-000000000000}"/>
          </ac:spMkLst>
        </pc:spChg>
        <pc:spChg chg="mod modVis">
          <ac:chgData name="Jiutao Mao" userId="b5a3794600367d9f" providerId="LiveId" clId="{B88EDFE7-B9E2-4B7A-9F6B-B516146BC28B}" dt="2023-09-22T02:26:56.391" v="359" actId="14429"/>
          <ac:spMkLst>
            <pc:docMk/>
            <pc:sldMk cId="2375099620" sldId="279"/>
            <ac:spMk id="7" creationId="{68A16922-E462-F87B-611B-FE9D6FD709B9}"/>
          </ac:spMkLst>
        </pc:spChg>
        <pc:spChg chg="mod modVis">
          <ac:chgData name="Jiutao Mao" userId="b5a3794600367d9f" providerId="LiveId" clId="{B88EDFE7-B9E2-4B7A-9F6B-B516146BC28B}" dt="2023-09-22T02:27:41.335" v="377" actId="14429"/>
          <ac:spMkLst>
            <pc:docMk/>
            <pc:sldMk cId="2375099620" sldId="279"/>
            <ac:spMk id="9" creationId="{00000000-0000-0000-0000-000000000000}"/>
          </ac:spMkLst>
        </pc:spChg>
        <pc:spChg chg="mod modVis">
          <ac:chgData name="Jiutao Mao" userId="b5a3794600367d9f" providerId="LiveId" clId="{B88EDFE7-B9E2-4B7A-9F6B-B516146BC28B}" dt="2023-09-22T02:28:13.543" v="391" actId="14429"/>
          <ac:spMkLst>
            <pc:docMk/>
            <pc:sldMk cId="2375099620" sldId="279"/>
            <ac:spMk id="10" creationId="{00000000-0000-0000-0000-000000000000}"/>
          </ac:spMkLst>
        </pc:spChg>
        <pc:spChg chg="del">
          <ac:chgData name="Jiutao Mao" userId="b5a3794600367d9f" providerId="LiveId" clId="{B88EDFE7-B9E2-4B7A-9F6B-B516146BC28B}" dt="2023-09-22T02:25:54.797" v="325" actId="478"/>
          <ac:spMkLst>
            <pc:docMk/>
            <pc:sldMk cId="2375099620" sldId="279"/>
            <ac:spMk id="11" creationId="{729EF792-C89A-9C15-5799-2BE34E9A1AE6}"/>
          </ac:spMkLst>
        </pc:spChg>
        <pc:spChg chg="del">
          <ac:chgData name="Jiutao Mao" userId="b5a3794600367d9f" providerId="LiveId" clId="{B88EDFE7-B9E2-4B7A-9F6B-B516146BC28B}" dt="2023-09-22T02:25:51.866" v="324" actId="478"/>
          <ac:spMkLst>
            <pc:docMk/>
            <pc:sldMk cId="2375099620" sldId="279"/>
            <ac:spMk id="12" creationId="{BA97EA0E-A4FD-AA94-F6D5-2809998EBF7B}"/>
          </ac:spMkLst>
        </pc:spChg>
        <pc:spChg chg="mod modVis">
          <ac:chgData name="Jiutao Mao" userId="b5a3794600367d9f" providerId="LiveId" clId="{B88EDFE7-B9E2-4B7A-9F6B-B516146BC28B}" dt="2023-09-22T02:27:27.425" v="374" actId="14429"/>
          <ac:spMkLst>
            <pc:docMk/>
            <pc:sldMk cId="2375099620" sldId="279"/>
            <ac:spMk id="14" creationId="{00000000-0000-0000-0000-000000000000}"/>
          </ac:spMkLst>
        </pc:spChg>
        <pc:spChg chg="del">
          <ac:chgData name="Jiutao Mao" userId="b5a3794600367d9f" providerId="LiveId" clId="{B88EDFE7-B9E2-4B7A-9F6B-B516146BC28B}" dt="2023-09-22T02:25:57.540" v="326" actId="478"/>
          <ac:spMkLst>
            <pc:docMk/>
            <pc:sldMk cId="2375099620" sldId="279"/>
            <ac:spMk id="15" creationId="{98DBC85E-A801-0C7F-3917-506416C04C35}"/>
          </ac:spMkLst>
        </pc:spChg>
        <pc:spChg chg="mod modVis">
          <ac:chgData name="Jiutao Mao" userId="b5a3794600367d9f" providerId="LiveId" clId="{B88EDFE7-B9E2-4B7A-9F6B-B516146BC28B}" dt="2023-09-22T02:28:12.689" v="390" actId="14429"/>
          <ac:spMkLst>
            <pc:docMk/>
            <pc:sldMk cId="2375099620" sldId="279"/>
            <ac:spMk id="16" creationId="{5B9137DC-571F-6563-3B2D-8786C6A7408F}"/>
          </ac:spMkLst>
        </pc:spChg>
        <pc:spChg chg="mod modVis">
          <ac:chgData name="Jiutao Mao" userId="b5a3794600367d9f" providerId="LiveId" clId="{B88EDFE7-B9E2-4B7A-9F6B-B516146BC28B}" dt="2023-09-22T02:28:39.615" v="405" actId="13244"/>
          <ac:spMkLst>
            <pc:docMk/>
            <pc:sldMk cId="2375099620" sldId="279"/>
            <ac:spMk id="17" creationId="{9AFF218B-513A-32E0-13C5-26FCA8963A7C}"/>
          </ac:spMkLst>
        </pc:spChg>
        <pc:spChg chg="add mod">
          <ac:chgData name="Jiutao Mao" userId="b5a3794600367d9f" providerId="LiveId" clId="{B88EDFE7-B9E2-4B7A-9F6B-B516146BC28B}" dt="2023-09-22T03:42:41.483" v="1978" actId="164"/>
          <ac:spMkLst>
            <pc:docMk/>
            <pc:sldMk cId="2375099620" sldId="279"/>
            <ac:spMk id="18" creationId="{560110D8-44BE-C215-93E3-4807284E79E3}"/>
          </ac:spMkLst>
        </pc:spChg>
        <pc:spChg chg="mod ord modVis">
          <ac:chgData name="Jiutao Mao" userId="b5a3794600367d9f" providerId="LiveId" clId="{B88EDFE7-B9E2-4B7A-9F6B-B516146BC28B}" dt="2023-09-22T03:19:19.032" v="1604" actId="20577"/>
          <ac:spMkLst>
            <pc:docMk/>
            <pc:sldMk cId="2375099620" sldId="279"/>
            <ac:spMk id="19" creationId="{69BDCCF5-9CE7-514F-9454-7062782FABDB}"/>
          </ac:spMkLst>
        </pc:spChg>
        <pc:spChg chg="mod modVis">
          <ac:chgData name="Jiutao Mao" userId="b5a3794600367d9f" providerId="LiveId" clId="{B88EDFE7-B9E2-4B7A-9F6B-B516146BC28B}" dt="2023-09-22T02:27:44.457" v="378" actId="14429"/>
          <ac:spMkLst>
            <pc:docMk/>
            <pc:sldMk cId="2375099620" sldId="279"/>
            <ac:spMk id="20" creationId="{2EC061D0-C6F9-9CC1-766C-E6C29ADB5AEF}"/>
          </ac:spMkLst>
        </pc:spChg>
        <pc:spChg chg="mod ord modVis">
          <ac:chgData name="Jiutao Mao" userId="b5a3794600367d9f" providerId="LiveId" clId="{B88EDFE7-B9E2-4B7A-9F6B-B516146BC28B}" dt="2023-09-22T02:28:34.885" v="403" actId="14429"/>
          <ac:spMkLst>
            <pc:docMk/>
            <pc:sldMk cId="2375099620" sldId="279"/>
            <ac:spMk id="22" creationId="{5E3ACA42-19AA-B325-A1FF-607B30DE0BE2}"/>
          </ac:spMkLst>
        </pc:spChg>
        <pc:spChg chg="del mod modVis">
          <ac:chgData name="Jiutao Mao" userId="b5a3794600367d9f" providerId="LiveId" clId="{B88EDFE7-B9E2-4B7A-9F6B-B516146BC28B}" dt="2023-09-22T02:27:25.529" v="373" actId="478"/>
          <ac:spMkLst>
            <pc:docMk/>
            <pc:sldMk cId="2375099620" sldId="279"/>
            <ac:spMk id="24" creationId="{8164B42F-77D8-D331-0DB1-FEA78C0A552D}"/>
          </ac:spMkLst>
        </pc:spChg>
        <pc:spChg chg="del">
          <ac:chgData name="Jiutao Mao" userId="b5a3794600367d9f" providerId="LiveId" clId="{B88EDFE7-B9E2-4B7A-9F6B-B516146BC28B}" dt="2023-09-22T02:26:44.821" v="346" actId="478"/>
          <ac:spMkLst>
            <pc:docMk/>
            <pc:sldMk cId="2375099620" sldId="279"/>
            <ac:spMk id="26" creationId="{D5114ED5-CC5D-1288-6BB2-8C267BFB986C}"/>
          </ac:spMkLst>
        </pc:spChg>
        <pc:spChg chg="mod modVis">
          <ac:chgData name="Jiutao Mao" userId="b5a3794600367d9f" providerId="LiveId" clId="{B88EDFE7-B9E2-4B7A-9F6B-B516146BC28B}" dt="2023-09-22T02:27:28.545" v="375" actId="14429"/>
          <ac:spMkLst>
            <pc:docMk/>
            <pc:sldMk cId="2375099620" sldId="279"/>
            <ac:spMk id="28" creationId="{FADE8A5E-8D2B-8270-E07D-DE121502956A}"/>
          </ac:spMkLst>
        </pc:spChg>
        <pc:spChg chg="mod ord modVis">
          <ac:chgData name="Jiutao Mao" userId="b5a3794600367d9f" providerId="LiveId" clId="{B88EDFE7-B9E2-4B7A-9F6B-B516146BC28B}" dt="2023-09-22T02:28:28.630" v="399" actId="13244"/>
          <ac:spMkLst>
            <pc:docMk/>
            <pc:sldMk cId="2375099620" sldId="279"/>
            <ac:spMk id="30" creationId="{B002EDF4-9D02-E0DB-F5DE-F4BB3E7D2ABD}"/>
          </ac:spMkLst>
        </pc:spChg>
        <pc:spChg chg="add mod">
          <ac:chgData name="Jiutao Mao" userId="b5a3794600367d9f" providerId="LiveId" clId="{B88EDFE7-B9E2-4B7A-9F6B-B516146BC28B}" dt="2023-09-22T03:45:12.479" v="2050" actId="164"/>
          <ac:spMkLst>
            <pc:docMk/>
            <pc:sldMk cId="2375099620" sldId="279"/>
            <ac:spMk id="31" creationId="{A4C2A9CA-A7EB-FDD9-9DB9-2A106C3C3CE6}"/>
          </ac:spMkLst>
        </pc:spChg>
        <pc:spChg chg="add mod">
          <ac:chgData name="Jiutao Mao" userId="b5a3794600367d9f" providerId="LiveId" clId="{B88EDFE7-B9E2-4B7A-9F6B-B516146BC28B}" dt="2023-09-22T03:45:02.322" v="2047" actId="164"/>
          <ac:spMkLst>
            <pc:docMk/>
            <pc:sldMk cId="2375099620" sldId="279"/>
            <ac:spMk id="32" creationId="{D38BA088-1335-E7E1-B466-7539A8333065}"/>
          </ac:spMkLst>
        </pc:spChg>
        <pc:grpChg chg="add del mod">
          <ac:chgData name="Jiutao Mao" userId="b5a3794600367d9f" providerId="LiveId" clId="{B88EDFE7-B9E2-4B7A-9F6B-B516146BC28B}" dt="2023-09-22T03:43:38.440" v="1986" actId="478"/>
          <ac:grpSpMkLst>
            <pc:docMk/>
            <pc:sldMk cId="2375099620" sldId="279"/>
            <ac:grpSpMk id="21" creationId="{7E70DBAE-BEF8-22C4-5A13-D120D28CAD8F}"/>
          </ac:grpSpMkLst>
        </pc:grpChg>
        <pc:grpChg chg="add mod">
          <ac:chgData name="Jiutao Mao" userId="b5a3794600367d9f" providerId="LiveId" clId="{B88EDFE7-B9E2-4B7A-9F6B-B516146BC28B}" dt="2023-09-22T03:45:02.322" v="2047" actId="164"/>
          <ac:grpSpMkLst>
            <pc:docMk/>
            <pc:sldMk cId="2375099620" sldId="279"/>
            <ac:grpSpMk id="33" creationId="{3D6AC292-A16E-3BC0-8FBF-C0B851217B77}"/>
          </ac:grpSpMkLst>
        </pc:grpChg>
        <pc:grpChg chg="add mod ord">
          <ac:chgData name="Jiutao Mao" userId="b5a3794600367d9f" providerId="LiveId" clId="{B88EDFE7-B9E2-4B7A-9F6B-B516146BC28B}" dt="2023-09-22T03:45:26.122" v="2055" actId="166"/>
          <ac:grpSpMkLst>
            <pc:docMk/>
            <pc:sldMk cId="2375099620" sldId="279"/>
            <ac:grpSpMk id="34" creationId="{427A505E-77FA-CF15-A564-2D2AAF718760}"/>
          </ac:grpSpMkLst>
        </pc:grpChg>
        <pc:picChg chg="mod modVis">
          <ac:chgData name="Jiutao Mao" userId="b5a3794600367d9f" providerId="LiveId" clId="{B88EDFE7-B9E2-4B7A-9F6B-B516146BC28B}" dt="2023-09-22T02:27:51.776" v="383" actId="14429"/>
          <ac:picMkLst>
            <pc:docMk/>
            <pc:sldMk cId="2375099620" sldId="279"/>
            <ac:picMk id="3" creationId="{56C4C113-40BD-0143-ADAD-A3B175097DFB}"/>
          </ac:picMkLst>
        </pc:picChg>
        <pc:picChg chg="del mod modVis">
          <ac:chgData name="Jiutao Mao" userId="b5a3794600367d9f" providerId="LiveId" clId="{B88EDFE7-B9E2-4B7A-9F6B-B516146BC28B}" dt="2023-09-22T02:26:28.868" v="338" actId="478"/>
          <ac:picMkLst>
            <pc:docMk/>
            <pc:sldMk cId="2375099620" sldId="279"/>
            <ac:picMk id="4" creationId="{50DF64AD-0927-9E86-5FAA-6E6DA052B22E}"/>
          </ac:picMkLst>
        </pc:picChg>
        <pc:picChg chg="add del mod">
          <ac:chgData name="Jiutao Mao" userId="b5a3794600367d9f" providerId="LiveId" clId="{B88EDFE7-B9E2-4B7A-9F6B-B516146BC28B}" dt="2023-09-22T03:42:26.931" v="1974" actId="1076"/>
          <ac:picMkLst>
            <pc:docMk/>
            <pc:sldMk cId="2375099620" sldId="279"/>
            <ac:picMk id="6" creationId="{031B8CAB-844A-ECBB-C99A-11BE7E91DF37}"/>
          </ac:picMkLst>
        </pc:picChg>
        <pc:picChg chg="add mod">
          <ac:chgData name="Jiutao Mao" userId="b5a3794600367d9f" providerId="LiveId" clId="{B88EDFE7-B9E2-4B7A-9F6B-B516146BC28B}" dt="2023-09-22T03:42:41.483" v="1978" actId="164"/>
          <ac:picMkLst>
            <pc:docMk/>
            <pc:sldMk cId="2375099620" sldId="279"/>
            <ac:picMk id="13" creationId="{8CD9E509-B266-C00B-CDB5-06A4C15E4622}"/>
          </ac:picMkLst>
        </pc:picChg>
        <pc:picChg chg="add mod modCrop">
          <ac:chgData name="Jiutao Mao" userId="b5a3794600367d9f" providerId="LiveId" clId="{B88EDFE7-B9E2-4B7A-9F6B-B516146BC28B}" dt="2023-09-22T03:52:10.160" v="2236" actId="1440"/>
          <ac:picMkLst>
            <pc:docMk/>
            <pc:sldMk cId="2375099620" sldId="279"/>
            <ac:picMk id="27" creationId="{22F7C113-28BD-0D08-EFDB-35AADABF0198}"/>
          </ac:picMkLst>
        </pc:picChg>
        <pc:picChg chg="add mod">
          <ac:chgData name="Jiutao Mao" userId="b5a3794600367d9f" providerId="LiveId" clId="{B88EDFE7-B9E2-4B7A-9F6B-B516146BC28B}" dt="2023-09-22T03:52:06.714" v="2235" actId="1440"/>
          <ac:picMkLst>
            <pc:docMk/>
            <pc:sldMk cId="2375099620" sldId="279"/>
            <ac:picMk id="29" creationId="{CFDAF48E-536C-67DE-BEEB-81153F07DEDB}"/>
          </ac:picMkLst>
        </pc:picChg>
        <pc:cxnChg chg="mod modVis">
          <ac:chgData name="Jiutao Mao" userId="b5a3794600367d9f" providerId="LiveId" clId="{B88EDFE7-B9E2-4B7A-9F6B-B516146BC28B}" dt="2023-09-22T02:27:00.907" v="365" actId="14429"/>
          <ac:cxnSpMkLst>
            <pc:docMk/>
            <pc:sldMk cId="2375099620" sldId="279"/>
            <ac:cxnSpMk id="8" creationId="{00000000-0000-0000-0000-000000000000}"/>
          </ac:cxnSpMkLst>
        </pc:cxnChg>
        <pc:cxnChg chg="del mod modVis">
          <ac:chgData name="Jiutao Mao" userId="b5a3794600367d9f" providerId="LiveId" clId="{B88EDFE7-B9E2-4B7A-9F6B-B516146BC28B}" dt="2023-09-22T02:27:10.030" v="366" actId="478"/>
          <ac:cxnSpMkLst>
            <pc:docMk/>
            <pc:sldMk cId="2375099620" sldId="279"/>
            <ac:cxnSpMk id="23" creationId="{375A7A7E-4962-58AF-6732-A35EBA93D086}"/>
          </ac:cxnSpMkLst>
        </pc:cxnChg>
        <pc:cxnChg chg="del">
          <ac:chgData name="Jiutao Mao" userId="b5a3794600367d9f" providerId="LiveId" clId="{B88EDFE7-B9E2-4B7A-9F6B-B516146BC28B}" dt="2023-09-22T02:26:44.127" v="345" actId="478"/>
          <ac:cxnSpMkLst>
            <pc:docMk/>
            <pc:sldMk cId="2375099620" sldId="279"/>
            <ac:cxnSpMk id="25" creationId="{D3481AC7-B09F-1BD2-2ACA-73A0FE9A3580}"/>
          </ac:cxnSpMkLst>
        </pc:cxnChg>
      </pc:sldChg>
      <pc:sldChg chg="add del">
        <pc:chgData name="Jiutao Mao" userId="b5a3794600367d9f" providerId="LiveId" clId="{B88EDFE7-B9E2-4B7A-9F6B-B516146BC28B}" dt="2023-09-22T02:25:21.715" v="302" actId="2696"/>
        <pc:sldMkLst>
          <pc:docMk/>
          <pc:sldMk cId="3482399675" sldId="279"/>
        </pc:sldMkLst>
      </pc:sldChg>
      <pc:sldChg chg="modSp add del mod">
        <pc:chgData name="Jiutao Mao" userId="b5a3794600367d9f" providerId="LiveId" clId="{B88EDFE7-B9E2-4B7A-9F6B-B516146BC28B}" dt="2023-09-22T02:48:21.443" v="796" actId="2696"/>
        <pc:sldMkLst>
          <pc:docMk/>
          <pc:sldMk cId="3646928546" sldId="280"/>
        </pc:sldMkLst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6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7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8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10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16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28.999" v="471" actId="1038"/>
          <ac:spMkLst>
            <pc:docMk/>
            <pc:sldMk cId="3646928546" sldId="280"/>
            <ac:spMk id="17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46.469" v="517" actId="1038"/>
          <ac:spMkLst>
            <pc:docMk/>
            <pc:sldMk cId="3646928546" sldId="280"/>
            <ac:spMk id="28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46.469" v="517" actId="1038"/>
          <ac:spMkLst>
            <pc:docMk/>
            <pc:sldMk cId="3646928546" sldId="280"/>
            <ac:spMk id="29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46.469" v="517" actId="1038"/>
          <ac:spMkLst>
            <pc:docMk/>
            <pc:sldMk cId="3646928546" sldId="280"/>
            <ac:spMk id="30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46.469" v="517" actId="1038"/>
          <ac:spMkLst>
            <pc:docMk/>
            <pc:sldMk cId="3646928546" sldId="280"/>
            <ac:spMk id="31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5:46.469" v="517" actId="1038"/>
          <ac:spMkLst>
            <pc:docMk/>
            <pc:sldMk cId="3646928546" sldId="280"/>
            <ac:spMk id="32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6:20.285" v="518" actId="14100"/>
          <ac:spMkLst>
            <pc:docMk/>
            <pc:sldMk cId="3646928546" sldId="280"/>
            <ac:spMk id="43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6:20.285" v="518" actId="14100"/>
          <ac:spMkLst>
            <pc:docMk/>
            <pc:sldMk cId="3646928546" sldId="280"/>
            <ac:spMk id="44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6:20.285" v="518" actId="14100"/>
          <ac:spMkLst>
            <pc:docMk/>
            <pc:sldMk cId="3646928546" sldId="280"/>
            <ac:spMk id="45" creationId="{00000000-0000-0000-0000-000000000000}"/>
          </ac:spMkLst>
        </pc:spChg>
        <pc:spChg chg="mod">
          <ac:chgData name="Jiutao Mao" userId="b5a3794600367d9f" providerId="LiveId" clId="{B88EDFE7-B9E2-4B7A-9F6B-B516146BC28B}" dt="2023-09-22T02:36:45.921" v="532" actId="20577"/>
          <ac:spMkLst>
            <pc:docMk/>
            <pc:sldMk cId="3646928546" sldId="280"/>
            <ac:spMk id="46" creationId="{00000000-0000-0000-0000-000000000000}"/>
          </ac:spMkLst>
        </pc:spChg>
        <pc:picChg chg="mod">
          <ac:chgData name="Jiutao Mao" userId="b5a3794600367d9f" providerId="LiveId" clId="{B88EDFE7-B9E2-4B7A-9F6B-B516146BC28B}" dt="2023-09-22T02:36:20.285" v="518" actId="14100"/>
          <ac:picMkLst>
            <pc:docMk/>
            <pc:sldMk cId="3646928546" sldId="280"/>
            <ac:picMk id="11" creationId="{00000000-0000-0000-0000-000000000000}"/>
          </ac:picMkLst>
        </pc:picChg>
        <pc:picChg chg="mod">
          <ac:chgData name="Jiutao Mao" userId="b5a3794600367d9f" providerId="LiveId" clId="{B88EDFE7-B9E2-4B7A-9F6B-B516146BC28B}" dt="2023-09-22T02:35:28.999" v="471" actId="1038"/>
          <ac:picMkLst>
            <pc:docMk/>
            <pc:sldMk cId="3646928546" sldId="280"/>
            <ac:picMk id="15" creationId="{00000000-0000-0000-0000-000000000000}"/>
          </ac:picMkLst>
        </pc:picChg>
        <pc:picChg chg="mod">
          <ac:chgData name="Jiutao Mao" userId="b5a3794600367d9f" providerId="LiveId" clId="{B88EDFE7-B9E2-4B7A-9F6B-B516146BC28B}" dt="2023-09-22T02:36:20.285" v="518" actId="14100"/>
          <ac:picMkLst>
            <pc:docMk/>
            <pc:sldMk cId="3646928546" sldId="280"/>
            <ac:picMk id="47" creationId="{00000000-0000-0000-0000-000000000000}"/>
          </ac:picMkLst>
        </pc:picChg>
        <pc:cxnChg chg="mod">
          <ac:chgData name="Jiutao Mao" userId="b5a3794600367d9f" providerId="LiveId" clId="{B88EDFE7-B9E2-4B7A-9F6B-B516146BC28B}" dt="2023-09-22T02:35:28.999" v="471" actId="1038"/>
          <ac:cxnSpMkLst>
            <pc:docMk/>
            <pc:sldMk cId="3646928546" sldId="280"/>
            <ac:cxnSpMk id="12" creationId="{00000000-0000-0000-0000-000000000000}"/>
          </ac:cxnSpMkLst>
        </pc:cxnChg>
        <pc:cxnChg chg="mod">
          <ac:chgData name="Jiutao Mao" userId="b5a3794600367d9f" providerId="LiveId" clId="{B88EDFE7-B9E2-4B7A-9F6B-B516146BC28B}" dt="2023-09-22T02:35:46.469" v="517" actId="1038"/>
          <ac:cxnSpMkLst>
            <pc:docMk/>
            <pc:sldMk cId="3646928546" sldId="280"/>
            <ac:cxnSpMk id="33" creationId="{00000000-0000-0000-0000-000000000000}"/>
          </ac:cxnSpMkLst>
        </pc:cxnChg>
      </pc:sldChg>
      <pc:sldChg chg="addSp delSp modSp add mod">
        <pc:chgData name="Jiutao Mao" userId="b5a3794600367d9f" providerId="LiveId" clId="{B88EDFE7-B9E2-4B7A-9F6B-B516146BC28B}" dt="2023-09-22T02:44:16.138" v="751" actId="1076"/>
        <pc:sldMkLst>
          <pc:docMk/>
          <pc:sldMk cId="3921564010" sldId="281"/>
        </pc:sldMkLst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6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7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8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10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16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0:24.408" v="683" actId="1038"/>
          <ac:spMkLst>
            <pc:docMk/>
            <pc:sldMk cId="3921564010" sldId="281"/>
            <ac:spMk id="17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4:11.797" v="749" actId="1076"/>
          <ac:spMkLst>
            <pc:docMk/>
            <pc:sldMk cId="3921564010" sldId="281"/>
            <ac:spMk id="28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4:11.797" v="749" actId="1076"/>
          <ac:spMkLst>
            <pc:docMk/>
            <pc:sldMk cId="3921564010" sldId="281"/>
            <ac:spMk id="29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4:11.797" v="749" actId="1076"/>
          <ac:spMkLst>
            <pc:docMk/>
            <pc:sldMk cId="3921564010" sldId="281"/>
            <ac:spMk id="30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4:11.797" v="749" actId="1076"/>
          <ac:spMkLst>
            <pc:docMk/>
            <pc:sldMk cId="3921564010" sldId="281"/>
            <ac:spMk id="31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4:11.797" v="749" actId="1076"/>
          <ac:spMkLst>
            <pc:docMk/>
            <pc:sldMk cId="3921564010" sldId="281"/>
            <ac:spMk id="32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37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38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39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40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41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2:11.205" v="735" actId="688"/>
          <ac:spMkLst>
            <pc:docMk/>
            <pc:sldMk cId="3921564010" sldId="281"/>
            <ac:spMk id="42" creationId="{00000000-0000-0000-0000-000000000000}"/>
          </ac:spMkLst>
        </pc:spChg>
        <pc:spChg chg="add del mod">
          <ac:chgData name="Jiutao Mao" userId="b5a3794600367d9f" providerId="LiveId" clId="{B88EDFE7-B9E2-4B7A-9F6B-B516146BC28B}" dt="2023-09-22T02:41:52.724" v="732" actId="688"/>
          <ac:spMkLst>
            <pc:docMk/>
            <pc:sldMk cId="3921564010" sldId="281"/>
            <ac:spMk id="43" creationId="{00000000-0000-0000-0000-000000000000}"/>
          </ac:spMkLst>
        </pc:spChg>
        <pc:spChg chg="del">
          <ac:chgData name="Jiutao Mao" userId="b5a3794600367d9f" providerId="LiveId" clId="{B88EDFE7-B9E2-4B7A-9F6B-B516146BC28B}" dt="2023-09-22T02:39:42.976" v="647" actId="478"/>
          <ac:spMkLst>
            <pc:docMk/>
            <pc:sldMk cId="3921564010" sldId="281"/>
            <ac:spMk id="44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1:14.851" v="700" actId="1076"/>
          <ac:spMkLst>
            <pc:docMk/>
            <pc:sldMk cId="3921564010" sldId="281"/>
            <ac:spMk id="45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1:35.406" v="729"/>
          <ac:spMkLst>
            <pc:docMk/>
            <pc:sldMk cId="3921564010" sldId="281"/>
            <ac:spMk id="46" creationId="{00000000-0000-0000-0000-000000000000}"/>
          </ac:spMkLst>
        </pc:spChg>
        <pc:picChg chg="add del mod modCrop">
          <ac:chgData name="Jiutao Mao" userId="b5a3794600367d9f" providerId="LiveId" clId="{B88EDFE7-B9E2-4B7A-9F6B-B516146BC28B}" dt="2023-09-22T02:41:09.288" v="699" actId="14100"/>
          <ac:picMkLst>
            <pc:docMk/>
            <pc:sldMk cId="3921564010" sldId="281"/>
            <ac:picMk id="11" creationId="{00000000-0000-0000-0000-000000000000}"/>
          </ac:picMkLst>
        </pc:picChg>
        <pc:picChg chg="add mod">
          <ac:chgData name="Jiutao Mao" userId="b5a3794600367d9f" providerId="LiveId" clId="{B88EDFE7-B9E2-4B7A-9F6B-B516146BC28B}" dt="2023-09-22T02:38:22.463" v="581" actId="571"/>
          <ac:picMkLst>
            <pc:docMk/>
            <pc:sldMk cId="3921564010" sldId="281"/>
            <ac:picMk id="13" creationId="{B37D3042-04A0-F459-6AF2-C1B15EEFAC1C}"/>
          </ac:picMkLst>
        </pc:picChg>
        <pc:picChg chg="mod">
          <ac:chgData name="Jiutao Mao" userId="b5a3794600367d9f" providerId="LiveId" clId="{B88EDFE7-B9E2-4B7A-9F6B-B516146BC28B}" dt="2023-09-22T02:40:24.408" v="683" actId="1038"/>
          <ac:picMkLst>
            <pc:docMk/>
            <pc:sldMk cId="3921564010" sldId="281"/>
            <ac:picMk id="15" creationId="{00000000-0000-0000-0000-000000000000}"/>
          </ac:picMkLst>
        </pc:picChg>
        <pc:picChg chg="add mod">
          <ac:chgData name="Jiutao Mao" userId="b5a3794600367d9f" providerId="LiveId" clId="{B88EDFE7-B9E2-4B7A-9F6B-B516146BC28B}" dt="2023-09-22T02:44:16.138" v="751" actId="1076"/>
          <ac:picMkLst>
            <pc:docMk/>
            <pc:sldMk cId="3921564010" sldId="281"/>
            <ac:picMk id="19" creationId="{2152CCFA-493C-278C-99B6-9B8FD0174509}"/>
          </ac:picMkLst>
        </pc:picChg>
        <pc:picChg chg="add mod">
          <ac:chgData name="Jiutao Mao" userId="b5a3794600367d9f" providerId="LiveId" clId="{B88EDFE7-B9E2-4B7A-9F6B-B516146BC28B}" dt="2023-09-22T02:44:13.995" v="750" actId="1076"/>
          <ac:picMkLst>
            <pc:docMk/>
            <pc:sldMk cId="3921564010" sldId="281"/>
            <ac:picMk id="21" creationId="{7A0D3717-F60E-5D82-2099-2F33318D497C}"/>
          </ac:picMkLst>
        </pc:picChg>
        <pc:picChg chg="add del mod">
          <ac:chgData name="Jiutao Mao" userId="b5a3794600367d9f" providerId="LiveId" clId="{B88EDFE7-B9E2-4B7A-9F6B-B516146BC28B}" dt="2023-09-22T02:40:51.701" v="693" actId="478"/>
          <ac:picMkLst>
            <pc:docMk/>
            <pc:sldMk cId="3921564010" sldId="281"/>
            <ac:picMk id="47" creationId="{00000000-0000-0000-0000-000000000000}"/>
          </ac:picMkLst>
        </pc:picChg>
        <pc:picChg chg="mod">
          <ac:chgData name="Jiutao Mao" userId="b5a3794600367d9f" providerId="LiveId" clId="{B88EDFE7-B9E2-4B7A-9F6B-B516146BC28B}" dt="2023-09-22T02:38:07.958" v="564" actId="1035"/>
          <ac:picMkLst>
            <pc:docMk/>
            <pc:sldMk cId="3921564010" sldId="281"/>
            <ac:picMk id="48" creationId="{00000000-0000-0000-0000-000000000000}"/>
          </ac:picMkLst>
        </pc:picChg>
        <pc:picChg chg="mod">
          <ac:chgData name="Jiutao Mao" userId="b5a3794600367d9f" providerId="LiveId" clId="{B88EDFE7-B9E2-4B7A-9F6B-B516146BC28B}" dt="2023-09-22T02:39:26.791" v="633" actId="1036"/>
          <ac:picMkLst>
            <pc:docMk/>
            <pc:sldMk cId="3921564010" sldId="281"/>
            <ac:picMk id="49" creationId="{00000000-0000-0000-0000-000000000000}"/>
          </ac:picMkLst>
        </pc:picChg>
        <pc:cxnChg chg="add mod">
          <ac:chgData name="Jiutao Mao" userId="b5a3794600367d9f" providerId="LiveId" clId="{B88EDFE7-B9E2-4B7A-9F6B-B516146BC28B}" dt="2023-09-22T02:38:22.463" v="581" actId="571"/>
          <ac:cxnSpMkLst>
            <pc:docMk/>
            <pc:sldMk cId="3921564010" sldId="281"/>
            <ac:cxnSpMk id="9" creationId="{A6B884F4-E9A6-DD91-99D0-EC41CF5445ED}"/>
          </ac:cxnSpMkLst>
        </pc:cxnChg>
        <pc:cxnChg chg="mod">
          <ac:chgData name="Jiutao Mao" userId="b5a3794600367d9f" providerId="LiveId" clId="{B88EDFE7-B9E2-4B7A-9F6B-B516146BC28B}" dt="2023-09-22T02:40:24.408" v="683" actId="1038"/>
          <ac:cxnSpMkLst>
            <pc:docMk/>
            <pc:sldMk cId="3921564010" sldId="281"/>
            <ac:cxnSpMk id="12" creationId="{00000000-0000-0000-0000-000000000000}"/>
          </ac:cxnSpMkLst>
        </pc:cxnChg>
        <pc:cxnChg chg="mod">
          <ac:chgData name="Jiutao Mao" userId="b5a3794600367d9f" providerId="LiveId" clId="{B88EDFE7-B9E2-4B7A-9F6B-B516146BC28B}" dt="2023-09-22T02:44:11.797" v="749" actId="1076"/>
          <ac:cxnSpMkLst>
            <pc:docMk/>
            <pc:sldMk cId="3921564010" sldId="281"/>
            <ac:cxnSpMk id="33" creationId="{00000000-0000-0000-0000-000000000000}"/>
          </ac:cxnSpMkLst>
        </pc:cxnChg>
      </pc:sldChg>
      <pc:sldChg chg="addSp delSp modSp add mod">
        <pc:chgData name="Jiutao Mao" userId="b5a3794600367d9f" providerId="LiveId" clId="{B88EDFE7-B9E2-4B7A-9F6B-B516146BC28B}" dt="2023-09-22T02:50:07.438" v="812" actId="1440"/>
        <pc:sldMkLst>
          <pc:docMk/>
          <pc:sldMk cId="4262696904" sldId="282"/>
        </pc:sldMkLst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37" creationId="{00000000-0000-0000-0000-000000000000}"/>
          </ac:spMkLst>
        </pc:spChg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38" creationId="{00000000-0000-0000-0000-000000000000}"/>
          </ac:spMkLst>
        </pc:spChg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39" creationId="{00000000-0000-0000-0000-000000000000}"/>
          </ac:spMkLst>
        </pc:spChg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40" creationId="{00000000-0000-0000-0000-000000000000}"/>
          </ac:spMkLst>
        </pc:spChg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41" creationId="{00000000-0000-0000-0000-000000000000}"/>
          </ac:spMkLst>
        </pc:spChg>
        <pc:spChg chg="mod">
          <ac:chgData name="Jiutao Mao" userId="b5a3794600367d9f" providerId="LiveId" clId="{B88EDFE7-B9E2-4B7A-9F6B-B516146BC28B}" dt="2023-09-22T02:50:04.738" v="808" actId="196"/>
          <ac:spMkLst>
            <pc:docMk/>
            <pc:sldMk cId="4262696904" sldId="282"/>
            <ac:spMk id="42" creationId="{00000000-0000-0000-0000-000000000000}"/>
          </ac:spMkLst>
        </pc:spChg>
        <pc:spChg chg="mod">
          <ac:chgData name="Jiutao Mao" userId="b5a3794600367d9f" providerId="LiveId" clId="{B88EDFE7-B9E2-4B7A-9F6B-B516146BC28B}" dt="2023-09-22T02:48:08.716" v="795" actId="20577"/>
          <ac:spMkLst>
            <pc:docMk/>
            <pc:sldMk cId="4262696904" sldId="282"/>
            <ac:spMk id="46" creationId="{00000000-0000-0000-0000-000000000000}"/>
          </ac:spMkLst>
        </pc:spChg>
        <pc:picChg chg="add mod">
          <ac:chgData name="Jiutao Mao" userId="b5a3794600367d9f" providerId="LiveId" clId="{B88EDFE7-B9E2-4B7A-9F6B-B516146BC28B}" dt="2023-09-22T02:50:07.438" v="812" actId="1440"/>
          <ac:picMkLst>
            <pc:docMk/>
            <pc:sldMk cId="4262696904" sldId="282"/>
            <ac:picMk id="9" creationId="{E4C70A54-E5D5-AA1D-AACF-6B0224D596C4}"/>
          </ac:picMkLst>
        </pc:picChg>
        <pc:picChg chg="add del mod">
          <ac:chgData name="Jiutao Mao" userId="b5a3794600367d9f" providerId="LiveId" clId="{B88EDFE7-B9E2-4B7A-9F6B-B516146BC28B}" dt="2023-09-22T02:46:58.461" v="765" actId="478"/>
          <ac:picMkLst>
            <pc:docMk/>
            <pc:sldMk cId="4262696904" sldId="282"/>
            <ac:picMk id="13" creationId="{DDA90E44-62E0-115A-8285-95DE29F1AE5F}"/>
          </ac:picMkLst>
        </pc:picChg>
        <pc:picChg chg="del">
          <ac:chgData name="Jiutao Mao" userId="b5a3794600367d9f" providerId="LiveId" clId="{B88EDFE7-B9E2-4B7A-9F6B-B516146BC28B}" dt="2023-09-22T02:44:44.427" v="755" actId="478"/>
          <ac:picMkLst>
            <pc:docMk/>
            <pc:sldMk cId="4262696904" sldId="282"/>
            <ac:picMk id="19" creationId="{2152CCFA-493C-278C-99B6-9B8FD0174509}"/>
          </ac:picMkLst>
        </pc:picChg>
        <pc:picChg chg="add mod">
          <ac:chgData name="Jiutao Mao" userId="b5a3794600367d9f" providerId="LiveId" clId="{B88EDFE7-B9E2-4B7A-9F6B-B516146BC28B}" dt="2023-09-22T02:50:07.438" v="812" actId="1440"/>
          <ac:picMkLst>
            <pc:docMk/>
            <pc:sldMk cId="4262696904" sldId="282"/>
            <ac:picMk id="20" creationId="{83C800FD-59FE-4884-8453-6CB87FE740B8}"/>
          </ac:picMkLst>
        </pc:picChg>
        <pc:picChg chg="del">
          <ac:chgData name="Jiutao Mao" userId="b5a3794600367d9f" providerId="LiveId" clId="{B88EDFE7-B9E2-4B7A-9F6B-B516146BC28B}" dt="2023-09-22T02:44:44.844" v="756" actId="478"/>
          <ac:picMkLst>
            <pc:docMk/>
            <pc:sldMk cId="4262696904" sldId="282"/>
            <ac:picMk id="21" creationId="{7A0D3717-F60E-5D82-2099-2F33318D497C}"/>
          </ac:picMkLst>
        </pc:picChg>
      </pc:sldChg>
      <pc:sldChg chg="addSp delSp modSp add mod modAnim">
        <pc:chgData name="Jiutao Mao" userId="b5a3794600367d9f" providerId="LiveId" clId="{B88EDFE7-B9E2-4B7A-9F6B-B516146BC28B}" dt="2023-09-22T03:51:20.446" v="2233"/>
        <pc:sldMkLst>
          <pc:docMk/>
          <pc:sldMk cId="3255737313" sldId="283"/>
        </pc:sldMkLst>
        <pc:spChg chg="add del mod ord topLvl">
          <ac:chgData name="Jiutao Mao" userId="b5a3794600367d9f" providerId="LiveId" clId="{B88EDFE7-B9E2-4B7A-9F6B-B516146BC28B}" dt="2023-09-22T03:51:09.824" v="2230" actId="1076"/>
          <ac:spMkLst>
            <pc:docMk/>
            <pc:sldMk cId="3255737313" sldId="283"/>
            <ac:spMk id="18" creationId="{560110D8-44BE-C215-93E3-4807284E79E3}"/>
          </ac:spMkLst>
        </pc:spChg>
        <pc:spChg chg="mod">
          <ac:chgData name="Jiutao Mao" userId="b5a3794600367d9f" providerId="LiveId" clId="{B88EDFE7-B9E2-4B7A-9F6B-B516146BC28B}" dt="2023-09-22T03:46:24.570" v="2112"/>
          <ac:spMkLst>
            <pc:docMk/>
            <pc:sldMk cId="3255737313" sldId="283"/>
            <ac:spMk id="19" creationId="{69BDCCF5-9CE7-514F-9454-7062782FABDB}"/>
          </ac:spMkLst>
        </pc:spChg>
        <pc:spChg chg="add mod">
          <ac:chgData name="Jiutao Mao" userId="b5a3794600367d9f" providerId="LiveId" clId="{B88EDFE7-B9E2-4B7A-9F6B-B516146BC28B}" dt="2023-09-22T03:51:13.855" v="2231" actId="164"/>
          <ac:spMkLst>
            <pc:docMk/>
            <pc:sldMk cId="3255737313" sldId="283"/>
            <ac:spMk id="24" creationId="{4B240850-6070-A290-2320-7AFCB9203841}"/>
          </ac:spMkLst>
        </pc:spChg>
        <pc:grpChg chg="add mod">
          <ac:chgData name="Jiutao Mao" userId="b5a3794600367d9f" providerId="LiveId" clId="{B88EDFE7-B9E2-4B7A-9F6B-B516146BC28B}" dt="2023-09-22T03:50:56.115" v="2226" actId="1076"/>
          <ac:grpSpMkLst>
            <pc:docMk/>
            <pc:sldMk cId="3255737313" sldId="283"/>
            <ac:grpSpMk id="12" creationId="{1E2A7E01-6A6B-148F-2997-D2F34679C4B7}"/>
          </ac:grpSpMkLst>
        </pc:grpChg>
        <pc:grpChg chg="del">
          <ac:chgData name="Jiutao Mao" userId="b5a3794600367d9f" providerId="LiveId" clId="{B88EDFE7-B9E2-4B7A-9F6B-B516146BC28B}" dt="2023-09-22T03:47:09.325" v="2113" actId="165"/>
          <ac:grpSpMkLst>
            <pc:docMk/>
            <pc:sldMk cId="3255737313" sldId="283"/>
            <ac:grpSpMk id="21" creationId="{7E70DBAE-BEF8-22C4-5A13-D120D28CAD8F}"/>
          </ac:grpSpMkLst>
        </pc:grpChg>
        <pc:grpChg chg="add mod">
          <ac:chgData name="Jiutao Mao" userId="b5a3794600367d9f" providerId="LiveId" clId="{B88EDFE7-B9E2-4B7A-9F6B-B516146BC28B}" dt="2023-09-22T03:51:13.855" v="2231" actId="164"/>
          <ac:grpSpMkLst>
            <pc:docMk/>
            <pc:sldMk cId="3255737313" sldId="283"/>
            <ac:grpSpMk id="25" creationId="{8A551057-E7BC-565B-91DC-2CDB7E95C0C1}"/>
          </ac:grpSpMkLst>
        </pc:grpChg>
        <pc:picChg chg="add mod modCrop">
          <ac:chgData name="Jiutao Mao" userId="b5a3794600367d9f" providerId="LiveId" clId="{B88EDFE7-B9E2-4B7A-9F6B-B516146BC28B}" dt="2023-09-22T03:50:50.538" v="2223" actId="1076"/>
          <ac:picMkLst>
            <pc:docMk/>
            <pc:sldMk cId="3255737313" sldId="283"/>
            <ac:picMk id="11" creationId="{35390A23-9D26-AA95-F8F2-184A2628418F}"/>
          </ac:picMkLst>
        </pc:picChg>
        <pc:picChg chg="add del mod topLvl">
          <ac:chgData name="Jiutao Mao" userId="b5a3794600367d9f" providerId="LiveId" clId="{B88EDFE7-B9E2-4B7A-9F6B-B516146BC28B}" dt="2023-09-22T03:47:13.470" v="2116" actId="478"/>
          <ac:picMkLst>
            <pc:docMk/>
            <pc:sldMk cId="3255737313" sldId="283"/>
            <ac:picMk id="13" creationId="{8CD9E509-B266-C00B-CDB5-06A4C15E4622}"/>
          </ac:picMkLst>
        </pc:picChg>
        <pc:picChg chg="add mod">
          <ac:chgData name="Jiutao Mao" userId="b5a3794600367d9f" providerId="LiveId" clId="{B88EDFE7-B9E2-4B7A-9F6B-B516146BC28B}" dt="2023-09-22T03:51:13.855" v="2231" actId="164"/>
          <ac:picMkLst>
            <pc:docMk/>
            <pc:sldMk cId="3255737313" sldId="283"/>
            <ac:picMk id="23" creationId="{076E17C7-769C-B853-BB47-FCCAB95AB579}"/>
          </ac:picMkLst>
        </pc:picChg>
      </pc:sldChg>
      <pc:sldChg chg="addSp delSp modSp add mod modAnim modNotesTx">
        <pc:chgData name="Jiutao Mao" userId="b5a3794600367d9f" providerId="LiveId" clId="{B88EDFE7-B9E2-4B7A-9F6B-B516146BC28B}" dt="2023-09-22T03:59:51.485" v="2474"/>
        <pc:sldMkLst>
          <pc:docMk/>
          <pc:sldMk cId="2243587112" sldId="284"/>
        </pc:sldMkLst>
        <pc:spChg chg="mod ord topLvl">
          <ac:chgData name="Jiutao Mao" userId="b5a3794600367d9f" providerId="LiveId" clId="{B88EDFE7-B9E2-4B7A-9F6B-B516146BC28B}" dt="2023-09-22T03:59:43.557" v="2471" actId="164"/>
          <ac:spMkLst>
            <pc:docMk/>
            <pc:sldMk cId="2243587112" sldId="284"/>
            <ac:spMk id="18" creationId="{560110D8-44BE-C215-93E3-4807284E79E3}"/>
          </ac:spMkLst>
        </pc:spChg>
        <pc:spChg chg="mod">
          <ac:chgData name="Jiutao Mao" userId="b5a3794600367d9f" providerId="LiveId" clId="{B88EDFE7-B9E2-4B7A-9F6B-B516146BC28B}" dt="2023-09-22T03:52:51.140" v="2279" actId="20577"/>
          <ac:spMkLst>
            <pc:docMk/>
            <pc:sldMk cId="2243587112" sldId="284"/>
            <ac:spMk id="19" creationId="{69BDCCF5-9CE7-514F-9454-7062782FABDB}"/>
          </ac:spMkLst>
        </pc:spChg>
        <pc:grpChg chg="del">
          <ac:chgData name="Jiutao Mao" userId="b5a3794600367d9f" providerId="LiveId" clId="{B88EDFE7-B9E2-4B7A-9F6B-B516146BC28B}" dt="2023-09-22T03:53:02.570" v="2280" actId="165"/>
          <ac:grpSpMkLst>
            <pc:docMk/>
            <pc:sldMk cId="2243587112" sldId="284"/>
            <ac:grpSpMk id="21" creationId="{7E70DBAE-BEF8-22C4-5A13-D120D28CAD8F}"/>
          </ac:grpSpMkLst>
        </pc:grpChg>
        <pc:grpChg chg="add mod">
          <ac:chgData name="Jiutao Mao" userId="b5a3794600367d9f" providerId="LiveId" clId="{B88EDFE7-B9E2-4B7A-9F6B-B516146BC28B}" dt="2023-09-22T03:59:43.557" v="2471" actId="164"/>
          <ac:grpSpMkLst>
            <pc:docMk/>
            <pc:sldMk cId="2243587112" sldId="284"/>
            <ac:grpSpMk id="23" creationId="{88106EE2-C5A5-C9A2-63AE-F474435872F2}"/>
          </ac:grpSpMkLst>
        </pc:grpChg>
        <pc:picChg chg="mod">
          <ac:chgData name="Jiutao Mao" userId="b5a3794600367d9f" providerId="LiveId" clId="{B88EDFE7-B9E2-4B7A-9F6B-B516146BC28B}" dt="2023-09-22T03:58:44.681" v="2463" actId="1076"/>
          <ac:picMkLst>
            <pc:docMk/>
            <pc:sldMk cId="2243587112" sldId="284"/>
            <ac:picMk id="3" creationId="{56C4C113-40BD-0143-ADAD-A3B175097DFB}"/>
          </ac:picMkLst>
        </pc:picChg>
        <pc:picChg chg="ord">
          <ac:chgData name="Jiutao Mao" userId="b5a3794600367d9f" providerId="LiveId" clId="{B88EDFE7-B9E2-4B7A-9F6B-B516146BC28B}" dt="2023-09-22T03:54:53.354" v="2352" actId="166"/>
          <ac:picMkLst>
            <pc:docMk/>
            <pc:sldMk cId="2243587112" sldId="284"/>
            <ac:picMk id="6" creationId="{031B8CAB-844A-ECBB-C99A-11BE7E91DF37}"/>
          </ac:picMkLst>
        </pc:picChg>
        <pc:picChg chg="add mod ord modCrop">
          <ac:chgData name="Jiutao Mao" userId="b5a3794600367d9f" providerId="LiveId" clId="{B88EDFE7-B9E2-4B7A-9F6B-B516146BC28B}" dt="2023-09-22T03:59:43.557" v="2471" actId="164"/>
          <ac:picMkLst>
            <pc:docMk/>
            <pc:sldMk cId="2243587112" sldId="284"/>
            <ac:picMk id="11" creationId="{27BC5EC1-551A-F27C-5F58-29E73DDA10CB}"/>
          </ac:picMkLst>
        </pc:picChg>
        <pc:picChg chg="del mod topLvl">
          <ac:chgData name="Jiutao Mao" userId="b5a3794600367d9f" providerId="LiveId" clId="{B88EDFE7-B9E2-4B7A-9F6B-B516146BC28B}" dt="2023-09-22T03:53:04.892" v="2281" actId="478"/>
          <ac:picMkLst>
            <pc:docMk/>
            <pc:sldMk cId="2243587112" sldId="284"/>
            <ac:picMk id="13" creationId="{8CD9E509-B266-C00B-CDB5-06A4C15E4622}"/>
          </ac:picMkLst>
        </pc:picChg>
        <pc:picChg chg="add mod modCrop">
          <ac:chgData name="Jiutao Mao" userId="b5a3794600367d9f" providerId="LiveId" clId="{B88EDFE7-B9E2-4B7A-9F6B-B516146BC28B}" dt="2023-09-22T03:59:43.557" v="2471" actId="164"/>
          <ac:picMkLst>
            <pc:docMk/>
            <pc:sldMk cId="2243587112" sldId="284"/>
            <ac:picMk id="15" creationId="{EAD0DBA5-59F4-FC08-85A5-4C3DF70C348D}"/>
          </ac:picMkLst>
        </pc:picChg>
      </pc:sldChg>
      <pc:sldChg chg="addSp delSp modSp add mod modAnim">
        <pc:chgData name="Jiutao Mao" userId="b5a3794600367d9f" providerId="LiveId" clId="{B88EDFE7-B9E2-4B7A-9F6B-B516146BC28B}" dt="2023-09-22T04:06:03.757" v="2582"/>
        <pc:sldMkLst>
          <pc:docMk/>
          <pc:sldMk cId="141684756" sldId="285"/>
        </pc:sldMkLst>
        <pc:spChg chg="mod ord topLvl">
          <ac:chgData name="Jiutao Mao" userId="b5a3794600367d9f" providerId="LiveId" clId="{B88EDFE7-B9E2-4B7A-9F6B-B516146BC28B}" dt="2023-09-22T04:05:53.701" v="2579" actId="164"/>
          <ac:spMkLst>
            <pc:docMk/>
            <pc:sldMk cId="141684756" sldId="285"/>
            <ac:spMk id="18" creationId="{560110D8-44BE-C215-93E3-4807284E79E3}"/>
          </ac:spMkLst>
        </pc:spChg>
        <pc:grpChg chg="add mod">
          <ac:chgData name="Jiutao Mao" userId="b5a3794600367d9f" providerId="LiveId" clId="{B88EDFE7-B9E2-4B7A-9F6B-B516146BC28B}" dt="2023-09-22T04:05:53.701" v="2579" actId="164"/>
          <ac:grpSpMkLst>
            <pc:docMk/>
            <pc:sldMk cId="141684756" sldId="285"/>
            <ac:grpSpMk id="12" creationId="{45D7283C-CDD1-2842-111B-DB2896E2EF0D}"/>
          </ac:grpSpMkLst>
        </pc:grpChg>
        <pc:grpChg chg="del mod ord">
          <ac:chgData name="Jiutao Mao" userId="b5a3794600367d9f" providerId="LiveId" clId="{B88EDFE7-B9E2-4B7A-9F6B-B516146BC28B}" dt="2023-09-22T04:05:06.309" v="2535" actId="165"/>
          <ac:grpSpMkLst>
            <pc:docMk/>
            <pc:sldMk cId="141684756" sldId="285"/>
            <ac:grpSpMk id="21" creationId="{7E70DBAE-BEF8-22C4-5A13-D120D28CAD8F}"/>
          </ac:grpSpMkLst>
        </pc:grpChg>
        <pc:picChg chg="mod">
          <ac:chgData name="Jiutao Mao" userId="b5a3794600367d9f" providerId="LiveId" clId="{B88EDFE7-B9E2-4B7A-9F6B-B516146BC28B}" dt="2023-09-22T04:00:54.883" v="2476" actId="1076"/>
          <ac:picMkLst>
            <pc:docMk/>
            <pc:sldMk cId="141684756" sldId="285"/>
            <ac:picMk id="6" creationId="{031B8CAB-844A-ECBB-C99A-11BE7E91DF37}"/>
          </ac:picMkLst>
        </pc:picChg>
        <pc:picChg chg="add mod">
          <ac:chgData name="Jiutao Mao" userId="b5a3794600367d9f" providerId="LiveId" clId="{B88EDFE7-B9E2-4B7A-9F6B-B516146BC28B}" dt="2023-09-22T04:05:53.701" v="2579" actId="164"/>
          <ac:picMkLst>
            <pc:docMk/>
            <pc:sldMk cId="141684756" sldId="285"/>
            <ac:picMk id="11" creationId="{34C341FD-CC5D-D2AF-56AE-8B890B6ECCF9}"/>
          </ac:picMkLst>
        </pc:picChg>
        <pc:picChg chg="mod ord topLvl">
          <ac:chgData name="Jiutao Mao" userId="b5a3794600367d9f" providerId="LiveId" clId="{B88EDFE7-B9E2-4B7A-9F6B-B516146BC28B}" dt="2023-09-22T04:05:53.701" v="2579" actId="164"/>
          <ac:picMkLst>
            <pc:docMk/>
            <pc:sldMk cId="141684756" sldId="285"/>
            <ac:picMk id="13" creationId="{8CD9E509-B266-C00B-CDB5-06A4C15E4622}"/>
          </ac:picMkLst>
        </pc:picChg>
      </pc:sldChg>
    </pc:docChg>
  </pc:docChgLst>
  <pc:docChgLst>
    <pc:chgData name="Jiutao Mao" userId="b5a3794600367d9f" providerId="LiveId" clId="{675D49A5-2B0B-4F06-9750-2E2CE5E3E792}"/>
    <pc:docChg chg="undo redo custSel addSld delSld modSld sldOrd">
      <pc:chgData name="Jiutao Mao" userId="b5a3794600367d9f" providerId="LiveId" clId="{675D49A5-2B0B-4F06-9750-2E2CE5E3E792}" dt="2023-10-19T05:41:35.873" v="4529" actId="47"/>
      <pc:docMkLst>
        <pc:docMk/>
      </pc:docMkLst>
      <pc:sldChg chg="addSp delSp modSp mod">
        <pc:chgData name="Jiutao Mao" userId="b5a3794600367d9f" providerId="LiveId" clId="{675D49A5-2B0B-4F06-9750-2E2CE5E3E792}" dt="2023-10-18T13:29:17.056" v="383" actId="1076"/>
        <pc:sldMkLst>
          <pc:docMk/>
          <pc:sldMk cId="0" sldId="256"/>
        </pc:sldMkLst>
        <pc:spChg chg="mod">
          <ac:chgData name="Jiutao Mao" userId="b5a3794600367d9f" providerId="LiveId" clId="{675D49A5-2B0B-4F06-9750-2E2CE5E3E792}" dt="2023-10-18T13:04:52.995" v="122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Jiutao Mao" userId="b5a3794600367d9f" providerId="LiveId" clId="{675D49A5-2B0B-4F06-9750-2E2CE5E3E792}" dt="2023-10-18T13:29:10.562" v="381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Jiutao Mao" userId="b5a3794600367d9f" providerId="LiveId" clId="{675D49A5-2B0B-4F06-9750-2E2CE5E3E792}" dt="2023-10-18T13:29:17.056" v="383" actId="1076"/>
          <ac:spMkLst>
            <pc:docMk/>
            <pc:sldMk cId="0" sldId="256"/>
            <ac:spMk id="10" creationId="{AD98AC88-0EF8-C1BB-F60E-E1616E05E5FF}"/>
          </ac:spMkLst>
        </pc:spChg>
        <pc:spChg chg="add del mod">
          <ac:chgData name="Jiutao Mao" userId="b5a3794600367d9f" providerId="LiveId" clId="{675D49A5-2B0B-4F06-9750-2E2CE5E3E792}" dt="2023-10-18T13:15:36.895" v="358" actId="21"/>
          <ac:spMkLst>
            <pc:docMk/>
            <pc:sldMk cId="0" sldId="256"/>
            <ac:spMk id="11" creationId="{CDE68FC9-746D-6748-0637-6D9D228656EE}"/>
          </ac:spMkLst>
        </pc:spChg>
        <pc:spChg chg="add mod">
          <ac:chgData name="Jiutao Mao" userId="b5a3794600367d9f" providerId="LiveId" clId="{675D49A5-2B0B-4F06-9750-2E2CE5E3E792}" dt="2023-10-18T13:29:14.186" v="382" actId="1076"/>
          <ac:spMkLst>
            <pc:docMk/>
            <pc:sldMk cId="0" sldId="256"/>
            <ac:spMk id="12" creationId="{2CD21C8B-06D2-DC9D-1E57-A4B3DD8609A5}"/>
          </ac:spMkLst>
        </pc:spChg>
        <pc:picChg chg="add del mod">
          <ac:chgData name="Jiutao Mao" userId="b5a3794600367d9f" providerId="LiveId" clId="{675D49A5-2B0B-4F06-9750-2E2CE5E3E792}" dt="2023-10-18T13:11:27.762" v="322" actId="478"/>
          <ac:picMkLst>
            <pc:docMk/>
            <pc:sldMk cId="0" sldId="256"/>
            <ac:picMk id="9" creationId="{07AADA0A-5734-EC64-786E-5EE22E460D04}"/>
          </ac:picMkLst>
        </pc:picChg>
      </pc:sldChg>
      <pc:sldChg chg="modSp mod ord">
        <pc:chgData name="Jiutao Mao" userId="b5a3794600367d9f" providerId="LiveId" clId="{675D49A5-2B0B-4F06-9750-2E2CE5E3E792}" dt="2023-10-18T13:40:33.786" v="580" actId="20577"/>
        <pc:sldMkLst>
          <pc:docMk/>
          <pc:sldMk cId="0" sldId="259"/>
        </pc:sldMkLst>
        <pc:spChg chg="mod">
          <ac:chgData name="Jiutao Mao" userId="b5a3794600367d9f" providerId="LiveId" clId="{675D49A5-2B0B-4F06-9750-2E2CE5E3E792}" dt="2023-10-18T13:40:33.786" v="580" actId="20577"/>
          <ac:spMkLst>
            <pc:docMk/>
            <pc:sldMk cId="0" sldId="259"/>
            <ac:spMk id="16" creationId="{00000000-0000-0000-0000-000000000000}"/>
          </ac:spMkLst>
        </pc:spChg>
        <pc:spChg chg="mod">
          <ac:chgData name="Jiutao Mao" userId="b5a3794600367d9f" providerId="LiveId" clId="{675D49A5-2B0B-4F06-9750-2E2CE5E3E792}" dt="2023-10-18T13:32:55.201" v="456" actId="20577"/>
          <ac:spMkLst>
            <pc:docMk/>
            <pc:sldMk cId="0" sldId="259"/>
            <ac:spMk id="17" creationId="{00000000-0000-0000-0000-000000000000}"/>
          </ac:spMkLst>
        </pc:spChg>
      </pc:sldChg>
      <pc:sldChg chg="addSp delSp modSp del mod ord">
        <pc:chgData name="Jiutao Mao" userId="b5a3794600367d9f" providerId="LiveId" clId="{675D49A5-2B0B-4F06-9750-2E2CE5E3E792}" dt="2023-10-19T04:53:35.973" v="2821" actId="47"/>
        <pc:sldMkLst>
          <pc:docMk/>
          <pc:sldMk cId="0" sldId="261"/>
        </pc:sldMkLst>
        <pc:spChg chg="del">
          <ac:chgData name="Jiutao Mao" userId="b5a3794600367d9f" providerId="LiveId" clId="{675D49A5-2B0B-4F06-9750-2E2CE5E3E792}" dt="2023-10-18T13:05:23.667" v="133" actId="478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46:25.148" v="654" actId="478"/>
          <ac:spMkLst>
            <pc:docMk/>
            <pc:sldMk cId="0" sldId="261"/>
            <ac:spMk id="11" creationId="{5DA97E83-98DC-4BC8-33CC-B3E87597BEB6}"/>
          </ac:spMkLst>
        </pc:spChg>
        <pc:spChg chg="add mod">
          <ac:chgData name="Jiutao Mao" userId="b5a3794600367d9f" providerId="LiveId" clId="{675D49A5-2B0B-4F06-9750-2E2CE5E3E792}" dt="2023-10-18T13:05:23.860" v="135" actId="27636"/>
          <ac:spMkLst>
            <pc:docMk/>
            <pc:sldMk cId="0" sldId="261"/>
            <ac:spMk id="19" creationId="{BB8809F4-D36A-9FB0-6B49-E516C1765FFE}"/>
          </ac:spMkLst>
        </pc:spChg>
      </pc:sldChg>
      <pc:sldChg chg="addSp delSp modSp del mod ord">
        <pc:chgData name="Jiutao Mao" userId="b5a3794600367d9f" providerId="LiveId" clId="{675D49A5-2B0B-4F06-9750-2E2CE5E3E792}" dt="2023-10-19T04:54:59.865" v="2884" actId="47"/>
        <pc:sldMkLst>
          <pc:docMk/>
          <pc:sldMk cId="0" sldId="263"/>
        </pc:sldMkLst>
        <pc:spChg chg="del">
          <ac:chgData name="Jiutao Mao" userId="b5a3794600367d9f" providerId="LiveId" clId="{675D49A5-2B0B-4F06-9750-2E2CE5E3E792}" dt="2023-10-18T13:05:28.592" v="136" actId="478"/>
          <ac:spMkLst>
            <pc:docMk/>
            <pc:sldMk cId="0" sldId="263"/>
            <ac:spMk id="2" creationId="{00000000-0000-0000-0000-000000000000}"/>
          </ac:spMkLst>
        </pc:spChg>
        <pc:spChg chg="mod">
          <ac:chgData name="Jiutao Mao" userId="b5a3794600367d9f" providerId="LiveId" clId="{675D49A5-2B0B-4F06-9750-2E2CE5E3E792}" dt="2023-10-18T13:47:15.636" v="673" actId="1076"/>
          <ac:spMkLst>
            <pc:docMk/>
            <pc:sldMk cId="0" sldId="263"/>
            <ac:spMk id="7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5:31.535" v="139" actId="478"/>
          <ac:spMkLst>
            <pc:docMk/>
            <pc:sldMk cId="0" sldId="263"/>
            <ac:spMk id="13" creationId="{EA6D76B0-9EB3-917C-EF17-CE02FD296EA6}"/>
          </ac:spMkLst>
        </pc:spChg>
        <pc:spChg chg="mod">
          <ac:chgData name="Jiutao Mao" userId="b5a3794600367d9f" providerId="LiveId" clId="{675D49A5-2B0B-4F06-9750-2E2CE5E3E792}" dt="2023-10-18T13:47:39.115" v="704" actId="21"/>
          <ac:spMkLst>
            <pc:docMk/>
            <pc:sldMk cId="0" sldId="263"/>
            <ac:spMk id="16" creationId="{00000000-0000-0000-0000-000000000000}"/>
          </ac:spMkLst>
        </pc:spChg>
        <pc:spChg chg="add mod">
          <ac:chgData name="Jiutao Mao" userId="b5a3794600367d9f" providerId="LiveId" clId="{675D49A5-2B0B-4F06-9750-2E2CE5E3E792}" dt="2023-10-18T13:05:28.922" v="138" actId="27636"/>
          <ac:spMkLst>
            <pc:docMk/>
            <pc:sldMk cId="0" sldId="263"/>
            <ac:spMk id="18" creationId="{B44345BE-094E-11F6-52C0-E001B9F75E09}"/>
          </ac:spMkLst>
        </pc:spChg>
        <pc:spChg chg="mod">
          <ac:chgData name="Jiutao Mao" userId="b5a3794600367d9f" providerId="LiveId" clId="{675D49A5-2B0B-4F06-9750-2E2CE5E3E792}" dt="2023-10-18T13:47:52.315" v="715" actId="1076"/>
          <ac:spMkLst>
            <pc:docMk/>
            <pc:sldMk cId="0" sldId="263"/>
            <ac:spMk id="46" creationId="{00000000-0000-0000-0000-000000000000}"/>
          </ac:spMkLst>
        </pc:spChg>
      </pc:sldChg>
      <pc:sldChg chg="addSp delSp modSp del mod ord">
        <pc:chgData name="Jiutao Mao" userId="b5a3794600367d9f" providerId="LiveId" clId="{675D49A5-2B0B-4F06-9750-2E2CE5E3E792}" dt="2023-10-19T04:54:58.465" v="2883" actId="47"/>
        <pc:sldMkLst>
          <pc:docMk/>
          <pc:sldMk cId="0" sldId="264"/>
        </pc:sldMkLst>
        <pc:spChg chg="add del">
          <ac:chgData name="Jiutao Mao" userId="b5a3794600367d9f" providerId="LiveId" clId="{675D49A5-2B0B-4F06-9750-2E2CE5E3E792}" dt="2023-10-18T13:03:17.187" v="99"/>
          <ac:spMkLst>
            <pc:docMk/>
            <pc:sldMk cId="0" sldId="264"/>
            <ac:spMk id="2" creationId="{A8CFBBDC-C37F-A75C-03DB-81EAC82A4B62}"/>
          </ac:spMkLst>
        </pc:spChg>
        <pc:spChg chg="add mod">
          <ac:chgData name="Jiutao Mao" userId="b5a3794600367d9f" providerId="LiveId" clId="{675D49A5-2B0B-4F06-9750-2E2CE5E3E792}" dt="2023-10-18T13:05:19.864" v="132"/>
          <ac:spMkLst>
            <pc:docMk/>
            <pc:sldMk cId="0" sldId="264"/>
            <ac:spMk id="4" creationId="{A888F037-DF78-B5EB-2E51-9FF4ACA5F36F}"/>
          </ac:spMkLst>
        </pc:spChg>
        <pc:spChg chg="del mod">
          <ac:chgData name="Jiutao Mao" userId="b5a3794600367d9f" providerId="LiveId" clId="{675D49A5-2B0B-4F06-9750-2E2CE5E3E792}" dt="2023-10-18T13:05:19.655" v="131" actId="478"/>
          <ac:spMkLst>
            <pc:docMk/>
            <pc:sldMk cId="0" sldId="264"/>
            <ac:spMk id="5" creationId="{00000000-0000-0000-0000-000000000000}"/>
          </ac:spMkLst>
        </pc:spChg>
        <pc:spChg chg="mod">
          <ac:chgData name="Jiutao Mao" userId="b5a3794600367d9f" providerId="LiveId" clId="{675D49A5-2B0B-4F06-9750-2E2CE5E3E792}" dt="2023-10-18T13:03:36.059" v="108"/>
          <ac:spMkLst>
            <pc:docMk/>
            <pc:sldMk cId="0" sldId="264"/>
            <ac:spMk id="19" creationId="{3C8EC029-749E-E930-7DE0-BC11F2D1E734}"/>
          </ac:spMkLst>
        </pc:spChg>
        <pc:spChg chg="mod">
          <ac:chgData name="Jiutao Mao" userId="b5a3794600367d9f" providerId="LiveId" clId="{675D49A5-2B0B-4F06-9750-2E2CE5E3E792}" dt="2023-10-18T12:49:37.922" v="97" actId="20577"/>
          <ac:spMkLst>
            <pc:docMk/>
            <pc:sldMk cId="0" sldId="264"/>
            <ac:spMk id="31" creationId="{D0F71A50-4803-710A-957A-0F863566BC2B}"/>
          </ac:spMkLst>
        </pc:spChg>
        <pc:spChg chg="mod">
          <ac:chgData name="Jiutao Mao" userId="b5a3794600367d9f" providerId="LiveId" clId="{675D49A5-2B0B-4F06-9750-2E2CE5E3E792}" dt="2023-10-18T14:25:03.545" v="908" actId="14100"/>
          <ac:spMkLst>
            <pc:docMk/>
            <pc:sldMk cId="0" sldId="264"/>
            <ac:spMk id="52" creationId="{4CED4725-8EB4-EF4B-ED06-AB860F3D52DA}"/>
          </ac:spMkLst>
        </pc:spChg>
        <pc:spChg chg="mod">
          <ac:chgData name="Jiutao Mao" userId="b5a3794600367d9f" providerId="LiveId" clId="{675D49A5-2B0B-4F06-9750-2E2CE5E3E792}" dt="2023-10-18T14:25:09.710" v="926" actId="20577"/>
          <ac:spMkLst>
            <pc:docMk/>
            <pc:sldMk cId="0" sldId="264"/>
            <ac:spMk id="59" creationId="{532559AE-2482-323D-D8A1-BBB4A23F4199}"/>
          </ac:spMkLst>
        </pc:spChg>
      </pc:sldChg>
      <pc:sldChg chg="ord">
        <pc:chgData name="Jiutao Mao" userId="b5a3794600367d9f" providerId="LiveId" clId="{675D49A5-2B0B-4F06-9750-2E2CE5E3E792}" dt="2023-10-19T04:39:50.005" v="2469"/>
        <pc:sldMkLst>
          <pc:docMk/>
          <pc:sldMk cId="0" sldId="265"/>
        </pc:sldMkLst>
      </pc:sldChg>
      <pc:sldChg chg="addSp delSp modSp del mod">
        <pc:chgData name="Jiutao Mao" userId="b5a3794600367d9f" providerId="LiveId" clId="{675D49A5-2B0B-4F06-9750-2E2CE5E3E792}" dt="2023-10-19T04:53:37.273" v="2827" actId="47"/>
        <pc:sldMkLst>
          <pc:docMk/>
          <pc:sldMk cId="0" sldId="266"/>
        </pc:sldMkLst>
        <pc:spChg chg="del">
          <ac:chgData name="Jiutao Mao" userId="b5a3794600367d9f" providerId="LiveId" clId="{675D49A5-2B0B-4F06-9750-2E2CE5E3E792}" dt="2023-10-18T13:06:10.418" v="159" actId="478"/>
          <ac:spMkLst>
            <pc:docMk/>
            <pc:sldMk cId="0" sldId="266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12.132" v="161" actId="478"/>
          <ac:spMkLst>
            <pc:docMk/>
            <pc:sldMk cId="0" sldId="266"/>
            <ac:spMk id="13" creationId="{B92B9B4A-5305-308B-F96F-3AFA3D3EA289}"/>
          </ac:spMkLst>
        </pc:spChg>
        <pc:spChg chg="add mod">
          <ac:chgData name="Jiutao Mao" userId="b5a3794600367d9f" providerId="LiveId" clId="{675D49A5-2B0B-4F06-9750-2E2CE5E3E792}" dt="2023-10-18T13:06:10.737" v="160"/>
          <ac:spMkLst>
            <pc:docMk/>
            <pc:sldMk cId="0" sldId="266"/>
            <ac:spMk id="21" creationId="{A67CAE49-1047-E052-8CCB-F4544B0BB4D6}"/>
          </ac:spMkLst>
        </pc:spChg>
      </pc:sldChg>
      <pc:sldChg chg="addSp delSp modSp add del mod ord">
        <pc:chgData name="Jiutao Mao" userId="b5a3794600367d9f" providerId="LiveId" clId="{675D49A5-2B0B-4F06-9750-2E2CE5E3E792}" dt="2023-10-19T04:53:38.704" v="2833" actId="47"/>
        <pc:sldMkLst>
          <pc:docMk/>
          <pc:sldMk cId="542378170" sldId="271"/>
        </pc:sldMkLst>
        <pc:spChg chg="add del mod ord">
          <ac:chgData name="Jiutao Mao" userId="b5a3794600367d9f" providerId="LiveId" clId="{675D49A5-2B0B-4F06-9750-2E2CE5E3E792}" dt="2023-10-18T14:10:56.600" v="823"/>
          <ac:spMkLst>
            <pc:docMk/>
            <pc:sldMk cId="542378170" sldId="271"/>
            <ac:spMk id="2" creationId="{C845506B-DB11-2072-147B-9A38C6329D1F}"/>
          </ac:spMkLst>
        </pc:spChg>
      </pc:sldChg>
      <pc:sldChg chg="addSp delSp modSp del mod">
        <pc:chgData name="Jiutao Mao" userId="b5a3794600367d9f" providerId="LiveId" clId="{675D49A5-2B0B-4F06-9750-2E2CE5E3E792}" dt="2023-10-19T04:53:36.186" v="2822" actId="47"/>
        <pc:sldMkLst>
          <pc:docMk/>
          <pc:sldMk cId="3755369059" sldId="272"/>
        </pc:sldMkLst>
        <pc:spChg chg="del">
          <ac:chgData name="Jiutao Mao" userId="b5a3794600367d9f" providerId="LiveId" clId="{675D49A5-2B0B-4F06-9750-2E2CE5E3E792}" dt="2023-10-18T13:06:40.816" v="175" actId="478"/>
          <ac:spMkLst>
            <pc:docMk/>
            <pc:sldMk cId="3755369059" sldId="272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42.954" v="177" actId="478"/>
          <ac:spMkLst>
            <pc:docMk/>
            <pc:sldMk cId="3755369059" sldId="272"/>
            <ac:spMk id="9" creationId="{42218E33-A3C3-799E-F53A-0D28EF0C0FE7}"/>
          </ac:spMkLst>
        </pc:spChg>
        <pc:spChg chg="add mod">
          <ac:chgData name="Jiutao Mao" userId="b5a3794600367d9f" providerId="LiveId" clId="{675D49A5-2B0B-4F06-9750-2E2CE5E3E792}" dt="2023-10-18T13:06:41.045" v="176"/>
          <ac:spMkLst>
            <pc:docMk/>
            <pc:sldMk cId="3755369059" sldId="272"/>
            <ac:spMk id="10" creationId="{B6A21C70-8476-48D1-7568-395FF0986990}"/>
          </ac:spMkLst>
        </pc:spChg>
      </pc:sldChg>
      <pc:sldChg chg="addSp delSp modSp del mod">
        <pc:chgData name="Jiutao Mao" userId="b5a3794600367d9f" providerId="LiveId" clId="{675D49A5-2B0B-4F06-9750-2E2CE5E3E792}" dt="2023-10-19T04:53:37.499" v="2828" actId="47"/>
        <pc:sldMkLst>
          <pc:docMk/>
          <pc:sldMk cId="832356868" sldId="273"/>
        </pc:sldMkLst>
        <pc:spChg chg="add del mod">
          <ac:chgData name="Jiutao Mao" userId="b5a3794600367d9f" providerId="LiveId" clId="{675D49A5-2B0B-4F06-9750-2E2CE5E3E792}" dt="2023-10-18T13:06:05.059" v="158" actId="478"/>
          <ac:spMkLst>
            <pc:docMk/>
            <pc:sldMk cId="832356868" sldId="273"/>
            <ac:spMk id="3" creationId="{1638572D-D590-2CB9-DD38-494AFB0DC797}"/>
          </ac:spMkLst>
        </pc:spChg>
        <pc:spChg chg="add mod">
          <ac:chgData name="Jiutao Mao" userId="b5a3794600367d9f" providerId="LiveId" clId="{675D49A5-2B0B-4F06-9750-2E2CE5E3E792}" dt="2023-10-18T13:06:02.034" v="157" actId="207"/>
          <ac:spMkLst>
            <pc:docMk/>
            <pc:sldMk cId="832356868" sldId="273"/>
            <ac:spMk id="4" creationId="{02CCD235-8E08-9C65-5E81-CAD023350C41}"/>
          </ac:spMkLst>
        </pc:spChg>
        <pc:spChg chg="del">
          <ac:chgData name="Jiutao Mao" userId="b5a3794600367d9f" providerId="LiveId" clId="{675D49A5-2B0B-4F06-9750-2E2CE5E3E792}" dt="2023-10-18T13:05:57.775" v="154" actId="478"/>
          <ac:spMkLst>
            <pc:docMk/>
            <pc:sldMk cId="832356868" sldId="273"/>
            <ac:spMk id="13" creationId="{94839CF4-267C-2A6D-C102-7AD5276DC557}"/>
          </ac:spMkLst>
        </pc:spChg>
      </pc:sldChg>
      <pc:sldChg chg="addSp delSp modSp del mod delAnim">
        <pc:chgData name="Jiutao Mao" userId="b5a3794600367d9f" providerId="LiveId" clId="{675D49A5-2B0B-4F06-9750-2E2CE5E3E792}" dt="2023-10-19T04:53:38.136" v="2831" actId="47"/>
        <pc:sldMkLst>
          <pc:docMk/>
          <pc:sldMk cId="3715154263" sldId="274"/>
        </pc:sldMkLst>
        <pc:spChg chg="del">
          <ac:chgData name="Jiutao Mao" userId="b5a3794600367d9f" providerId="LiveId" clId="{675D49A5-2B0B-4F06-9750-2E2CE5E3E792}" dt="2023-10-18T13:05:35.384" v="140" actId="478"/>
          <ac:spMkLst>
            <pc:docMk/>
            <pc:sldMk cId="3715154263" sldId="274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5:38.779" v="143" actId="478"/>
          <ac:spMkLst>
            <pc:docMk/>
            <pc:sldMk cId="3715154263" sldId="274"/>
            <ac:spMk id="19" creationId="{6D5BDF5C-A21C-3471-B686-62098CD10BD1}"/>
          </ac:spMkLst>
        </pc:spChg>
        <pc:spChg chg="add mod">
          <ac:chgData name="Jiutao Mao" userId="b5a3794600367d9f" providerId="LiveId" clId="{675D49A5-2B0B-4F06-9750-2E2CE5E3E792}" dt="2023-10-18T13:05:35.647" v="142" actId="27636"/>
          <ac:spMkLst>
            <pc:docMk/>
            <pc:sldMk cId="3715154263" sldId="274"/>
            <ac:spMk id="20" creationId="{8DF0E9BD-4D83-6BFD-91D1-19010C6C9641}"/>
          </ac:spMkLst>
        </pc:spChg>
        <pc:picChg chg="del">
          <ac:chgData name="Jiutao Mao" userId="b5a3794600367d9f" providerId="LiveId" clId="{675D49A5-2B0B-4F06-9750-2E2CE5E3E792}" dt="2023-10-18T13:05:39.279" v="144" actId="478"/>
          <ac:picMkLst>
            <pc:docMk/>
            <pc:sldMk cId="3715154263" sldId="274"/>
            <ac:picMk id="9" creationId="{3E722DD2-E5CE-7BA4-27AD-5E3EE1467BF4}"/>
          </ac:picMkLst>
        </pc:picChg>
        <pc:picChg chg="del">
          <ac:chgData name="Jiutao Mao" userId="b5a3794600367d9f" providerId="LiveId" clId="{675D49A5-2B0B-4F06-9750-2E2CE5E3E792}" dt="2023-10-18T13:05:39.640" v="145" actId="478"/>
          <ac:picMkLst>
            <pc:docMk/>
            <pc:sldMk cId="3715154263" sldId="274"/>
            <ac:picMk id="13" creationId="{7CDA3F18-88A4-7418-01F1-DE0EDD39DF70}"/>
          </ac:picMkLst>
        </pc:picChg>
      </pc:sldChg>
      <pc:sldChg chg="addSp delSp modSp del mod">
        <pc:chgData name="Jiutao Mao" userId="b5a3794600367d9f" providerId="LiveId" clId="{675D49A5-2B0B-4F06-9750-2E2CE5E3E792}" dt="2023-10-19T04:53:37.065" v="2826" actId="47"/>
        <pc:sldMkLst>
          <pc:docMk/>
          <pc:sldMk cId="3658441100" sldId="277"/>
        </pc:sldMkLst>
        <pc:spChg chg="del">
          <ac:chgData name="Jiutao Mao" userId="b5a3794600367d9f" providerId="LiveId" clId="{675D49A5-2B0B-4F06-9750-2E2CE5E3E792}" dt="2023-10-18T13:06:15.236" v="162" actId="478"/>
          <ac:spMkLst>
            <pc:docMk/>
            <pc:sldMk cId="3658441100" sldId="277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17.646" v="164" actId="478"/>
          <ac:spMkLst>
            <pc:docMk/>
            <pc:sldMk cId="3658441100" sldId="277"/>
            <ac:spMk id="6" creationId="{EDB923AB-C1C9-BD49-66CC-B5E0C07DDD28}"/>
          </ac:spMkLst>
        </pc:spChg>
        <pc:spChg chg="add mod">
          <ac:chgData name="Jiutao Mao" userId="b5a3794600367d9f" providerId="LiveId" clId="{675D49A5-2B0B-4F06-9750-2E2CE5E3E792}" dt="2023-10-18T13:06:15.508" v="163"/>
          <ac:spMkLst>
            <pc:docMk/>
            <pc:sldMk cId="3658441100" sldId="277"/>
            <ac:spMk id="18" creationId="{AE1DA5EF-F43E-0A8D-7076-DCA504BADAD7}"/>
          </ac:spMkLst>
        </pc:spChg>
      </pc:sldChg>
      <pc:sldChg chg="addSp delSp modSp del mod">
        <pc:chgData name="Jiutao Mao" userId="b5a3794600367d9f" providerId="LiveId" clId="{675D49A5-2B0B-4F06-9750-2E2CE5E3E792}" dt="2023-10-19T04:53:36.830" v="2825" actId="47"/>
        <pc:sldMkLst>
          <pc:docMk/>
          <pc:sldMk cId="2375099620" sldId="279"/>
        </pc:sldMkLst>
        <pc:spChg chg="del">
          <ac:chgData name="Jiutao Mao" userId="b5a3794600367d9f" providerId="LiveId" clId="{675D49A5-2B0B-4F06-9750-2E2CE5E3E792}" dt="2023-10-18T13:06:21.598" v="165" actId="478"/>
          <ac:spMkLst>
            <pc:docMk/>
            <pc:sldMk cId="2375099620" sldId="279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23.495" v="167" actId="478"/>
          <ac:spMkLst>
            <pc:docMk/>
            <pc:sldMk cId="2375099620" sldId="279"/>
            <ac:spMk id="11" creationId="{F26BB363-D0F1-728D-BC70-1013D91DEECF}"/>
          </ac:spMkLst>
        </pc:spChg>
        <pc:spChg chg="add mod">
          <ac:chgData name="Jiutao Mao" userId="b5a3794600367d9f" providerId="LiveId" clId="{675D49A5-2B0B-4F06-9750-2E2CE5E3E792}" dt="2023-10-18T13:06:21.877" v="166"/>
          <ac:spMkLst>
            <pc:docMk/>
            <pc:sldMk cId="2375099620" sldId="279"/>
            <ac:spMk id="12" creationId="{DF73C673-C40E-B672-EC9B-C73B940FF1AA}"/>
          </ac:spMkLst>
        </pc:spChg>
      </pc:sldChg>
      <pc:sldChg chg="addSp delSp modSp del mod">
        <pc:chgData name="Jiutao Mao" userId="b5a3794600367d9f" providerId="LiveId" clId="{675D49A5-2B0B-4F06-9750-2E2CE5E3E792}" dt="2023-10-19T04:53:37.926" v="2830" actId="47"/>
        <pc:sldMkLst>
          <pc:docMk/>
          <pc:sldMk cId="3921564010" sldId="281"/>
        </pc:sldMkLst>
        <pc:spChg chg="del">
          <ac:chgData name="Jiutao Mao" userId="b5a3794600367d9f" providerId="LiveId" clId="{675D49A5-2B0B-4F06-9750-2E2CE5E3E792}" dt="2023-10-18T13:05:45.238" v="146" actId="478"/>
          <ac:spMkLst>
            <pc:docMk/>
            <pc:sldMk cId="3921564010" sldId="281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5:47.923" v="149" actId="478"/>
          <ac:spMkLst>
            <pc:docMk/>
            <pc:sldMk cId="3921564010" sldId="281"/>
            <ac:spMk id="13" creationId="{8AEC7536-8BED-F623-EE8F-3C6C9EE30963}"/>
          </ac:spMkLst>
        </pc:spChg>
        <pc:spChg chg="add mod">
          <ac:chgData name="Jiutao Mao" userId="b5a3794600367d9f" providerId="LiveId" clId="{675D49A5-2B0B-4F06-9750-2E2CE5E3E792}" dt="2023-10-18T13:05:46.201" v="148" actId="27636"/>
          <ac:spMkLst>
            <pc:docMk/>
            <pc:sldMk cId="3921564010" sldId="281"/>
            <ac:spMk id="18" creationId="{997D90F7-40AD-66C5-26AA-B2E4E1E54A1C}"/>
          </ac:spMkLst>
        </pc:spChg>
      </pc:sldChg>
      <pc:sldChg chg="addSp delSp modSp del mod">
        <pc:chgData name="Jiutao Mao" userId="b5a3794600367d9f" providerId="LiveId" clId="{675D49A5-2B0B-4F06-9750-2E2CE5E3E792}" dt="2023-10-19T04:53:37.715" v="2829" actId="47"/>
        <pc:sldMkLst>
          <pc:docMk/>
          <pc:sldMk cId="4262696904" sldId="282"/>
        </pc:sldMkLst>
        <pc:spChg chg="del">
          <ac:chgData name="Jiutao Mao" userId="b5a3794600367d9f" providerId="LiveId" clId="{675D49A5-2B0B-4F06-9750-2E2CE5E3E792}" dt="2023-10-18T13:05:51.652" v="150" actId="478"/>
          <ac:spMkLst>
            <pc:docMk/>
            <pc:sldMk cId="4262696904" sldId="282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5:53.189" v="153" actId="478"/>
          <ac:spMkLst>
            <pc:docMk/>
            <pc:sldMk cId="4262696904" sldId="282"/>
            <ac:spMk id="18" creationId="{07EA6F2A-2D59-AEB4-5D44-D2F34FFFE9CD}"/>
          </ac:spMkLst>
        </pc:spChg>
        <pc:spChg chg="add mod">
          <ac:chgData name="Jiutao Mao" userId="b5a3794600367d9f" providerId="LiveId" clId="{675D49A5-2B0B-4F06-9750-2E2CE5E3E792}" dt="2023-10-18T13:05:51.892" v="152" actId="27636"/>
          <ac:spMkLst>
            <pc:docMk/>
            <pc:sldMk cId="4262696904" sldId="282"/>
            <ac:spMk id="19" creationId="{45DB6C2D-EB79-3048-5991-D1729CA106F7}"/>
          </ac:spMkLst>
        </pc:spChg>
      </pc:sldChg>
      <pc:sldChg chg="addSp delSp modSp del mod">
        <pc:chgData name="Jiutao Mao" userId="b5a3794600367d9f" providerId="LiveId" clId="{675D49A5-2B0B-4F06-9750-2E2CE5E3E792}" dt="2023-10-19T04:53:36.638" v="2824" actId="47"/>
        <pc:sldMkLst>
          <pc:docMk/>
          <pc:sldMk cId="3255737313" sldId="283"/>
        </pc:sldMkLst>
        <pc:spChg chg="del">
          <ac:chgData name="Jiutao Mao" userId="b5a3794600367d9f" providerId="LiveId" clId="{675D49A5-2B0B-4F06-9750-2E2CE5E3E792}" dt="2023-10-18T13:06:26.457" v="168" actId="478"/>
          <ac:spMkLst>
            <pc:docMk/>
            <pc:sldMk cId="3255737313" sldId="283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28.243" v="170" actId="478"/>
          <ac:spMkLst>
            <pc:docMk/>
            <pc:sldMk cId="3255737313" sldId="283"/>
            <ac:spMk id="13" creationId="{D081E022-5DDA-1422-2AAC-1C886E479AD6}"/>
          </ac:spMkLst>
        </pc:spChg>
        <pc:spChg chg="add mod">
          <ac:chgData name="Jiutao Mao" userId="b5a3794600367d9f" providerId="LiveId" clId="{675D49A5-2B0B-4F06-9750-2E2CE5E3E792}" dt="2023-10-18T13:06:26.736" v="169"/>
          <ac:spMkLst>
            <pc:docMk/>
            <pc:sldMk cId="3255737313" sldId="283"/>
            <ac:spMk id="15" creationId="{7FAF0DBE-1EB8-1503-09A6-938A7648B128}"/>
          </ac:spMkLst>
        </pc:spChg>
      </pc:sldChg>
      <pc:sldChg chg="addSp delSp modSp del mod">
        <pc:chgData name="Jiutao Mao" userId="b5a3794600367d9f" providerId="LiveId" clId="{675D49A5-2B0B-4F06-9750-2E2CE5E3E792}" dt="2023-10-19T04:53:36.411" v="2823" actId="47"/>
        <pc:sldMkLst>
          <pc:docMk/>
          <pc:sldMk cId="2243587112" sldId="284"/>
        </pc:sldMkLst>
        <pc:spChg chg="del">
          <ac:chgData name="Jiutao Mao" userId="b5a3794600367d9f" providerId="LiveId" clId="{675D49A5-2B0B-4F06-9750-2E2CE5E3E792}" dt="2023-10-18T13:06:31.728" v="171" actId="478"/>
          <ac:spMkLst>
            <pc:docMk/>
            <pc:sldMk cId="2243587112" sldId="284"/>
            <ac:spMk id="2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06:33.510" v="173" actId="478"/>
          <ac:spMkLst>
            <pc:docMk/>
            <pc:sldMk cId="2243587112" sldId="284"/>
            <ac:spMk id="12" creationId="{049CFA7F-104A-9450-786D-99255C879736}"/>
          </ac:spMkLst>
        </pc:spChg>
        <pc:spChg chg="add mod">
          <ac:chgData name="Jiutao Mao" userId="b5a3794600367d9f" providerId="LiveId" clId="{675D49A5-2B0B-4F06-9750-2E2CE5E3E792}" dt="2023-10-18T13:06:31.978" v="172"/>
          <ac:spMkLst>
            <pc:docMk/>
            <pc:sldMk cId="2243587112" sldId="284"/>
            <ac:spMk id="13" creationId="{177ED0C1-3DF9-B737-A125-1CB0E541406E}"/>
          </ac:spMkLst>
        </pc:spChg>
      </pc:sldChg>
      <pc:sldChg chg="del">
        <pc:chgData name="Jiutao Mao" userId="b5a3794600367d9f" providerId="LiveId" clId="{675D49A5-2B0B-4F06-9750-2E2CE5E3E792}" dt="2023-10-18T13:06:36.494" v="174" actId="47"/>
        <pc:sldMkLst>
          <pc:docMk/>
          <pc:sldMk cId="141684756" sldId="285"/>
        </pc:sldMkLst>
      </pc:sldChg>
      <pc:sldChg chg="addSp delSp modSp add del mod ord">
        <pc:chgData name="Jiutao Mao" userId="b5a3794600367d9f" providerId="LiveId" clId="{675D49A5-2B0B-4F06-9750-2E2CE5E3E792}" dt="2023-10-19T05:41:35.873" v="4529" actId="47"/>
        <pc:sldMkLst>
          <pc:docMk/>
          <pc:sldMk cId="1768182117" sldId="285"/>
        </pc:sldMkLst>
        <pc:spChg chg="del">
          <ac:chgData name="Jiutao Mao" userId="b5a3794600367d9f" providerId="LiveId" clId="{675D49A5-2B0B-4F06-9750-2E2CE5E3E792}" dt="2023-10-18T13:15:58.520" v="363" actId="478"/>
          <ac:spMkLst>
            <pc:docMk/>
            <pc:sldMk cId="1768182117" sldId="285"/>
            <ac:spMk id="5" creationId="{00000000-0000-0000-0000-000000000000}"/>
          </ac:spMkLst>
        </pc:spChg>
        <pc:spChg chg="add del mod">
          <ac:chgData name="Jiutao Mao" userId="b5a3794600367d9f" providerId="LiveId" clId="{675D49A5-2B0B-4F06-9750-2E2CE5E3E792}" dt="2023-10-18T13:28:37.192" v="368" actId="21"/>
          <ac:spMkLst>
            <pc:docMk/>
            <pc:sldMk cId="1768182117" sldId="285"/>
            <ac:spMk id="6" creationId="{AF3987AC-2641-90E8-97EF-4A14718A0BF6}"/>
          </ac:spMkLst>
        </pc:spChg>
        <pc:spChg chg="del">
          <ac:chgData name="Jiutao Mao" userId="b5a3794600367d9f" providerId="LiveId" clId="{675D49A5-2B0B-4F06-9750-2E2CE5E3E792}" dt="2023-10-18T13:16:00.758" v="364" actId="478"/>
          <ac:spMkLst>
            <pc:docMk/>
            <pc:sldMk cId="1768182117" sldId="285"/>
            <ac:spMk id="10" creationId="{AD98AC88-0EF8-C1BB-F60E-E1616E05E5FF}"/>
          </ac:spMkLst>
        </pc:spChg>
        <pc:spChg chg="add mod">
          <ac:chgData name="Jiutao Mao" userId="b5a3794600367d9f" providerId="LiveId" clId="{675D49A5-2B0B-4F06-9750-2E2CE5E3E792}" dt="2023-10-18T14:10:29.585" v="816" actId="1076"/>
          <ac:spMkLst>
            <pc:docMk/>
            <pc:sldMk cId="1768182117" sldId="285"/>
            <ac:spMk id="13" creationId="{723D358C-C9FF-4D94-7CFA-FF21D1EFE765}"/>
          </ac:spMkLst>
        </pc:spChg>
        <pc:spChg chg="add del mod">
          <ac:chgData name="Jiutao Mao" userId="b5a3794600367d9f" providerId="LiveId" clId="{675D49A5-2B0B-4F06-9750-2E2CE5E3E792}" dt="2023-10-18T13:30:13.854" v="398"/>
          <ac:spMkLst>
            <pc:docMk/>
            <pc:sldMk cId="1768182117" sldId="285"/>
            <ac:spMk id="15" creationId="{50E3C18E-BB28-1422-D028-D52F4CED563E}"/>
          </ac:spMkLst>
        </pc:spChg>
        <pc:spChg chg="add del mod">
          <ac:chgData name="Jiutao Mao" userId="b5a3794600367d9f" providerId="LiveId" clId="{675D49A5-2B0B-4F06-9750-2E2CE5E3E792}" dt="2023-10-18T13:30:13.854" v="398"/>
          <ac:spMkLst>
            <pc:docMk/>
            <pc:sldMk cId="1768182117" sldId="285"/>
            <ac:spMk id="16" creationId="{508C3B1A-B4F3-4919-4803-24403B4E8BC5}"/>
          </ac:spMkLst>
        </pc:spChg>
        <pc:spChg chg="add del mod">
          <ac:chgData name="Jiutao Mao" userId="b5a3794600367d9f" providerId="LiveId" clId="{675D49A5-2B0B-4F06-9750-2E2CE5E3E792}" dt="2023-10-18T13:30:13.854" v="398"/>
          <ac:spMkLst>
            <pc:docMk/>
            <pc:sldMk cId="1768182117" sldId="285"/>
            <ac:spMk id="17" creationId="{26883D58-71F5-3F5E-44A5-99CF34243184}"/>
          </ac:spMkLst>
        </pc:spChg>
        <pc:spChg chg="add del mod">
          <ac:chgData name="Jiutao Mao" userId="b5a3794600367d9f" providerId="LiveId" clId="{675D49A5-2B0B-4F06-9750-2E2CE5E3E792}" dt="2023-10-18T13:30:13.854" v="398"/>
          <ac:spMkLst>
            <pc:docMk/>
            <pc:sldMk cId="1768182117" sldId="285"/>
            <ac:spMk id="18" creationId="{D9D9FD75-A320-A86D-797F-1D41C78F6731}"/>
          </ac:spMkLst>
        </pc:spChg>
        <pc:spChg chg="add del mod">
          <ac:chgData name="Jiutao Mao" userId="b5a3794600367d9f" providerId="LiveId" clId="{675D49A5-2B0B-4F06-9750-2E2CE5E3E792}" dt="2023-10-18T13:30:13.854" v="398"/>
          <ac:spMkLst>
            <pc:docMk/>
            <pc:sldMk cId="1768182117" sldId="285"/>
            <ac:spMk id="19" creationId="{B9DA8597-1B7A-86B6-6C76-CFCC763BF348}"/>
          </ac:spMkLst>
        </pc:spChg>
        <pc:spChg chg="add del mod">
          <ac:chgData name="Jiutao Mao" userId="b5a3794600367d9f" providerId="LiveId" clId="{675D49A5-2B0B-4F06-9750-2E2CE5E3E792}" dt="2023-10-18T14:10:05.359" v="779" actId="478"/>
          <ac:spMkLst>
            <pc:docMk/>
            <pc:sldMk cId="1768182117" sldId="285"/>
            <ac:spMk id="22" creationId="{1641B02A-9171-005E-8921-0C802F4F4760}"/>
          </ac:spMkLst>
        </pc:spChg>
        <pc:picChg chg="add del mod modCrop">
          <ac:chgData name="Jiutao Mao" userId="b5a3794600367d9f" providerId="LiveId" clId="{675D49A5-2B0B-4F06-9750-2E2CE5E3E792}" dt="2023-10-18T13:34:13.570" v="459" actId="478"/>
          <ac:picMkLst>
            <pc:docMk/>
            <pc:sldMk cId="1768182117" sldId="285"/>
            <ac:picMk id="11" creationId="{D402515D-E5C1-A3E7-A5D9-74E64D052CE9}"/>
          </ac:picMkLst>
        </pc:picChg>
        <pc:picChg chg="add del mod modCrop">
          <ac:chgData name="Jiutao Mao" userId="b5a3794600367d9f" providerId="LiveId" clId="{675D49A5-2B0B-4F06-9750-2E2CE5E3E792}" dt="2023-10-18T14:10:05.680" v="780" actId="478"/>
          <ac:picMkLst>
            <pc:docMk/>
            <pc:sldMk cId="1768182117" sldId="285"/>
            <ac:picMk id="20" creationId="{2B479639-E861-C041-4329-590EAA46DF59}"/>
          </ac:picMkLst>
        </pc:picChg>
      </pc:sldChg>
      <pc:sldChg chg="modSp add mod ord">
        <pc:chgData name="Jiutao Mao" userId="b5a3794600367d9f" providerId="LiveId" clId="{675D49A5-2B0B-4F06-9750-2E2CE5E3E792}" dt="2023-10-18T13:41:30.666" v="614" actId="20577"/>
        <pc:sldMkLst>
          <pc:docMk/>
          <pc:sldMk cId="1332763776" sldId="286"/>
        </pc:sldMkLst>
        <pc:spChg chg="mod">
          <ac:chgData name="Jiutao Mao" userId="b5a3794600367d9f" providerId="LiveId" clId="{675D49A5-2B0B-4F06-9750-2E2CE5E3E792}" dt="2023-10-18T13:41:10.690" v="591" actId="20577"/>
          <ac:spMkLst>
            <pc:docMk/>
            <pc:sldMk cId="1332763776" sldId="286"/>
            <ac:spMk id="16" creationId="{00000000-0000-0000-0000-000000000000}"/>
          </ac:spMkLst>
        </pc:spChg>
        <pc:spChg chg="mod">
          <ac:chgData name="Jiutao Mao" userId="b5a3794600367d9f" providerId="LiveId" clId="{675D49A5-2B0B-4F06-9750-2E2CE5E3E792}" dt="2023-10-18T13:41:30.666" v="614" actId="20577"/>
          <ac:spMkLst>
            <pc:docMk/>
            <pc:sldMk cId="1332763776" sldId="286"/>
            <ac:spMk id="17" creationId="{00000000-0000-0000-0000-000000000000}"/>
          </ac:spMkLst>
        </pc:spChg>
      </pc:sldChg>
      <pc:sldChg chg="delSp modSp add mod ord">
        <pc:chgData name="Jiutao Mao" userId="b5a3794600367d9f" providerId="LiveId" clId="{675D49A5-2B0B-4F06-9750-2E2CE5E3E792}" dt="2023-10-18T14:24:06.546" v="882" actId="1076"/>
        <pc:sldMkLst>
          <pc:docMk/>
          <pc:sldMk cId="2998040614" sldId="287"/>
        </pc:sldMkLst>
        <pc:spChg chg="mod">
          <ac:chgData name="Jiutao Mao" userId="b5a3794600367d9f" providerId="LiveId" clId="{675D49A5-2B0B-4F06-9750-2E2CE5E3E792}" dt="2023-10-18T13:38:28.270" v="507" actId="1076"/>
          <ac:spMkLst>
            <pc:docMk/>
            <pc:sldMk cId="2998040614" sldId="287"/>
            <ac:spMk id="13" creationId="{723D358C-C9FF-4D94-7CFA-FF21D1EFE765}"/>
          </ac:spMkLst>
        </pc:spChg>
        <pc:spChg chg="mod">
          <ac:chgData name="Jiutao Mao" userId="b5a3794600367d9f" providerId="LiveId" clId="{675D49A5-2B0B-4F06-9750-2E2CE5E3E792}" dt="2023-10-18T14:24:06.546" v="882" actId="1076"/>
          <ac:spMkLst>
            <pc:docMk/>
            <pc:sldMk cId="2998040614" sldId="287"/>
            <ac:spMk id="22" creationId="{1641B02A-9171-005E-8921-0C802F4F4760}"/>
          </ac:spMkLst>
        </pc:spChg>
        <pc:picChg chg="del">
          <ac:chgData name="Jiutao Mao" userId="b5a3794600367d9f" providerId="LiveId" clId="{675D49A5-2B0B-4F06-9750-2E2CE5E3E792}" dt="2023-10-18T13:38:12.003" v="503" actId="478"/>
          <ac:picMkLst>
            <pc:docMk/>
            <pc:sldMk cId="2998040614" sldId="287"/>
            <ac:picMk id="20" creationId="{2B479639-E861-C041-4329-590EAA46DF59}"/>
          </ac:picMkLst>
        </pc:picChg>
      </pc:sldChg>
      <pc:sldChg chg="addSp delSp modSp add mod ord">
        <pc:chgData name="Jiutao Mao" userId="b5a3794600367d9f" providerId="LiveId" clId="{675D49A5-2B0B-4F06-9750-2E2CE5E3E792}" dt="2023-10-18T13:59:51.886" v="727" actId="1076"/>
        <pc:sldMkLst>
          <pc:docMk/>
          <pc:sldMk cId="3014887012" sldId="288"/>
        </pc:sldMkLst>
        <pc:spChg chg="add del">
          <ac:chgData name="Jiutao Mao" userId="b5a3794600367d9f" providerId="LiveId" clId="{675D49A5-2B0B-4F06-9750-2E2CE5E3E792}" dt="2023-10-18T13:42:29.259" v="619"/>
          <ac:spMkLst>
            <pc:docMk/>
            <pc:sldMk cId="3014887012" sldId="288"/>
            <ac:spMk id="5" creationId="{945D7D2D-0F10-1F84-CE1D-98E6204D1152}"/>
          </ac:spMkLst>
        </pc:spChg>
        <pc:spChg chg="add del">
          <ac:chgData name="Jiutao Mao" userId="b5a3794600367d9f" providerId="LiveId" clId="{675D49A5-2B0B-4F06-9750-2E2CE5E3E792}" dt="2023-10-18T13:42:48.959" v="621"/>
          <ac:spMkLst>
            <pc:docMk/>
            <pc:sldMk cId="3014887012" sldId="288"/>
            <ac:spMk id="6" creationId="{BE7078B3-F350-B6C3-D8B0-BCC2791B97DC}"/>
          </ac:spMkLst>
        </pc:spChg>
        <pc:spChg chg="mod">
          <ac:chgData name="Jiutao Mao" userId="b5a3794600367d9f" providerId="LiveId" clId="{675D49A5-2B0B-4F06-9750-2E2CE5E3E792}" dt="2023-10-18T13:59:51.886" v="727" actId="1076"/>
          <ac:spMkLst>
            <pc:docMk/>
            <pc:sldMk cId="3014887012" sldId="288"/>
            <ac:spMk id="22" creationId="{1641B02A-9171-005E-8921-0C802F4F4760}"/>
          </ac:spMkLst>
        </pc:spChg>
        <pc:picChg chg="mod">
          <ac:chgData name="Jiutao Mao" userId="b5a3794600367d9f" providerId="LiveId" clId="{675D49A5-2B0B-4F06-9750-2E2CE5E3E792}" dt="2023-10-18T13:59:04.745" v="719" actId="1076"/>
          <ac:picMkLst>
            <pc:docMk/>
            <pc:sldMk cId="3014887012" sldId="288"/>
            <ac:picMk id="20" creationId="{2B479639-E861-C041-4329-590EAA46DF59}"/>
          </ac:picMkLst>
        </pc:picChg>
      </pc:sldChg>
      <pc:sldChg chg="add del">
        <pc:chgData name="Jiutao Mao" userId="b5a3794600367d9f" providerId="LiveId" clId="{675D49A5-2B0B-4F06-9750-2E2CE5E3E792}" dt="2023-10-19T04:53:25.495" v="2814" actId="47"/>
        <pc:sldMkLst>
          <pc:docMk/>
          <pc:sldMk cId="644818858" sldId="289"/>
        </pc:sldMkLst>
      </pc:sldChg>
      <pc:sldChg chg="add del">
        <pc:chgData name="Jiutao Mao" userId="b5a3794600367d9f" providerId="LiveId" clId="{675D49A5-2B0B-4F06-9750-2E2CE5E3E792}" dt="2023-10-19T05:41:35.094" v="4528" actId="47"/>
        <pc:sldMkLst>
          <pc:docMk/>
          <pc:sldMk cId="3136209517" sldId="290"/>
        </pc:sldMkLst>
      </pc:sldChg>
      <pc:sldChg chg="add del">
        <pc:chgData name="Jiutao Mao" userId="b5a3794600367d9f" providerId="LiveId" clId="{675D49A5-2B0B-4F06-9750-2E2CE5E3E792}" dt="2023-10-19T04:53:38.400" v="2832" actId="47"/>
        <pc:sldMkLst>
          <pc:docMk/>
          <pc:sldMk cId="2782407532" sldId="291"/>
        </pc:sldMkLst>
      </pc:sldChg>
      <pc:sldChg chg="addSp modSp add mod modTransition">
        <pc:chgData name="Jiutao Mao" userId="b5a3794600367d9f" providerId="LiveId" clId="{675D49A5-2B0B-4F06-9750-2E2CE5E3E792}" dt="2023-10-18T14:13:02.339" v="867"/>
        <pc:sldMkLst>
          <pc:docMk/>
          <pc:sldMk cId="2261124700" sldId="292"/>
        </pc:sldMkLst>
        <pc:spChg chg="add mod">
          <ac:chgData name="Jiutao Mao" userId="b5a3794600367d9f" providerId="LiveId" clId="{675D49A5-2B0B-4F06-9750-2E2CE5E3E792}" dt="2023-10-18T14:12:04.231" v="856" actId="14100"/>
          <ac:spMkLst>
            <pc:docMk/>
            <pc:sldMk cId="2261124700" sldId="292"/>
            <ac:spMk id="5" creationId="{0A43885B-DBFB-DBA7-88F2-2E3113F7BBAA}"/>
          </ac:spMkLst>
        </pc:spChg>
      </pc:sldChg>
      <pc:sldChg chg="delSp modSp add mod modTransition">
        <pc:chgData name="Jiutao Mao" userId="b5a3794600367d9f" providerId="LiveId" clId="{675D49A5-2B0B-4F06-9750-2E2CE5E3E792}" dt="2023-10-18T14:12:55.769" v="864"/>
        <pc:sldMkLst>
          <pc:docMk/>
          <pc:sldMk cId="740226352" sldId="293"/>
        </pc:sldMkLst>
        <pc:spChg chg="mod modVis">
          <ac:chgData name="Jiutao Mao" userId="b5a3794600367d9f" providerId="LiveId" clId="{675D49A5-2B0B-4F06-9750-2E2CE5E3E792}" dt="2023-10-18T14:12:47.410" v="860" actId="14429"/>
          <ac:spMkLst>
            <pc:docMk/>
            <pc:sldMk cId="740226352" sldId="293"/>
            <ac:spMk id="5" creationId="{0A43885B-DBFB-DBA7-88F2-2E3113F7BBAA}"/>
          </ac:spMkLst>
        </pc:spChg>
        <pc:spChg chg="del">
          <ac:chgData name="Jiutao Mao" userId="b5a3794600367d9f" providerId="LiveId" clId="{675D49A5-2B0B-4F06-9750-2E2CE5E3E792}" dt="2023-10-18T14:12:46.131" v="859" actId="478"/>
          <ac:spMkLst>
            <pc:docMk/>
            <pc:sldMk cId="740226352" sldId="293"/>
            <ac:spMk id="13" creationId="{723D358C-C9FF-4D94-7CFA-FF21D1EFE765}"/>
          </ac:spMkLst>
        </pc:spChg>
      </pc:sldChg>
      <pc:sldChg chg="addSp delSp modSp add mod ord">
        <pc:chgData name="Jiutao Mao" userId="b5a3794600367d9f" providerId="LiveId" clId="{675D49A5-2B0B-4F06-9750-2E2CE5E3E792}" dt="2023-10-18T15:58:19.942" v="1004" actId="1076"/>
        <pc:sldMkLst>
          <pc:docMk/>
          <pc:sldMk cId="1313350973" sldId="294"/>
        </pc:sldMkLst>
        <pc:spChg chg="add mod">
          <ac:chgData name="Jiutao Mao" userId="b5a3794600367d9f" providerId="LiveId" clId="{675D49A5-2B0B-4F06-9750-2E2CE5E3E792}" dt="2023-10-18T15:58:19.942" v="1004" actId="1076"/>
          <ac:spMkLst>
            <pc:docMk/>
            <pc:sldMk cId="1313350973" sldId="294"/>
            <ac:spMk id="5" creationId="{61FD5953-B5A4-AFE9-0500-0B0ECE76A0D2}"/>
          </ac:spMkLst>
        </pc:spChg>
        <pc:spChg chg="mod">
          <ac:chgData name="Jiutao Mao" userId="b5a3794600367d9f" providerId="LiveId" clId="{675D49A5-2B0B-4F06-9750-2E2CE5E3E792}" dt="2023-10-18T15:57:14.215" v="964" actId="20577"/>
          <ac:spMkLst>
            <pc:docMk/>
            <pc:sldMk cId="1313350973" sldId="294"/>
            <ac:spMk id="13" creationId="{723D358C-C9FF-4D94-7CFA-FF21D1EFE765}"/>
          </ac:spMkLst>
        </pc:spChg>
        <pc:spChg chg="mod">
          <ac:chgData name="Jiutao Mao" userId="b5a3794600367d9f" providerId="LiveId" clId="{675D49A5-2B0B-4F06-9750-2E2CE5E3E792}" dt="2023-10-18T15:57:46.612" v="972" actId="122"/>
          <ac:spMkLst>
            <pc:docMk/>
            <pc:sldMk cId="1313350973" sldId="294"/>
            <ac:spMk id="22" creationId="{1641B02A-9171-005E-8921-0C802F4F4760}"/>
          </ac:spMkLst>
        </pc:spChg>
        <pc:picChg chg="del">
          <ac:chgData name="Jiutao Mao" userId="b5a3794600367d9f" providerId="LiveId" clId="{675D49A5-2B0B-4F06-9750-2E2CE5E3E792}" dt="2023-10-18T14:16:32.010" v="873" actId="478"/>
          <ac:picMkLst>
            <pc:docMk/>
            <pc:sldMk cId="1313350973" sldId="294"/>
            <ac:picMk id="20" creationId="{2B479639-E861-C041-4329-590EAA46DF59}"/>
          </ac:picMkLst>
        </pc:picChg>
      </pc:sldChg>
      <pc:sldChg chg="modSp add mod ord">
        <pc:chgData name="Jiutao Mao" userId="b5a3794600367d9f" providerId="LiveId" clId="{675D49A5-2B0B-4F06-9750-2E2CE5E3E792}" dt="2023-10-19T04:59:03.442" v="3147" actId="20577"/>
        <pc:sldMkLst>
          <pc:docMk/>
          <pc:sldMk cId="3028305163" sldId="295"/>
        </pc:sldMkLst>
        <pc:spChg chg="mod">
          <ac:chgData name="Jiutao Mao" userId="b5a3794600367d9f" providerId="LiveId" clId="{675D49A5-2B0B-4F06-9750-2E2CE5E3E792}" dt="2023-10-19T04:59:03.442" v="3147" actId="20577"/>
          <ac:spMkLst>
            <pc:docMk/>
            <pc:sldMk cId="3028305163" sldId="295"/>
            <ac:spMk id="16" creationId="{00000000-0000-0000-0000-000000000000}"/>
          </ac:spMkLst>
        </pc:spChg>
      </pc:sldChg>
      <pc:sldChg chg="delSp modSp add mod">
        <pc:chgData name="Jiutao Mao" userId="b5a3794600367d9f" providerId="LiveId" clId="{675D49A5-2B0B-4F06-9750-2E2CE5E3E792}" dt="2023-10-18T15:59:41.883" v="1054" actId="1076"/>
        <pc:sldMkLst>
          <pc:docMk/>
          <pc:sldMk cId="2299778621" sldId="296"/>
        </pc:sldMkLst>
        <pc:spChg chg="mod">
          <ac:chgData name="Jiutao Mao" userId="b5a3794600367d9f" providerId="LiveId" clId="{675D49A5-2B0B-4F06-9750-2E2CE5E3E792}" dt="2023-10-18T15:59:26.696" v="1052" actId="20577"/>
          <ac:spMkLst>
            <pc:docMk/>
            <pc:sldMk cId="2299778621" sldId="296"/>
            <ac:spMk id="5" creationId="{61FD5953-B5A4-AFE9-0500-0B0ECE76A0D2}"/>
          </ac:spMkLst>
        </pc:spChg>
        <pc:spChg chg="mod">
          <ac:chgData name="Jiutao Mao" userId="b5a3794600367d9f" providerId="LiveId" clId="{675D49A5-2B0B-4F06-9750-2E2CE5E3E792}" dt="2023-10-18T15:59:41.883" v="1054" actId="1076"/>
          <ac:spMkLst>
            <pc:docMk/>
            <pc:sldMk cId="2299778621" sldId="296"/>
            <ac:spMk id="13" creationId="{723D358C-C9FF-4D94-7CFA-FF21D1EFE765}"/>
          </ac:spMkLst>
        </pc:spChg>
        <pc:spChg chg="del">
          <ac:chgData name="Jiutao Mao" userId="b5a3794600367d9f" providerId="LiveId" clId="{675D49A5-2B0B-4F06-9750-2E2CE5E3E792}" dt="2023-10-18T15:59:01.357" v="1030" actId="478"/>
          <ac:spMkLst>
            <pc:docMk/>
            <pc:sldMk cId="2299778621" sldId="296"/>
            <ac:spMk id="22" creationId="{1641B02A-9171-005E-8921-0C802F4F4760}"/>
          </ac:spMkLst>
        </pc:spChg>
      </pc:sldChg>
      <pc:sldChg chg="add">
        <pc:chgData name="Jiutao Mao" userId="b5a3794600367d9f" providerId="LiveId" clId="{675D49A5-2B0B-4F06-9750-2E2CE5E3E792}" dt="2023-10-18T15:59:57.299" v="1055" actId="2890"/>
        <pc:sldMkLst>
          <pc:docMk/>
          <pc:sldMk cId="4083471710" sldId="297"/>
        </pc:sldMkLst>
      </pc:sldChg>
      <pc:sldChg chg="modSp add mod">
        <pc:chgData name="Jiutao Mao" userId="b5a3794600367d9f" providerId="LiveId" clId="{675D49A5-2B0B-4F06-9750-2E2CE5E3E792}" dt="2023-10-19T05:39:46.697" v="4476" actId="1076"/>
        <pc:sldMkLst>
          <pc:docMk/>
          <pc:sldMk cId="3862604020" sldId="298"/>
        </pc:sldMkLst>
        <pc:spChg chg="mod">
          <ac:chgData name="Jiutao Mao" userId="b5a3794600367d9f" providerId="LiveId" clId="{675D49A5-2B0B-4F06-9750-2E2CE5E3E792}" dt="2023-10-19T05:39:46.697" v="4476" actId="1076"/>
          <ac:spMkLst>
            <pc:docMk/>
            <pc:sldMk cId="3862604020" sldId="298"/>
            <ac:spMk id="5" creationId="{61FD5953-B5A4-AFE9-0500-0B0ECE76A0D2}"/>
          </ac:spMkLst>
        </pc:spChg>
        <pc:spChg chg="mod">
          <ac:chgData name="Jiutao Mao" userId="b5a3794600367d9f" providerId="LiveId" clId="{675D49A5-2B0B-4F06-9750-2E2CE5E3E792}" dt="2023-10-19T05:39:45.301" v="4475" actId="1076"/>
          <ac:spMkLst>
            <pc:docMk/>
            <pc:sldMk cId="3862604020" sldId="298"/>
            <ac:spMk id="13" creationId="{723D358C-C9FF-4D94-7CFA-FF21D1EFE765}"/>
          </ac:spMkLst>
        </pc:spChg>
      </pc:sldChg>
      <pc:sldChg chg="addSp delSp modSp add mod ord">
        <pc:chgData name="Jiutao Mao" userId="b5a3794600367d9f" providerId="LiveId" clId="{675D49A5-2B0B-4F06-9750-2E2CE5E3E792}" dt="2023-10-19T04:58:26.596" v="3103" actId="1076"/>
        <pc:sldMkLst>
          <pc:docMk/>
          <pc:sldMk cId="3521759170" sldId="299"/>
        </pc:sldMkLst>
        <pc:spChg chg="add del mod">
          <ac:chgData name="Jiutao Mao" userId="b5a3794600367d9f" providerId="LiveId" clId="{675D49A5-2B0B-4F06-9750-2E2CE5E3E792}" dt="2023-10-19T04:58:26.596" v="3103" actId="1076"/>
          <ac:spMkLst>
            <pc:docMk/>
            <pc:sldMk cId="3521759170" sldId="299"/>
            <ac:spMk id="5" creationId="{0A43885B-DBFB-DBA7-88F2-2E3113F7BBAA}"/>
          </ac:spMkLst>
        </pc:spChg>
      </pc:sldChg>
      <pc:sldChg chg="modSp add mod">
        <pc:chgData name="Jiutao Mao" userId="b5a3794600367d9f" providerId="LiveId" clId="{675D49A5-2B0B-4F06-9750-2E2CE5E3E792}" dt="2023-10-19T04:11:19.304" v="1822" actId="20577"/>
        <pc:sldMkLst>
          <pc:docMk/>
          <pc:sldMk cId="112885406" sldId="300"/>
        </pc:sldMkLst>
        <pc:spChg chg="mod">
          <ac:chgData name="Jiutao Mao" userId="b5a3794600367d9f" providerId="LiveId" clId="{675D49A5-2B0B-4F06-9750-2E2CE5E3E792}" dt="2023-10-19T04:11:19.304" v="1822" actId="20577"/>
          <ac:spMkLst>
            <pc:docMk/>
            <pc:sldMk cId="112885406" sldId="300"/>
            <ac:spMk id="5" creationId="{0A43885B-DBFB-DBA7-88F2-2E3113F7BBAA}"/>
          </ac:spMkLst>
        </pc:spChg>
      </pc:sldChg>
      <pc:sldChg chg="modSp add mod">
        <pc:chgData name="Jiutao Mao" userId="b5a3794600367d9f" providerId="LiveId" clId="{675D49A5-2B0B-4F06-9750-2E2CE5E3E792}" dt="2023-10-19T04:22:46.121" v="2360" actId="20577"/>
        <pc:sldMkLst>
          <pc:docMk/>
          <pc:sldMk cId="564945393" sldId="301"/>
        </pc:sldMkLst>
        <pc:spChg chg="mod">
          <ac:chgData name="Jiutao Mao" userId="b5a3794600367d9f" providerId="LiveId" clId="{675D49A5-2B0B-4F06-9750-2E2CE5E3E792}" dt="2023-10-19T04:22:46.121" v="2360" actId="20577"/>
          <ac:spMkLst>
            <pc:docMk/>
            <pc:sldMk cId="564945393" sldId="301"/>
            <ac:spMk id="5" creationId="{0A43885B-DBFB-DBA7-88F2-2E3113F7BBAA}"/>
          </ac:spMkLst>
        </pc:spChg>
        <pc:picChg chg="mod">
          <ac:chgData name="Jiutao Mao" userId="b5a3794600367d9f" providerId="LiveId" clId="{675D49A5-2B0B-4F06-9750-2E2CE5E3E792}" dt="2023-10-19T04:13:52.884" v="1964" actId="1076"/>
          <ac:picMkLst>
            <pc:docMk/>
            <pc:sldMk cId="564945393" sldId="301"/>
            <ac:picMk id="8" creationId="{00000000-0000-0000-0000-000000000000}"/>
          </ac:picMkLst>
        </pc:picChg>
      </pc:sldChg>
      <pc:sldChg chg="add del">
        <pc:chgData name="Jiutao Mao" userId="b5a3794600367d9f" providerId="LiveId" clId="{675D49A5-2B0B-4F06-9750-2E2CE5E3E792}" dt="2023-10-19T04:14:41.723" v="1982" actId="2696"/>
        <pc:sldMkLst>
          <pc:docMk/>
          <pc:sldMk cId="3550112563" sldId="302"/>
        </pc:sldMkLst>
      </pc:sldChg>
      <pc:sldChg chg="modSp add mod ord">
        <pc:chgData name="Jiutao Mao" userId="b5a3794600367d9f" providerId="LiveId" clId="{675D49A5-2B0B-4F06-9750-2E2CE5E3E792}" dt="2023-10-19T04:39:36.685" v="2467" actId="1076"/>
        <pc:sldMkLst>
          <pc:docMk/>
          <pc:sldMk cId="2800183226" sldId="303"/>
        </pc:sldMkLst>
        <pc:spChg chg="mod">
          <ac:chgData name="Jiutao Mao" userId="b5a3794600367d9f" providerId="LiveId" clId="{675D49A5-2B0B-4F06-9750-2E2CE5E3E792}" dt="2023-10-19T04:39:36.685" v="2467" actId="1076"/>
          <ac:spMkLst>
            <pc:docMk/>
            <pc:sldMk cId="2800183226" sldId="303"/>
            <ac:spMk id="5" creationId="{0A43885B-DBFB-DBA7-88F2-2E3113F7BBAA}"/>
          </ac:spMkLst>
        </pc:spChg>
      </pc:sldChg>
      <pc:sldChg chg="addSp delSp modSp add mod ord">
        <pc:chgData name="Jiutao Mao" userId="b5a3794600367d9f" providerId="LiveId" clId="{675D49A5-2B0B-4F06-9750-2E2CE5E3E792}" dt="2023-10-19T04:53:10.783" v="2813" actId="478"/>
        <pc:sldMkLst>
          <pc:docMk/>
          <pc:sldMk cId="4152937930" sldId="304"/>
        </pc:sldMkLst>
        <pc:spChg chg="mod">
          <ac:chgData name="Jiutao Mao" userId="b5a3794600367d9f" providerId="LiveId" clId="{675D49A5-2B0B-4F06-9750-2E2CE5E3E792}" dt="2023-10-19T04:49:52.399" v="2703" actId="20577"/>
          <ac:spMkLst>
            <pc:docMk/>
            <pc:sldMk cId="4152937930" sldId="304"/>
            <ac:spMk id="5" creationId="{0A43885B-DBFB-DBA7-88F2-2E3113F7BBAA}"/>
          </ac:spMkLst>
        </pc:spChg>
        <pc:spChg chg="add del mod">
          <ac:chgData name="Jiutao Mao" userId="b5a3794600367d9f" providerId="LiveId" clId="{675D49A5-2B0B-4F06-9750-2E2CE5E3E792}" dt="2023-10-19T04:53:10.783" v="2813" actId="478"/>
          <ac:spMkLst>
            <pc:docMk/>
            <pc:sldMk cId="4152937930" sldId="304"/>
            <ac:spMk id="6" creationId="{64FA3E16-118A-E8AA-5093-6FF10B6CA13D}"/>
          </ac:spMkLst>
        </pc:spChg>
        <pc:spChg chg="add">
          <ac:chgData name="Jiutao Mao" userId="b5a3794600367d9f" providerId="LiveId" clId="{675D49A5-2B0B-4F06-9750-2E2CE5E3E792}" dt="2023-10-19T04:40:49.662" v="2473"/>
          <ac:spMkLst>
            <pc:docMk/>
            <pc:sldMk cId="4152937930" sldId="304"/>
            <ac:spMk id="9" creationId="{732DFFBB-02B8-CF7C-01CF-58F6AEAC2CDB}"/>
          </ac:spMkLst>
        </pc:spChg>
      </pc:sldChg>
      <pc:sldChg chg="modSp add mod ord">
        <pc:chgData name="Jiutao Mao" userId="b5a3794600367d9f" providerId="LiveId" clId="{675D49A5-2B0B-4F06-9750-2E2CE5E3E792}" dt="2023-10-19T04:52:55.543" v="2809" actId="20577"/>
        <pc:sldMkLst>
          <pc:docMk/>
          <pc:sldMk cId="3428246217" sldId="305"/>
        </pc:sldMkLst>
        <pc:spChg chg="mod">
          <ac:chgData name="Jiutao Mao" userId="b5a3794600367d9f" providerId="LiveId" clId="{675D49A5-2B0B-4F06-9750-2E2CE5E3E792}" dt="2023-10-19T04:52:55.543" v="2809" actId="20577"/>
          <ac:spMkLst>
            <pc:docMk/>
            <pc:sldMk cId="3428246217" sldId="305"/>
            <ac:spMk id="16" creationId="{00000000-0000-0000-0000-000000000000}"/>
          </ac:spMkLst>
        </pc:spChg>
      </pc:sldChg>
      <pc:sldChg chg="delSp modSp add mod ord">
        <pc:chgData name="Jiutao Mao" userId="b5a3794600367d9f" providerId="LiveId" clId="{675D49A5-2B0B-4F06-9750-2E2CE5E3E792}" dt="2023-10-19T04:53:06.350" v="2811" actId="478"/>
        <pc:sldMkLst>
          <pc:docMk/>
          <pc:sldMk cId="2806721659" sldId="306"/>
        </pc:sldMkLst>
        <pc:spChg chg="mod">
          <ac:chgData name="Jiutao Mao" userId="b5a3794600367d9f" providerId="LiveId" clId="{675D49A5-2B0B-4F06-9750-2E2CE5E3E792}" dt="2023-10-19T04:52:42.714" v="2799" actId="1076"/>
          <ac:spMkLst>
            <pc:docMk/>
            <pc:sldMk cId="2806721659" sldId="306"/>
            <ac:spMk id="5" creationId="{0A43885B-DBFB-DBA7-88F2-2E3113F7BBAA}"/>
          </ac:spMkLst>
        </pc:spChg>
        <pc:spChg chg="del mod">
          <ac:chgData name="Jiutao Mao" userId="b5a3794600367d9f" providerId="LiveId" clId="{675D49A5-2B0B-4F06-9750-2E2CE5E3E792}" dt="2023-10-19T04:53:06.350" v="2811" actId="478"/>
          <ac:spMkLst>
            <pc:docMk/>
            <pc:sldMk cId="2806721659" sldId="306"/>
            <ac:spMk id="6" creationId="{64FA3E16-118A-E8AA-5093-6FF10B6CA13D}"/>
          </ac:spMkLst>
        </pc:spChg>
      </pc:sldChg>
      <pc:sldChg chg="modSp add mod">
        <pc:chgData name="Jiutao Mao" userId="b5a3794600367d9f" providerId="LiveId" clId="{675D49A5-2B0B-4F06-9750-2E2CE5E3E792}" dt="2023-10-19T04:59:10.739" v="3148" actId="1076"/>
        <pc:sldMkLst>
          <pc:docMk/>
          <pc:sldMk cId="737187052" sldId="307"/>
        </pc:sldMkLst>
        <pc:spChg chg="mod">
          <ac:chgData name="Jiutao Mao" userId="b5a3794600367d9f" providerId="LiveId" clId="{675D49A5-2B0B-4F06-9750-2E2CE5E3E792}" dt="2023-10-19T04:59:10.739" v="3148" actId="1076"/>
          <ac:spMkLst>
            <pc:docMk/>
            <pc:sldMk cId="737187052" sldId="307"/>
            <ac:spMk id="5" creationId="{0A43885B-DBFB-DBA7-88F2-2E3113F7BBAA}"/>
          </ac:spMkLst>
        </pc:spChg>
      </pc:sldChg>
      <pc:sldChg chg="modSp add mod">
        <pc:chgData name="Jiutao Mao" userId="b5a3794600367d9f" providerId="LiveId" clId="{675D49A5-2B0B-4F06-9750-2E2CE5E3E792}" dt="2023-10-19T05:06:25.259" v="3476" actId="1076"/>
        <pc:sldMkLst>
          <pc:docMk/>
          <pc:sldMk cId="3816048779" sldId="308"/>
        </pc:sldMkLst>
        <pc:spChg chg="mod">
          <ac:chgData name="Jiutao Mao" userId="b5a3794600367d9f" providerId="LiveId" clId="{675D49A5-2B0B-4F06-9750-2E2CE5E3E792}" dt="2023-10-19T05:06:25.259" v="3476" actId="1076"/>
          <ac:spMkLst>
            <pc:docMk/>
            <pc:sldMk cId="3816048779" sldId="308"/>
            <ac:spMk id="5" creationId="{0A43885B-DBFB-DBA7-88F2-2E3113F7BBAA}"/>
          </ac:spMkLst>
        </pc:spChg>
      </pc:sldChg>
      <pc:sldChg chg="modSp add mod ord">
        <pc:chgData name="Jiutao Mao" userId="b5a3794600367d9f" providerId="LiveId" clId="{675D49A5-2B0B-4F06-9750-2E2CE5E3E792}" dt="2023-10-19T05:28:50.959" v="4181" actId="20577"/>
        <pc:sldMkLst>
          <pc:docMk/>
          <pc:sldMk cId="3264969779" sldId="309"/>
        </pc:sldMkLst>
        <pc:spChg chg="mod">
          <ac:chgData name="Jiutao Mao" userId="b5a3794600367d9f" providerId="LiveId" clId="{675D49A5-2B0B-4F06-9750-2E2CE5E3E792}" dt="2023-10-19T05:28:50.959" v="4181" actId="20577"/>
          <ac:spMkLst>
            <pc:docMk/>
            <pc:sldMk cId="3264969779" sldId="309"/>
            <ac:spMk id="5" creationId="{0A43885B-DBFB-DBA7-88F2-2E3113F7BBAA}"/>
          </ac:spMkLst>
        </pc:spChg>
      </pc:sldChg>
      <pc:sldChg chg="modSp add mod ord">
        <pc:chgData name="Jiutao Mao" userId="b5a3794600367d9f" providerId="LiveId" clId="{675D49A5-2B0B-4F06-9750-2E2CE5E3E792}" dt="2023-10-19T05:14:03.880" v="3713" actId="1076"/>
        <pc:sldMkLst>
          <pc:docMk/>
          <pc:sldMk cId="3520998330" sldId="310"/>
        </pc:sldMkLst>
        <pc:spChg chg="mod">
          <ac:chgData name="Jiutao Mao" userId="b5a3794600367d9f" providerId="LiveId" clId="{675D49A5-2B0B-4F06-9750-2E2CE5E3E792}" dt="2023-10-19T05:14:03.880" v="3713" actId="1076"/>
          <ac:spMkLst>
            <pc:docMk/>
            <pc:sldMk cId="3520998330" sldId="310"/>
            <ac:spMk id="5" creationId="{0A43885B-DBFB-DBA7-88F2-2E3113F7BBAA}"/>
          </ac:spMkLst>
        </pc:spChg>
      </pc:sldChg>
      <pc:sldChg chg="modSp add mod ord">
        <pc:chgData name="Jiutao Mao" userId="b5a3794600367d9f" providerId="LiveId" clId="{675D49A5-2B0B-4F06-9750-2E2CE5E3E792}" dt="2023-10-19T05:40:43.085" v="4527" actId="20577"/>
        <pc:sldMkLst>
          <pc:docMk/>
          <pc:sldMk cId="1633758468" sldId="311"/>
        </pc:sldMkLst>
        <pc:spChg chg="mod">
          <ac:chgData name="Jiutao Mao" userId="b5a3794600367d9f" providerId="LiveId" clId="{675D49A5-2B0B-4F06-9750-2E2CE5E3E792}" dt="2023-10-19T05:40:43.085" v="4527" actId="20577"/>
          <ac:spMkLst>
            <pc:docMk/>
            <pc:sldMk cId="1633758468" sldId="311"/>
            <ac:spMk id="5" creationId="{0A43885B-DBFB-DBA7-88F2-2E3113F7BBAA}"/>
          </ac:spMkLst>
        </pc:spChg>
      </pc:sldChg>
      <pc:sldChg chg="add del ord">
        <pc:chgData name="Jiutao Mao" userId="b5a3794600367d9f" providerId="LiveId" clId="{675D49A5-2B0B-4F06-9750-2E2CE5E3E792}" dt="2023-10-19T05:16:22.064" v="3879" actId="2696"/>
        <pc:sldMkLst>
          <pc:docMk/>
          <pc:sldMk cId="2958585242" sldId="312"/>
        </pc:sldMkLst>
      </pc:sldChg>
      <pc:sldChg chg="modSp add mod">
        <pc:chgData name="Jiutao Mao" userId="b5a3794600367d9f" providerId="LiveId" clId="{675D49A5-2B0B-4F06-9750-2E2CE5E3E792}" dt="2023-10-19T05:29:35.520" v="4189" actId="20577"/>
        <pc:sldMkLst>
          <pc:docMk/>
          <pc:sldMk cId="2934531308" sldId="313"/>
        </pc:sldMkLst>
        <pc:spChg chg="mod">
          <ac:chgData name="Jiutao Mao" userId="b5a3794600367d9f" providerId="LiveId" clId="{675D49A5-2B0B-4F06-9750-2E2CE5E3E792}" dt="2023-10-19T05:29:35.520" v="4189" actId="20577"/>
          <ac:spMkLst>
            <pc:docMk/>
            <pc:sldMk cId="2934531308" sldId="313"/>
            <ac:spMk id="5" creationId="{0A43885B-DBFB-DBA7-88F2-2E3113F7BBAA}"/>
          </ac:spMkLst>
        </pc:spChg>
      </pc:sldChg>
      <pc:sldChg chg="modSp add mod ord">
        <pc:chgData name="Jiutao Mao" userId="b5a3794600367d9f" providerId="LiveId" clId="{675D49A5-2B0B-4F06-9750-2E2CE5E3E792}" dt="2023-10-19T05:40:17.121" v="4480"/>
        <pc:sldMkLst>
          <pc:docMk/>
          <pc:sldMk cId="2543269945" sldId="314"/>
        </pc:sldMkLst>
        <pc:spChg chg="mod">
          <ac:chgData name="Jiutao Mao" userId="b5a3794600367d9f" providerId="LiveId" clId="{675D49A5-2B0B-4F06-9750-2E2CE5E3E792}" dt="2023-10-19T05:40:15.353" v="4478" actId="20577"/>
          <ac:spMkLst>
            <pc:docMk/>
            <pc:sldMk cId="2543269945" sldId="314"/>
            <ac:spMk id="5" creationId="{0A43885B-DBFB-DBA7-88F2-2E3113F7BBAA}"/>
          </ac:spMkLst>
        </pc:spChg>
      </pc:sldChg>
      <pc:sldChg chg="modSp add mod">
        <pc:chgData name="Jiutao Mao" userId="b5a3794600367d9f" providerId="LiveId" clId="{675D49A5-2B0B-4F06-9750-2E2CE5E3E792}" dt="2023-10-19T05:33:35.042" v="4435" actId="1076"/>
        <pc:sldMkLst>
          <pc:docMk/>
          <pc:sldMk cId="2558159382" sldId="315"/>
        </pc:sldMkLst>
        <pc:spChg chg="mod">
          <ac:chgData name="Jiutao Mao" userId="b5a3794600367d9f" providerId="LiveId" clId="{675D49A5-2B0B-4F06-9750-2E2CE5E3E792}" dt="2023-10-19T05:33:35.042" v="4435" actId="1076"/>
          <ac:spMkLst>
            <pc:docMk/>
            <pc:sldMk cId="2558159382" sldId="315"/>
            <ac:spMk id="5" creationId="{0A43885B-DBFB-DBA7-88F2-2E3113F7BBAA}"/>
          </ac:spMkLst>
        </pc:spChg>
      </pc:sldChg>
      <pc:sldChg chg="delSp modSp add mod">
        <pc:chgData name="Jiutao Mao" userId="b5a3794600367d9f" providerId="LiveId" clId="{675D49A5-2B0B-4F06-9750-2E2CE5E3E792}" dt="2023-10-19T05:37:42.902" v="4474" actId="1076"/>
        <pc:sldMkLst>
          <pc:docMk/>
          <pc:sldMk cId="61606428" sldId="316"/>
        </pc:sldMkLst>
        <pc:spChg chg="mod">
          <ac:chgData name="Jiutao Mao" userId="b5a3794600367d9f" providerId="LiveId" clId="{675D49A5-2B0B-4F06-9750-2E2CE5E3E792}" dt="2023-10-19T05:37:42.902" v="4474" actId="1076"/>
          <ac:spMkLst>
            <pc:docMk/>
            <pc:sldMk cId="61606428" sldId="316"/>
            <ac:spMk id="5" creationId="{61FD5953-B5A4-AFE9-0500-0B0ECE76A0D2}"/>
          </ac:spMkLst>
        </pc:spChg>
        <pc:spChg chg="del">
          <ac:chgData name="Jiutao Mao" userId="b5a3794600367d9f" providerId="LiveId" clId="{675D49A5-2B0B-4F06-9750-2E2CE5E3E792}" dt="2023-10-19T05:36:53.285" v="4447" actId="478"/>
          <ac:spMkLst>
            <pc:docMk/>
            <pc:sldMk cId="61606428" sldId="316"/>
            <ac:spMk id="13" creationId="{723D358C-C9FF-4D94-7CFA-FF21D1EFE765}"/>
          </ac:spMkLst>
        </pc:spChg>
        <pc:spChg chg="del mod">
          <ac:chgData name="Jiutao Mao" userId="b5a3794600367d9f" providerId="LiveId" clId="{675D49A5-2B0B-4F06-9750-2E2CE5E3E792}" dt="2023-10-19T05:36:53.287" v="4449"/>
          <ac:spMkLst>
            <pc:docMk/>
            <pc:sldMk cId="61606428" sldId="316"/>
            <ac:spMk id="22" creationId="{1641B02A-9171-005E-8921-0C802F4F4760}"/>
          </ac:spMkLst>
        </pc:spChg>
      </pc:sldChg>
      <pc:sldChg chg="add del">
        <pc:chgData name="Jiutao Mao" userId="b5a3794600367d9f" providerId="LiveId" clId="{675D49A5-2B0B-4F06-9750-2E2CE5E3E792}" dt="2023-10-19T05:34:51.077" v="4437" actId="2696"/>
        <pc:sldMkLst>
          <pc:docMk/>
          <pc:sldMk cId="1647896697" sldId="316"/>
        </pc:sldMkLst>
      </pc:sldChg>
    </pc:docChg>
  </pc:docChgLst>
  <pc:docChgLst>
    <pc:chgData name="Jiutao Mao" userId="b5a3794600367d9f" providerId="LiveId" clId="{74FDA371-1878-4801-BFDE-BF761403C085}"/>
    <pc:docChg chg="undo custSel modSld">
      <pc:chgData name="Jiutao Mao" userId="b5a3794600367d9f" providerId="LiveId" clId="{74FDA371-1878-4801-BFDE-BF761403C085}" dt="2023-09-19T05:12:57.723" v="224" actId="1076"/>
      <pc:docMkLst>
        <pc:docMk/>
      </pc:docMkLst>
      <pc:sldChg chg="modSp mod">
        <pc:chgData name="Jiutao Mao" userId="b5a3794600367d9f" providerId="LiveId" clId="{74FDA371-1878-4801-BFDE-BF761403C085}" dt="2023-09-19T05:06:05.795" v="22" actId="20577"/>
        <pc:sldMkLst>
          <pc:docMk/>
          <pc:sldMk cId="0" sldId="256"/>
        </pc:sldMkLst>
        <pc:spChg chg="mod">
          <ac:chgData name="Jiutao Mao" userId="b5a3794600367d9f" providerId="LiveId" clId="{74FDA371-1878-4801-BFDE-BF761403C085}" dt="2023-09-19T05:06:05.795" v="22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 mod">
        <pc:chgData name="Jiutao Mao" userId="b5a3794600367d9f" providerId="LiveId" clId="{74FDA371-1878-4801-BFDE-BF761403C085}" dt="2023-09-19T05:12:57.723" v="224" actId="1076"/>
        <pc:sldMkLst>
          <pc:docMk/>
          <pc:sldMk cId="0" sldId="261"/>
        </pc:sldMkLst>
        <pc:spChg chg="mod">
          <ac:chgData name="Jiutao Mao" userId="b5a3794600367d9f" providerId="LiveId" clId="{74FDA371-1878-4801-BFDE-BF761403C085}" dt="2023-09-19T05:11:30.806" v="178" actId="20577"/>
          <ac:spMkLst>
            <pc:docMk/>
            <pc:sldMk cId="0" sldId="261"/>
            <ac:spMk id="44" creationId="{42C6D7F7-348C-43BE-9193-29B570238AA2}"/>
          </ac:spMkLst>
        </pc:spChg>
        <pc:spChg chg="mod">
          <ac:chgData name="Jiutao Mao" userId="b5a3794600367d9f" providerId="LiveId" clId="{74FDA371-1878-4801-BFDE-BF761403C085}" dt="2023-09-19T05:12:13.447" v="203" actId="21"/>
          <ac:spMkLst>
            <pc:docMk/>
            <pc:sldMk cId="0" sldId="261"/>
            <ac:spMk id="48" creationId="{AB3603D4-ECB2-2E8F-B3C7-5AEABA847CF9}"/>
          </ac:spMkLst>
        </pc:spChg>
        <pc:spChg chg="mod">
          <ac:chgData name="Jiutao Mao" userId="b5a3794600367d9f" providerId="LiveId" clId="{74FDA371-1878-4801-BFDE-BF761403C085}" dt="2023-09-19T05:12:57.723" v="224" actId="1076"/>
          <ac:spMkLst>
            <pc:docMk/>
            <pc:sldMk cId="0" sldId="261"/>
            <ac:spMk id="50" creationId="{498D1847-2AB7-8DFA-C11A-45DF85936345}"/>
          </ac:spMkLst>
        </pc:spChg>
      </pc:sldChg>
      <pc:sldChg chg="modSp mod">
        <pc:chgData name="Jiutao Mao" userId="b5a3794600367d9f" providerId="LiveId" clId="{74FDA371-1878-4801-BFDE-BF761403C085}" dt="2023-09-19T05:09:42.090" v="170" actId="1076"/>
        <pc:sldMkLst>
          <pc:docMk/>
          <pc:sldMk cId="0" sldId="266"/>
        </pc:sldMkLst>
        <pc:spChg chg="mod">
          <ac:chgData name="Jiutao Mao" userId="b5a3794600367d9f" providerId="LiveId" clId="{74FDA371-1878-4801-BFDE-BF761403C085}" dt="2023-09-19T05:09:37.547" v="169" actId="1076"/>
          <ac:spMkLst>
            <pc:docMk/>
            <pc:sldMk cId="0" sldId="266"/>
            <ac:spMk id="12" creationId="{BA97EA0E-A4FD-AA94-F6D5-2809998EBF7B}"/>
          </ac:spMkLst>
        </pc:spChg>
        <pc:spChg chg="mod">
          <ac:chgData name="Jiutao Mao" userId="b5a3794600367d9f" providerId="LiveId" clId="{74FDA371-1878-4801-BFDE-BF761403C085}" dt="2023-09-19T05:09:42.090" v="170" actId="1076"/>
          <ac:spMkLst>
            <pc:docMk/>
            <pc:sldMk cId="0" sldId="266"/>
            <ac:spMk id="16" creationId="{5B9137DC-571F-6563-3B2D-8786C6A7408F}"/>
          </ac:spMkLst>
        </pc:spChg>
      </pc:sldChg>
      <pc:sldChg chg="modSp mod">
        <pc:chgData name="Jiutao Mao" userId="b5a3794600367d9f" providerId="LiveId" clId="{74FDA371-1878-4801-BFDE-BF761403C085}" dt="2023-09-19T05:08:12.427" v="100" actId="20577"/>
        <pc:sldMkLst>
          <pc:docMk/>
          <pc:sldMk cId="2299878744" sldId="276"/>
        </pc:sldMkLst>
        <pc:spChg chg="mod">
          <ac:chgData name="Jiutao Mao" userId="b5a3794600367d9f" providerId="LiveId" clId="{74FDA371-1878-4801-BFDE-BF761403C085}" dt="2023-09-19T05:08:12.427" v="100" actId="20577"/>
          <ac:spMkLst>
            <pc:docMk/>
            <pc:sldMk cId="2299878744" sldId="276"/>
            <ac:spMk id="4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497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061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596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67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99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50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905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126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2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5796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171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27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2535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410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20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533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34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120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390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080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245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734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7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William_Sealy_Gosset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.docs.live.net/b5a3794600367d9f/Probability/&#27850;&#26494;&#20998;&#24067;&#30340;&#24212;&#29992;.pdf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682488" y="2177544"/>
            <a:ext cx="1280322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Occurrence &amp; Applications</a:t>
            </a:r>
          </a:p>
          <a:p>
            <a:pPr algn="ctr"/>
            <a:r>
              <a:rPr lang="en-US" altLang="zh-CN" sz="6600" dirty="0">
                <a:latin typeface="华文中宋" panose="02010600040101010101" pitchFamily="2" charset="-122"/>
                <a:ea typeface="华文中宋" panose="02010600040101010101" pitchFamily="2" charset="-122"/>
              </a:rPr>
              <a:t> of Poisson Distribution</a:t>
            </a:r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D98AC88-0EF8-C1BB-F60E-E1616E05E5FF}"/>
              </a:ext>
            </a:extLst>
          </p:cNvPr>
          <p:cNvSpPr txBox="1"/>
          <p:nvPr/>
        </p:nvSpPr>
        <p:spPr>
          <a:xfrm>
            <a:off x="7200900" y="4970208"/>
            <a:ext cx="44644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  <a:cs typeface="Novecento wide Medium" panose="00000605000000000000" charset="0"/>
              </a:rPr>
              <a:t>智能软件 蒋庠 毛九弢</a:t>
            </a:r>
            <a:endParaRPr lang="zh-CN" altLang="en-US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D21C8B-06D2-DC9D-1E57-A4B3DD8609A5}"/>
                  </a:ext>
                </a:extLst>
              </p:cNvPr>
              <p:cNvSpPr txBox="1"/>
              <p:nvPr/>
            </p:nvSpPr>
            <p:spPr>
              <a:xfrm>
                <a:off x="1472550" y="4756240"/>
                <a:ext cx="5000325" cy="10127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func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32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D21C8B-06D2-DC9D-1E57-A4B3DD86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550" y="4756240"/>
                <a:ext cx="5000325" cy="10127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0" y="2440771"/>
            <a:ext cx="12313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仅仅只是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一个二项分布的简便替代吗？？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347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0" y="2440771"/>
            <a:ext cx="1231356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仅仅只是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一个二项分布的简便替代吗？？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0" y="2440771"/>
            <a:ext cx="12192000" cy="1938992"/>
          </a:xfrm>
          <a:prstGeom prst="rect">
            <a:avLst/>
          </a:prstGeom>
          <a:solidFill>
            <a:srgbClr val="EBE9E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NO,</a:t>
            </a:r>
          </a:p>
          <a:p>
            <a:pPr algn="ctr"/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 can Do More !</a:t>
            </a:r>
          </a:p>
        </p:txBody>
      </p:sp>
    </p:spTree>
    <p:extLst>
      <p:ext uri="{BB962C8B-B14F-4D97-AF65-F5344CB8AC3E}">
        <p14:creationId xmlns:p14="http://schemas.microsoft.com/office/powerpoint/2010/main" val="22611247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0" y="2440771"/>
            <a:ext cx="12192000" cy="1938992"/>
          </a:xfrm>
          <a:prstGeom prst="rect">
            <a:avLst/>
          </a:prstGeom>
          <a:solidFill>
            <a:srgbClr val="EBE9E4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NO,</a:t>
            </a:r>
          </a:p>
          <a:p>
            <a:pPr algn="ctr"/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We can Do More !</a:t>
            </a:r>
          </a:p>
        </p:txBody>
      </p:sp>
    </p:spTree>
    <p:extLst>
      <p:ext uri="{BB962C8B-B14F-4D97-AF65-F5344CB8AC3E}">
        <p14:creationId xmlns:p14="http://schemas.microsoft.com/office/powerpoint/2010/main" val="740226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1080770" y="2094567"/>
            <a:ext cx="10508957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实际生活中，由统计得到 “期望”往往更为容易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  <a:p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e.g.</a:t>
            </a: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一分钟内到达呼叫中心的电话数量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一段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DNA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上的突变个数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64969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1765935" y="2551837"/>
            <a:ext cx="1027527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如果我们并不知道会有多少人参加，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我们也不知道投保人发生意外的概率，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我们只有近年来每年公司赔偿的人数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5217591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1335236" y="2673350"/>
            <a:ext cx="10275277" cy="10156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听起来有点抬杠？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6048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1057910" y="1997839"/>
            <a:ext cx="10275277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事实上，某些情况</a:t>
            </a:r>
            <a:endParaRPr lang="en-US" altLang="zh-CN" sz="6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很难找到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n</a:t>
            </a:r>
            <a:r>
              <a:rPr lang="zh-CN" altLang="en-US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和</a:t>
            </a:r>
            <a:r>
              <a:rPr lang="en-US" altLang="zh-CN" sz="6000" dirty="0">
                <a:latin typeface="华文中宋" panose="02010600040101010101" pitchFamily="2" charset="-122"/>
                <a:ea typeface="华文中宋" panose="02010600040101010101" pitchFamily="2" charset="-122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43269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1305853" y="2673350"/>
            <a:ext cx="10275277" cy="17543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而二项分布关键点在单体的</a:t>
            </a:r>
            <a:r>
              <a:rPr lang="en-US" altLang="zh-CN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0,1</a:t>
            </a:r>
          </a:p>
          <a:p>
            <a:pPr algn="ctr"/>
            <a:r>
              <a:rPr lang="zh-CN" altLang="en-US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需要找到</a:t>
            </a:r>
            <a:r>
              <a:rPr lang="en-US" altLang="zh-CN" sz="5400" dirty="0">
                <a:latin typeface="华文中宋" panose="02010600040101010101" pitchFamily="2" charset="-122"/>
                <a:ea typeface="华文中宋" panose="02010600040101010101" pitchFamily="2" charset="-122"/>
              </a:rPr>
              <a:t>n, p</a:t>
            </a:r>
          </a:p>
        </p:txBody>
      </p:sp>
    </p:spTree>
    <p:extLst>
      <p:ext uri="{BB962C8B-B14F-4D97-AF65-F5344CB8AC3E}">
        <p14:creationId xmlns:p14="http://schemas.microsoft.com/office/powerpoint/2010/main" val="16337584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889465" y="1987485"/>
            <a:ext cx="11166819" cy="25545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酿造吉尼斯啤酒时使用的酵母细胞数量</a:t>
            </a:r>
            <a:endParaRPr lang="en-US" altLang="zh-CN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en-US" altLang="zh-CN" sz="40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威廉·西利·戈塞特"/>
              </a:rPr>
              <a:t>William Sealy </a:t>
            </a:r>
            <a:r>
              <a:rPr lang="en-US" altLang="zh-CN" sz="4000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威廉·西利·戈塞特"/>
              </a:rPr>
              <a:t>Gosset</a:t>
            </a:r>
            <a:r>
              <a:rPr lang="en-US" altLang="zh-CN" sz="40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742950" indent="-742950">
              <a:buAutoNum type="arabicPeriod" startAt="2"/>
            </a:pP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天文学示例：到达望远镜的光子</a:t>
            </a:r>
            <a:endParaRPr lang="en-US" altLang="zh-CN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42950" indent="-742950">
              <a:buAutoNum type="arabicPeriod" startAt="2"/>
            </a:pP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互联网示例：互联网流量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某网站的请求数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209983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889465" y="1987485"/>
            <a:ext cx="11166819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这些案例中，我们如果想找出一个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0/1</a:t>
            </a: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endParaRPr lang="en-US" altLang="zh-CN" sz="4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那么所在的时间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空间范围将极小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r>
              <a:rPr lang="zh-CN" altLang="en-US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因为我们需要某范围内酵母出现的概率</a:t>
            </a:r>
            <a:r>
              <a:rPr lang="en-US" altLang="zh-CN" sz="40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&lt;1</a:t>
            </a:r>
          </a:p>
        </p:txBody>
      </p:sp>
    </p:spTree>
    <p:extLst>
      <p:ext uri="{BB962C8B-B14F-4D97-AF65-F5344CB8AC3E}">
        <p14:creationId xmlns:p14="http://schemas.microsoft.com/office/powerpoint/2010/main" val="29345313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1270" y="2459355"/>
            <a:ext cx="212661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1圈2"/>
          <p:cNvCxnSpPr/>
          <p:nvPr/>
        </p:nvCxnSpPr>
        <p:spPr>
          <a:xfrm flipV="1">
            <a:off x="2663825" y="-24765"/>
            <a:ext cx="6910705" cy="6929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圈11"/>
          <p:cNvCxnSpPr/>
          <p:nvPr/>
        </p:nvCxnSpPr>
        <p:spPr>
          <a:xfrm>
            <a:off x="2720975" y="-40005"/>
            <a:ext cx="6882130" cy="689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道具_带框_至纯源石"/>
          <p:cNvPicPr>
            <a:picLocks noChangeAspect="1"/>
          </p:cNvPicPr>
          <p:nvPr/>
        </p:nvPicPr>
        <p:blipFill>
          <a:blip r:embed="rId3">
            <a:grayscl/>
            <a:lum bright="-66000" contrast="12000"/>
          </a:blip>
          <a:stretch>
            <a:fillRect/>
          </a:stretch>
        </p:blipFill>
        <p:spPr>
          <a:xfrm>
            <a:off x="5290820" y="2646045"/>
            <a:ext cx="174307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111"/>
          <p:cNvSpPr txBox="1"/>
          <p:nvPr/>
        </p:nvSpPr>
        <p:spPr>
          <a:xfrm>
            <a:off x="5125085" y="3006782"/>
            <a:ext cx="2038350" cy="710451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Source Han Sans Heavy"/>
                <a:cs typeface="Novecento wide Bold" panose="00000805000000000000" charset="0"/>
              </a:rPr>
              <a:t>回顾</a:t>
            </a:r>
            <a:endParaRPr lang="en-US" altLang="zh-CN" sz="3600" b="1" dirty="0">
              <a:solidFill>
                <a:schemeClr val="bg1"/>
              </a:solidFill>
              <a:latin typeface="Source Han Sans Heavy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635" y="3936365"/>
            <a:ext cx="21272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REVIEW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REVIEW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REVIEW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REVIEW</a:t>
            </a:r>
            <a:endParaRPr lang="en-US" altLang="zh-CN" sz="700" dirty="0">
              <a:solidFill>
                <a:schemeClr val="bg1">
                  <a:lumMod val="65000"/>
                </a:schemeClr>
              </a:solidFill>
              <a:latin typeface="Novecento wide Medium" panose="00000605000000000000" charset="0"/>
              <a:cs typeface="Novecento wide Medium" panose="00000605000000000000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327890" y="4300855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27285" y="-36576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" name="圈1">
            <a:extLst>
              <a:ext uri="{FF2B5EF4-FFF2-40B4-BE49-F238E27FC236}">
                <a16:creationId xmlns:a16="http://schemas.microsoft.com/office/drawing/2014/main" id="{BCD29C8E-1198-6485-0B52-1514A44FBB5E}"/>
              </a:ext>
            </a:extLst>
          </p:cNvPr>
          <p:cNvSpPr/>
          <p:nvPr/>
        </p:nvSpPr>
        <p:spPr>
          <a:xfrm>
            <a:off x="5290820" y="250063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圈2">
            <a:extLst>
              <a:ext uri="{FF2B5EF4-FFF2-40B4-BE49-F238E27FC236}">
                <a16:creationId xmlns:a16="http://schemas.microsoft.com/office/drawing/2014/main" id="{15DF6591-47C5-B1EC-ACA4-485A8847A1E5}"/>
              </a:ext>
            </a:extLst>
          </p:cNvPr>
          <p:cNvSpPr/>
          <p:nvPr/>
        </p:nvSpPr>
        <p:spPr>
          <a:xfrm>
            <a:off x="5290820" y="411158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889465" y="2479928"/>
            <a:ext cx="11166819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这里，</a:t>
            </a:r>
            <a:endParaRPr lang="en-US" altLang="zh-CN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泊松分布作为有无穷小步长的二项分布</a:t>
            </a:r>
            <a:endParaRPr lang="en-US" altLang="zh-CN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81593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1270" y="2459355"/>
            <a:ext cx="212661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1圈2"/>
          <p:cNvCxnSpPr/>
          <p:nvPr/>
        </p:nvCxnSpPr>
        <p:spPr>
          <a:xfrm flipV="1">
            <a:off x="2663825" y="-24765"/>
            <a:ext cx="6910705" cy="6929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圈11"/>
          <p:cNvCxnSpPr/>
          <p:nvPr/>
        </p:nvCxnSpPr>
        <p:spPr>
          <a:xfrm>
            <a:off x="2720975" y="-40005"/>
            <a:ext cx="6882130" cy="689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道具_带框_至纯源石"/>
          <p:cNvPicPr>
            <a:picLocks noChangeAspect="1"/>
          </p:cNvPicPr>
          <p:nvPr/>
        </p:nvPicPr>
        <p:blipFill>
          <a:blip r:embed="rId3">
            <a:grayscl/>
            <a:lum bright="-66000" contrast="12000"/>
          </a:blip>
          <a:stretch>
            <a:fillRect/>
          </a:stretch>
        </p:blipFill>
        <p:spPr>
          <a:xfrm>
            <a:off x="5290820" y="2646045"/>
            <a:ext cx="174307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111"/>
          <p:cNvSpPr txBox="1"/>
          <p:nvPr/>
        </p:nvSpPr>
        <p:spPr>
          <a:xfrm>
            <a:off x="5125085" y="2699006"/>
            <a:ext cx="2038350" cy="1326004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Source Han Sans Heavy"/>
                <a:cs typeface="Novecento wide Bold" panose="00000805000000000000" charset="0"/>
              </a:rPr>
              <a:t>有趣</a:t>
            </a:r>
            <a:endParaRPr lang="en-US" altLang="zh-CN" sz="4000" b="1" dirty="0">
              <a:solidFill>
                <a:schemeClr val="bg1"/>
              </a:solidFill>
              <a:latin typeface="Source Han Sans Heavy"/>
              <a:cs typeface="Novecento wide Bold" panose="00000805000000000000" charset="0"/>
            </a:endParaRPr>
          </a:p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Source Han Sans Heavy"/>
                <a:cs typeface="Novecento wide Bold" panose="00000805000000000000" charset="0"/>
              </a:rPr>
              <a:t>结论</a:t>
            </a:r>
            <a:endParaRPr lang="en-US" altLang="zh-CN" sz="3600" b="1" dirty="0">
              <a:solidFill>
                <a:schemeClr val="bg1"/>
              </a:solidFill>
              <a:latin typeface="Source Han Sans Heavy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635" y="3936365"/>
            <a:ext cx="2127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  Applications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2327890" y="4300855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27285" y="-36576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" name="圈1">
            <a:extLst>
              <a:ext uri="{FF2B5EF4-FFF2-40B4-BE49-F238E27FC236}">
                <a16:creationId xmlns:a16="http://schemas.microsoft.com/office/drawing/2014/main" id="{BCD29C8E-1198-6485-0B52-1514A44FBB5E}"/>
              </a:ext>
            </a:extLst>
          </p:cNvPr>
          <p:cNvSpPr/>
          <p:nvPr/>
        </p:nvSpPr>
        <p:spPr>
          <a:xfrm>
            <a:off x="5290820" y="250063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圈2">
            <a:extLst>
              <a:ext uri="{FF2B5EF4-FFF2-40B4-BE49-F238E27FC236}">
                <a16:creationId xmlns:a16="http://schemas.microsoft.com/office/drawing/2014/main" id="{15DF6591-47C5-B1EC-ACA4-485A8847A1E5}"/>
              </a:ext>
            </a:extLst>
          </p:cNvPr>
          <p:cNvSpPr/>
          <p:nvPr/>
        </p:nvSpPr>
        <p:spPr>
          <a:xfrm>
            <a:off x="5290820" y="411158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305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/>
              <p:nvPr/>
            </p:nvSpPr>
            <p:spPr>
              <a:xfrm>
                <a:off x="858813" y="1746425"/>
                <a:ext cx="10275277" cy="40050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Pois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and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~</m:t>
                    </m:r>
                    <m:r>
                      <m:rPr>
                        <m:sty m:val="p"/>
                      </m:rPr>
                      <a:rPr lang="en-US" altLang="zh-CN" sz="360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Pois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3600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zh-CN" altLang="en-US" sz="36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且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1</m:t>
                        </m:r>
                      </m:sub>
                    </m:sSub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</m:t>
                    </m:r>
                    <m:sSub>
                      <m:sSub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sSub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2</m:t>
                        </m:r>
                      </m:sub>
                    </m:sSub>
                    <m:r>
                      <a:rPr lang="zh-CN" altLang="en-US" sz="36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独立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 </m:t>
                    </m:r>
                  </m:oMath>
                </a14:m>
                <a:endParaRPr lang="en-US" altLang="zh-CN" sz="3600" b="0" i="1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altLang="zh-CN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Y</m:t>
                      </m:r>
                      <m:r>
                        <a:rPr lang="en-US" altLang="zh-CN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2</m:t>
                          </m:r>
                        </m:sub>
                      </m:sSub>
                      <m:r>
                        <a:rPr lang="zh-CN" altLang="en-US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为</m:t>
                      </m:r>
                      <m:r>
                        <a:rPr lang="zh-CN" altLang="en-US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泊松</m:t>
                      </m:r>
                      <m:r>
                        <m:rPr>
                          <m:nor/>
                        </m:rPr>
                        <a:rPr lang="zh-CN" altLang="en-US" sz="3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分布</m:t>
                      </m:r>
                    </m:oMath>
                  </m:oMathPara>
                </a14:m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⇒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 | 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𝑌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为</m:t>
                      </m:r>
                      <m:r>
                        <m:rPr>
                          <m:nor/>
                        </m:rPr>
                        <a:rPr lang="zh-CN" altLang="en-US" sz="3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二项分布</m:t>
                      </m:r>
                    </m:oMath>
                  </m:oMathPara>
                </a14:m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特别地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3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取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en-US" altLang="zh-CN" sz="3600" b="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𝑌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 </m:t>
                    </m:r>
                    <m:r>
                      <a:rPr lang="zh-CN" altLang="en-US" sz="3600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的</m:t>
                    </m:r>
                  </m:oMath>
                </a14:m>
                <a:r>
                  <a:rPr lang="zh-CN" altLang="en-US" sz="3600" b="0" dirty="0">
                    <a:latin typeface="Cambria Math" panose="02040503050406030204" pitchFamily="18" charset="0"/>
                    <a:ea typeface="华文中宋" panose="02010600040101010101" pitchFamily="2" charset="-122"/>
                  </a:rPr>
                  <a:t>条件下</a:t>
                </a:r>
                <a:endParaRPr lang="en-US" altLang="zh-CN" sz="3600" b="0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⇒</m:t>
                      </m:r>
                      <m:d>
                        <m:dPr>
                          <m:ctrlP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 | </m:t>
                          </m:r>
                          <m:r>
                            <a:rPr lang="en-US" altLang="zh-CN" sz="360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𝑌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为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~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Binom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k</m:t>
                      </m:r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,</m:t>
                      </m:r>
                      <m:f>
                        <m:f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  <a:ea typeface="华文中宋" panose="02010600040101010101" pitchFamily="2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3600" b="0" i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813" y="1746425"/>
                <a:ext cx="10275277" cy="4005007"/>
              </a:xfrm>
              <a:prstGeom prst="rect">
                <a:avLst/>
              </a:prstGeom>
              <a:blipFill>
                <a:blip r:embed="rId5"/>
                <a:stretch>
                  <a:fillRect l="-1840" t="-22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1870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/>
              <p:nvPr/>
            </p:nvSpPr>
            <p:spPr>
              <a:xfrm>
                <a:off x="785446" y="1946672"/>
                <a:ext cx="12192000" cy="34163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~ 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Pois</m:t>
                    </m:r>
                    <m:d>
                      <m:d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𝜆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and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 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𝑌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|(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𝑘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)~</m:t>
                    </m:r>
                    <m:r>
                      <m:rPr>
                        <m:sty m:val="p"/>
                      </m:rPr>
                      <a:rPr lang="en-US" altLang="zh-CN" sz="3600" b="0" i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Binom</m:t>
                    </m:r>
                    <m:d>
                      <m:dPr>
                        <m:ctrlPr>
                          <a:rPr lang="en-US" altLang="zh-CN" sz="3600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,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𝑝</m:t>
                        </m:r>
                      </m:e>
                    </m:d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, </m:t>
                    </m:r>
                  </m:oMath>
                </a14:m>
                <a:endParaRPr lang="en-US" altLang="zh-CN" sz="3600" b="0" i="1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⇒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𝑌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为</m:t>
                      </m:r>
                      <m:r>
                        <a:rPr lang="zh-CN" altLang="en-US" sz="3600" i="1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泊松</m:t>
                      </m:r>
                      <m:r>
                        <m:rPr>
                          <m:nor/>
                        </m:rPr>
                        <a:rPr lang="zh-CN" altLang="en-US" sz="3600" dirty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分布</m:t>
                      </m:r>
                      <m:r>
                        <m:rPr>
                          <m:nor/>
                        </m:rPr>
                        <a:rPr lang="en-US" altLang="zh-CN" sz="3600" b="0" i="0" dirty="0" smtClean="0"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Po</m:t>
                      </m:r>
                      <m:r>
                        <m:rPr>
                          <m:sty m:val="p"/>
                        </m:rP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is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·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𝑝</m:t>
                      </m:r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)</m:t>
                      </m:r>
                    </m:oMath>
                  </m:oMathPara>
                </a14:m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/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/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/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简略证明：以下面一个例子为例</a:t>
                </a:r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46" y="1946672"/>
                <a:ext cx="12192000" cy="3416320"/>
              </a:xfrm>
              <a:prstGeom prst="rect">
                <a:avLst/>
              </a:prstGeom>
              <a:blipFill>
                <a:blip r:embed="rId5"/>
                <a:stretch>
                  <a:fillRect l="-1550" t="-26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54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280255" y="1979106"/>
            <a:ext cx="11631490" cy="286232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一个例子：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若某时间段拨打电话的人数 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X ∼ Pois(λ)(λ &gt;0).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（这些人相互独立），且拨打电话的人中选择向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12345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拨打电话的概率为 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p(p &gt; 0),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求该时间段向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12345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拨打电话的人数 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Y </a:t>
            </a:r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的分布</a:t>
            </a:r>
            <a:r>
              <a:rPr lang="en-US" altLang="zh-CN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183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/>
              <p:nvPr/>
            </p:nvSpPr>
            <p:spPr>
              <a:xfrm>
                <a:off x="280255" y="1677042"/>
                <a:ext cx="11631490" cy="5678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𝑃</m:t>
                      </m:r>
                      <m:d>
                        <m:d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𝑋</m:t>
                          </m:r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=</m:t>
                          </m:r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𝑘</m:t>
                          </m:r>
                        </m:e>
                      </m:d>
                      <m:r>
                        <a:rPr lang="en-US" altLang="zh-CN" sz="3600" b="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 </m:t>
                      </m:r>
                      <m:f>
                        <m:fPr>
                          <m:ctrlPr>
                            <a:rPr lang="en-US" altLang="zh-CN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3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num>
                            <m:den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Binom</m:t>
                      </m:r>
                      <m:d>
                        <m:dPr>
                          <m:ctrlPr>
                            <a:rPr lang="en-US" altLang="zh-CN" sz="36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6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sz="36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sz="3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3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36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zh-CN" altLang="en-US" sz="36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3600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3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3600" b="0" i="1" dirty="0">
                  <a:latin typeface="华文中宋" panose="02010600040101010101" pitchFamily="2" charset="-122"/>
                </a:endParaRPr>
              </a:p>
              <a:p>
                <a:pPr/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pPr/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55" y="1677042"/>
                <a:ext cx="11631490" cy="56782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945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/>
              <p:nvPr/>
            </p:nvSpPr>
            <p:spPr>
              <a:xfrm>
                <a:off x="662354" y="1937043"/>
                <a:ext cx="12517316" cy="34702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对于平均值</a:t>
                </a:r>
                <a:r>
                  <a:rPr lang="el-GR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和方差</a:t>
                </a:r>
                <a:r>
                  <a:rPr lang="el-GR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sz="3600" i="1" dirty="0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正态分布</m:t>
                    </m:r>
                  </m:oMath>
                </a14:m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：</a:t>
                </a:r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:r>
                  <a:rPr lang="el-GR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足够大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例如</a:t>
                </a:r>
                <a:r>
                  <a:rPr lang="el-GR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 &gt;1000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), 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则其是泊松分布的极好近似。</a:t>
                </a:r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如果</a:t>
                </a:r>
                <a:r>
                  <a:rPr lang="el-GR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λ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大于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10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，且进行适当的连续性校正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(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另一个话题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)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，</a:t>
                </a:r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即如果将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P( X ≤ x )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（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x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是非负整数）替换为 </a:t>
                </a:r>
                <a:r>
                  <a:rPr lang="en-US" altLang="zh-CN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P( X ≤ x + 0.5)</a:t>
                </a:r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。</a:t>
                </a:r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  <a:p>
                <a:r>
                  <a:rPr lang="zh-CN" altLang="en-US" sz="36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则其是泊松分布的良好近似；</a:t>
                </a:r>
                <a:endParaRPr lang="en-US" altLang="zh-CN" sz="3600" i="1" dirty="0">
                  <a:latin typeface="Cambria Math" panose="02040503050406030204" pitchFamily="18" charset="0"/>
                  <a:ea typeface="华文中宋" panose="02010600040101010101" pitchFamily="2" charset="-122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𝑝𝑜𝑖𝑠</m:t>
                          </m:r>
                        </m:sub>
                      </m:sSub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𝑥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;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)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zh-CN" altLang="en-US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</m:t>
                      </m:r>
                      <m:sSub>
                        <m:sSubPr>
                          <m:ctrlPr>
                            <a:rPr lang="en-US" altLang="zh-CN" sz="36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6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600" b="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𝑛𝑜𝑟𝑚𝑎𝑙</m:t>
                          </m:r>
                        </m:sub>
                      </m:sSub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(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𝑥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;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𝜇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,</m:t>
                      </m:r>
                      <m:sSup>
                        <m:sSupPr>
                          <m:ctrlPr>
                            <a:rPr lang="en-US" altLang="zh-CN" sz="36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</m:ctrlPr>
                        </m:sSupPr>
                        <m:e>
                          <m:r>
                            <a:rPr lang="en-US" altLang="zh-CN" sz="3600" i="1" dirty="0" smtClean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𝜎</m:t>
                          </m:r>
                        </m:e>
                        <m:sup>
                          <m:r>
                            <a:rPr lang="en-US" altLang="zh-CN" sz="3600" i="1" dirty="0">
                              <a:latin typeface="Cambria Math" panose="02040503050406030204" pitchFamily="18" charset="0"/>
                              <a:ea typeface="华文中宋" panose="02010600040101010101" pitchFamily="2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=</m:t>
                      </m:r>
                      <m:r>
                        <a:rPr lang="en-US" altLang="zh-CN" sz="3600" i="1" dirty="0" smtClean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𝜆</m:t>
                      </m:r>
                      <m:r>
                        <a:rPr lang="en-US" altLang="zh-CN" sz="3600" i="1" dirty="0">
                          <a:latin typeface="Cambria Math" panose="02040503050406030204" pitchFamily="18" charset="0"/>
                          <a:ea typeface="华文中宋" panose="02010600040101010101" pitchFamily="2" charset="-122"/>
                        </a:rPr>
                        <m:t> )</m:t>
                      </m:r>
                    </m:oMath>
                  </m:oMathPara>
                </a14:m>
                <a:endParaRPr lang="en-US" altLang="zh-CN" sz="3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A43885B-DBFB-DBA7-88F2-2E3113F7B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4" y="1937043"/>
                <a:ext cx="12517316" cy="3470245"/>
              </a:xfrm>
              <a:prstGeom prst="rect">
                <a:avLst/>
              </a:prstGeom>
              <a:blipFill>
                <a:blip r:embed="rId5"/>
                <a:stretch>
                  <a:fillRect l="-1510" t="-2812" r="-48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utoShape 3" descr="{\sqrt {\lambda }}">
            <a:extLst>
              <a:ext uri="{FF2B5EF4-FFF2-40B4-BE49-F238E27FC236}">
                <a16:creationId xmlns:a16="http://schemas.microsoft.com/office/drawing/2014/main" id="{732DFFBB-02B8-CF7C-01CF-58F6AEAC2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9379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1270" y="2459355"/>
            <a:ext cx="212661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1圈2"/>
          <p:cNvCxnSpPr/>
          <p:nvPr/>
        </p:nvCxnSpPr>
        <p:spPr>
          <a:xfrm flipV="1">
            <a:off x="2663825" y="-24765"/>
            <a:ext cx="6910705" cy="6929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圈11"/>
          <p:cNvCxnSpPr/>
          <p:nvPr/>
        </p:nvCxnSpPr>
        <p:spPr>
          <a:xfrm>
            <a:off x="2720975" y="-40005"/>
            <a:ext cx="6882130" cy="689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道具_带框_至纯源石"/>
          <p:cNvPicPr>
            <a:picLocks noChangeAspect="1"/>
          </p:cNvPicPr>
          <p:nvPr/>
        </p:nvPicPr>
        <p:blipFill>
          <a:blip r:embed="rId3">
            <a:grayscl/>
            <a:lum bright="-66000" contrast="12000"/>
          </a:blip>
          <a:stretch>
            <a:fillRect/>
          </a:stretch>
        </p:blipFill>
        <p:spPr>
          <a:xfrm>
            <a:off x="5290820" y="2646045"/>
            <a:ext cx="174307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111"/>
          <p:cNvSpPr txBox="1"/>
          <p:nvPr/>
        </p:nvSpPr>
        <p:spPr>
          <a:xfrm>
            <a:off x="5125085" y="2760561"/>
            <a:ext cx="2038350" cy="1202893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Source Han Sans Heavy"/>
                <a:cs typeface="Novecento wide Bold" panose="00000805000000000000" charset="0"/>
              </a:rPr>
              <a:t>泊松分布衍生</a:t>
            </a:r>
            <a:endParaRPr lang="en-US" altLang="zh-CN" sz="3600" b="1" dirty="0">
              <a:solidFill>
                <a:schemeClr val="bg1"/>
              </a:solidFill>
              <a:latin typeface="Source Han Sans Heavy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635" y="3936365"/>
            <a:ext cx="2127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  Applications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2327890" y="4300855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27285" y="-36576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" name="圈1">
            <a:extLst>
              <a:ext uri="{FF2B5EF4-FFF2-40B4-BE49-F238E27FC236}">
                <a16:creationId xmlns:a16="http://schemas.microsoft.com/office/drawing/2014/main" id="{BCD29C8E-1198-6485-0B52-1514A44FBB5E}"/>
              </a:ext>
            </a:extLst>
          </p:cNvPr>
          <p:cNvSpPr/>
          <p:nvPr/>
        </p:nvSpPr>
        <p:spPr>
          <a:xfrm>
            <a:off x="5290820" y="250063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圈2">
            <a:extLst>
              <a:ext uri="{FF2B5EF4-FFF2-40B4-BE49-F238E27FC236}">
                <a16:creationId xmlns:a16="http://schemas.microsoft.com/office/drawing/2014/main" id="{15DF6591-47C5-B1EC-ACA4-485A8847A1E5}"/>
              </a:ext>
            </a:extLst>
          </p:cNvPr>
          <p:cNvSpPr/>
          <p:nvPr/>
        </p:nvSpPr>
        <p:spPr>
          <a:xfrm>
            <a:off x="5290820" y="411158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2462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A43885B-DBFB-DBA7-88F2-2E3113F7BBAA}"/>
              </a:ext>
            </a:extLst>
          </p:cNvPr>
          <p:cNvSpPr txBox="1"/>
          <p:nvPr/>
        </p:nvSpPr>
        <p:spPr>
          <a:xfrm>
            <a:off x="676227" y="1712649"/>
            <a:ext cx="11138583" cy="35394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每分钟到达食堂的学生数量可能不会遵循泊松分布，因为该比率不是恒定的（饭店比率高）并且个别学生的到达不是独立的（学生往往成群结队）；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非恒定到达率可以被建模为混合泊松分布；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使用团体而不是单个学生的到达被建模为复合泊松过程。</a:t>
            </a:r>
          </a:p>
          <a:p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至少保证一个事件的示例不是泊松分布；但可以使用零截断泊松分布进行建模。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AutoShape 3" descr="{\sqrt {\lambda }}">
            <a:extLst>
              <a:ext uri="{FF2B5EF4-FFF2-40B4-BE49-F238E27FC236}">
                <a16:creationId xmlns:a16="http://schemas.microsoft.com/office/drawing/2014/main" id="{732DFFBB-02B8-CF7C-01CF-58F6AEAC2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19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721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/>
          <a:lstStyle/>
          <a:p>
            <a:r>
              <a:rPr lang="en-US" altLang="zh-CN" sz="2800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Mojo Mao</a:t>
            </a:r>
            <a:br>
              <a:rPr lang="en-US" altLang="zh-CN" sz="2800" dirty="0">
                <a:solidFill>
                  <a:schemeClr val="bg1"/>
                </a:solidFill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solidFill>
                  <a:schemeClr val="bg1"/>
                </a:solidFill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solidFill>
                  <a:schemeClr val="bg1"/>
                </a:solidFill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solidFill>
                  <a:schemeClr val="bg1"/>
                </a:solidFill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7500"/>
          </a:bodyPr>
          <a:lstStyle/>
          <a:p>
            <a:r>
              <a:rPr lang="en-US" altLang="zh-CN" sz="1200" dirty="0">
                <a:solidFill>
                  <a:schemeClr val="bg1"/>
                </a:solidFill>
                <a:latin typeface="Novecento wide Medium" panose="00000605000000000000" charset="0"/>
                <a:cs typeface="Novecento wide Medium" panose="00000605000000000000" charset="0"/>
              </a:rPr>
              <a:t>POWERED BY </a:t>
            </a:r>
            <a:r>
              <a:rPr lang="en-US" altLang="zh-CN" sz="1200" dirty="0">
                <a:solidFill>
                  <a:schemeClr val="bg1"/>
                </a:solidFill>
                <a:latin typeface="Novecento wide Bold" panose="00000805000000000000" charset="0"/>
                <a:cs typeface="Novecento wide Bold" panose="00000805000000000000" charset="0"/>
              </a:rPr>
              <a:t>Mojo Mao</a:t>
            </a: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299402" y="1927985"/>
            <a:ext cx="11880532" cy="408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Source Han Sans Heavy" panose="020B0A00000000000000" charset="-122"/>
                <a:ea typeface="Source Han Sans Heavy" panose="020B0A00000000000000" charset="-122"/>
              </a:rPr>
              <a:t>感谢 聆听，</a:t>
            </a:r>
            <a:endParaRPr lang="en-US" altLang="zh-CN" sz="6000" dirty="0">
              <a:solidFill>
                <a:schemeClr val="bg1"/>
              </a:solidFill>
              <a:latin typeface="Source Han Sans Heavy" panose="020B0A00000000000000" charset="-122"/>
              <a:ea typeface="Source Han Sans Heavy" panose="020B0A00000000000000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Source Han Sans Heavy" panose="020B0A00000000000000" charset="-122"/>
                <a:ea typeface="Source Han Sans Heavy" panose="020B0A00000000000000" charset="-122"/>
              </a:rPr>
              <a:t>              欢迎 指正！</a:t>
            </a:r>
            <a:endParaRPr lang="en-US" altLang="zh-CN" sz="6000" dirty="0">
              <a:solidFill>
                <a:schemeClr val="bg1"/>
              </a:solidFill>
              <a:latin typeface="Source Han Sans Heavy" panose="020B0A00000000000000" charset="-122"/>
              <a:ea typeface="Source Han Sans Heavy" panose="020B0A00000000000000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6000" dirty="0">
              <a:solidFill>
                <a:schemeClr val="bg1"/>
              </a:solidFill>
              <a:latin typeface="Source Han Sans Heavy" panose="020B0A00000000000000" charset="-122"/>
              <a:ea typeface="Source Han Sans Heavy" panose="020B0A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2914308" y="781050"/>
            <a:ext cx="8219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Assumptions and validity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41B02A-9171-005E-8921-0C802F4F4760}"/>
              </a:ext>
            </a:extLst>
          </p:cNvPr>
          <p:cNvSpPr txBox="1"/>
          <p:nvPr/>
        </p:nvSpPr>
        <p:spPr>
          <a:xfrm>
            <a:off x="199186" y="1911270"/>
            <a:ext cx="117936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是某个时间间隔内事件发生的次数，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可以取值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0, 1, 2, ...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事件是独立发生的。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事件发生的平均速率与任何事件的发生无关。为简单起见，通常假设该值是恒定的，但实际上可能会随时间而变化。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14350" indent="-514350">
              <a:buAutoNum type="arabicPeriod"/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两个事件不可能在完全相同的时刻发生；相反，在每个非常小的子间隔，要么恰好发生一个事件，要么不发生任何事件。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040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2914308" y="845820"/>
            <a:ext cx="6756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Poisson limit theorem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479639-E861-C041-4329-590EAA46DF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79" t="48751" r="60703" b="1"/>
          <a:stretch/>
        </p:blipFill>
        <p:spPr>
          <a:xfrm>
            <a:off x="2549199" y="4178580"/>
            <a:ext cx="7020576" cy="175408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641B02A-9171-005E-8921-0C802F4F4760}"/>
              </a:ext>
            </a:extLst>
          </p:cNvPr>
          <p:cNvSpPr txBox="1"/>
          <p:nvPr/>
        </p:nvSpPr>
        <p:spPr>
          <a:xfrm>
            <a:off x="767983" y="2019757"/>
            <a:ext cx="110490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非常大而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p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非常小的情况下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因此期望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np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具有中等大小 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那么二项分布可以用泊松分布来近似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 ≥ 20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并且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p ≤ 0.05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，则泊松分布是二项式分布的良好近似；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如果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n≥100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且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np  ≤ 10 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，则泊松分布是二项式分布的极好近似</a:t>
            </a:r>
          </a:p>
        </p:txBody>
      </p:sp>
    </p:spTree>
    <p:extLst>
      <p:ext uri="{BB962C8B-B14F-4D97-AF65-F5344CB8AC3E}">
        <p14:creationId xmlns:p14="http://schemas.microsoft.com/office/powerpoint/2010/main" val="301488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81270" y="2459355"/>
            <a:ext cx="2126615" cy="21170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1圈2"/>
          <p:cNvCxnSpPr/>
          <p:nvPr/>
        </p:nvCxnSpPr>
        <p:spPr>
          <a:xfrm flipV="1">
            <a:off x="2663825" y="-24765"/>
            <a:ext cx="6910705" cy="69297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圈11"/>
          <p:cNvCxnSpPr/>
          <p:nvPr/>
        </p:nvCxnSpPr>
        <p:spPr>
          <a:xfrm>
            <a:off x="2720975" y="-40005"/>
            <a:ext cx="6882130" cy="68967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道具_带框_至纯源石"/>
          <p:cNvPicPr>
            <a:picLocks noChangeAspect="1"/>
          </p:cNvPicPr>
          <p:nvPr/>
        </p:nvPicPr>
        <p:blipFill>
          <a:blip r:embed="rId3">
            <a:grayscl/>
            <a:lum bright="-66000" contrast="12000"/>
          </a:blip>
          <a:stretch>
            <a:fillRect/>
          </a:stretch>
        </p:blipFill>
        <p:spPr>
          <a:xfrm>
            <a:off x="5290820" y="2646045"/>
            <a:ext cx="1743075" cy="1743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111"/>
          <p:cNvSpPr txBox="1"/>
          <p:nvPr/>
        </p:nvSpPr>
        <p:spPr>
          <a:xfrm>
            <a:off x="5125085" y="3006782"/>
            <a:ext cx="2038350" cy="710451"/>
          </a:xfrm>
          <a:prstGeom prst="rect">
            <a:avLst/>
          </a:prstGeom>
          <a:noFill/>
        </p:spPr>
        <p:txBody>
          <a:bodyPr wrap="square" lIns="46990" tIns="46990" rIns="46990" bIns="46990" rtlCol="0" anchor="ctr" anchorCtr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Source Han Sans Heavy"/>
                <a:cs typeface="Novecento wide Bold" panose="00000805000000000000" charset="0"/>
              </a:rPr>
              <a:t>应用</a:t>
            </a:r>
            <a:endParaRPr lang="en-US" altLang="zh-CN" sz="3600" b="1" dirty="0">
              <a:solidFill>
                <a:schemeClr val="bg1"/>
              </a:solidFill>
              <a:latin typeface="Source Han Sans Heavy"/>
              <a:cs typeface="Novecento wide Bold" panose="00000805000000000000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80635" y="3936365"/>
            <a:ext cx="21272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  </a:t>
            </a:r>
            <a:r>
              <a:rPr lang="en-US" altLang="zh-CN" sz="700" dirty="0" err="1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Applications</a:t>
            </a:r>
            <a:r>
              <a:rPr lang="en-US" altLang="zh-CN" sz="700" dirty="0">
                <a:solidFill>
                  <a:schemeClr val="bg1">
                    <a:lumMod val="65000"/>
                  </a:schemeClr>
                </a:solidFill>
                <a:latin typeface="Novecento wide Medium" panose="00000605000000000000" charset="0"/>
                <a:cs typeface="Novecento wide Medium" panose="00000605000000000000" charset="0"/>
              </a:rPr>
              <a:t>  Applications</a:t>
            </a:r>
          </a:p>
        </p:txBody>
      </p:sp>
      <p:sp>
        <p:nvSpPr>
          <p:cNvPr id="34" name="矩形 33"/>
          <p:cNvSpPr/>
          <p:nvPr/>
        </p:nvSpPr>
        <p:spPr>
          <a:xfrm>
            <a:off x="12327890" y="4300855"/>
            <a:ext cx="687070" cy="40195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927285" y="-365760"/>
            <a:ext cx="319405" cy="17018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3" name="圈1">
            <a:extLst>
              <a:ext uri="{FF2B5EF4-FFF2-40B4-BE49-F238E27FC236}">
                <a16:creationId xmlns:a16="http://schemas.microsoft.com/office/drawing/2014/main" id="{BCD29C8E-1198-6485-0B52-1514A44FBB5E}"/>
              </a:ext>
            </a:extLst>
          </p:cNvPr>
          <p:cNvSpPr/>
          <p:nvPr/>
        </p:nvSpPr>
        <p:spPr>
          <a:xfrm>
            <a:off x="5290820" y="250063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圈2">
            <a:extLst>
              <a:ext uri="{FF2B5EF4-FFF2-40B4-BE49-F238E27FC236}">
                <a16:creationId xmlns:a16="http://schemas.microsoft.com/office/drawing/2014/main" id="{15DF6591-47C5-B1EC-ACA4-485A8847A1E5}"/>
              </a:ext>
            </a:extLst>
          </p:cNvPr>
          <p:cNvSpPr/>
          <p:nvPr/>
        </p:nvSpPr>
        <p:spPr>
          <a:xfrm>
            <a:off x="5290820" y="4111584"/>
            <a:ext cx="192951" cy="1929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76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2717775" y="2257851"/>
            <a:ext cx="6756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为什么要泊松分布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41B02A-9171-005E-8921-0C802F4F4760}"/>
              </a:ext>
            </a:extLst>
          </p:cNvPr>
          <p:cNvSpPr txBox="1"/>
          <p:nvPr/>
        </p:nvSpPr>
        <p:spPr>
          <a:xfrm>
            <a:off x="1883053" y="3410267"/>
            <a:ext cx="84258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为了预测发生指定数量事件的概率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D5953-B5A4-AFE9-0500-0B0ECE76A0D2}"/>
              </a:ext>
            </a:extLst>
          </p:cNvPr>
          <p:cNvSpPr txBox="1"/>
          <p:nvPr/>
        </p:nvSpPr>
        <p:spPr>
          <a:xfrm>
            <a:off x="1734005" y="4060262"/>
            <a:ext cx="87239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准确地说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是为了预测在固定时间间隔内发生指定数量事件的概率</a:t>
            </a:r>
          </a:p>
        </p:txBody>
      </p:sp>
    </p:spTree>
    <p:extLst>
      <p:ext uri="{BB962C8B-B14F-4D97-AF65-F5344CB8AC3E}">
        <p14:creationId xmlns:p14="http://schemas.microsoft.com/office/powerpoint/2010/main" val="1313350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D5953-B5A4-AFE9-0500-0B0ECE76A0D2}"/>
              </a:ext>
            </a:extLst>
          </p:cNvPr>
          <p:cNvSpPr txBox="1"/>
          <p:nvPr/>
        </p:nvSpPr>
        <p:spPr>
          <a:xfrm>
            <a:off x="1558001" y="2387595"/>
            <a:ext cx="96802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经典应用：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预测很少发生但有很多机会发生的事件</a:t>
            </a:r>
            <a:endParaRPr lang="en-US" altLang="zh-CN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3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发生次数的概率分布</a:t>
            </a:r>
          </a:p>
        </p:txBody>
      </p:sp>
    </p:spTree>
    <p:extLst>
      <p:ext uri="{BB962C8B-B14F-4D97-AF65-F5344CB8AC3E}">
        <p14:creationId xmlns:p14="http://schemas.microsoft.com/office/powerpoint/2010/main" val="61606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2717775" y="2257851"/>
            <a:ext cx="6756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二项分布不可以吗</a:t>
            </a:r>
            <a:r>
              <a:rPr lang="en-US" altLang="zh-CN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D5953-B5A4-AFE9-0500-0B0ECE76A0D2}"/>
              </a:ext>
            </a:extLst>
          </p:cNvPr>
          <p:cNvSpPr txBox="1"/>
          <p:nvPr/>
        </p:nvSpPr>
        <p:spPr>
          <a:xfrm>
            <a:off x="1734005" y="4060262"/>
            <a:ext cx="87239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  <a:hlinkClick r:id="rId5"/>
              </a:rPr>
              <a:t>一个金融领域保险的例子</a:t>
            </a:r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77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40647" b="4450"/>
          <a:stretch>
            <a:fillRect/>
          </a:stretch>
        </p:blipFill>
        <p:spPr>
          <a:xfrm>
            <a:off x="9228455" y="-114935"/>
            <a:ext cx="1905635" cy="70504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75" y="179705"/>
            <a:ext cx="2640330" cy="1202690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>
                <a:latin typeface="Novecento wide Bold" panose="00000805000000000000" charset="0"/>
                <a:cs typeface="Novecento wide Bold" panose="00000805000000000000" charset="0"/>
              </a:rPr>
              <a:t>HeMingguo</a:t>
            </a:r>
            <a:r>
              <a:rPr lang="en-US" altLang="zh-CN" sz="2800" dirty="0">
                <a:latin typeface="Novecento wide Bold" panose="00000805000000000000" charset="0"/>
                <a:cs typeface="Novecento wide Bold" panose="00000805000000000000" charset="0"/>
              </a:rPr>
              <a:t> Mojo</a:t>
            </a:r>
            <a:br>
              <a:rPr lang="en-US" altLang="zh-CN" sz="28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  <a:t>SYNTHESIZE    INFORMATION</a:t>
            </a:r>
            <a:br>
              <a:rPr lang="en-US" altLang="zh-CN" sz="1000" dirty="0">
                <a:latin typeface="Novecento wide Medium" panose="00000605000000000000" charset="0"/>
                <a:cs typeface="Novecento wide Medium" panose="00000605000000000000" charset="0"/>
              </a:rPr>
            </a:br>
            <a:r>
              <a:rPr lang="en-US" altLang="zh-CN" sz="2000" dirty="0">
                <a:latin typeface="Novecento wide Medium" panose="00000605000000000000" charset="0"/>
                <a:cs typeface="Novecento wide Medium" panose="00000605000000000000" charset="0"/>
              </a:rPr>
              <a:t>ANALYSIS   </a:t>
            </a:r>
            <a:r>
              <a:rPr lang="en-US" altLang="zh-CN" sz="2000" dirty="0">
                <a:latin typeface="Novecento wide Bold" panose="00000805000000000000" charset="0"/>
                <a:cs typeface="Novecento wide Bold" panose="00000805000000000000" charset="0"/>
              </a:rPr>
              <a:t>OS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48370" y="6111240"/>
            <a:ext cx="3266440" cy="260350"/>
          </a:xfrm>
        </p:spPr>
        <p:txBody>
          <a:bodyPr>
            <a:normAutofit fontScale="90000" lnSpcReduction="10000"/>
          </a:bodyPr>
          <a:lstStyle/>
          <a:p>
            <a:r>
              <a:rPr lang="en-US" altLang="zh-CN" sz="1400" dirty="0">
                <a:latin typeface="Novecento wide Medium" panose="00000605000000000000" charset="0"/>
                <a:cs typeface="Novecento wide Medium" panose="00000605000000000000" charset="0"/>
              </a:rPr>
              <a:t>POWERED BY Mojo Mao</a:t>
            </a:r>
            <a:endParaRPr lang="en-US" altLang="zh-CN" sz="1400" dirty="0">
              <a:latin typeface="Novecento wide Bold" panose="00000805000000000000" charset="0"/>
              <a:cs typeface="Novecento wide Bold" panose="00000805000000000000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238230" y="6203950"/>
            <a:ext cx="342900" cy="755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R-C"/>
          <p:cNvPicPr>
            <a:picLocks noChangeAspect="1"/>
          </p:cNvPicPr>
          <p:nvPr/>
        </p:nvPicPr>
        <p:blipFill>
          <a:blip r:embed="rId4">
            <a:alphaModFix amt="11000"/>
            <a:lum bright="64000" contrast="-70000"/>
          </a:blip>
          <a:srcRect t="22089" b="4450"/>
          <a:stretch>
            <a:fillRect/>
          </a:stretch>
        </p:blipFill>
        <p:spPr>
          <a:xfrm rot="2160000">
            <a:off x="1223010" y="-2043430"/>
            <a:ext cx="1905635" cy="943356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80770" y="845820"/>
            <a:ext cx="685165" cy="768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500">
                <a:solidFill>
                  <a:schemeClr val="tx1">
                    <a:alpha val="2000"/>
                  </a:schemeClr>
                </a:solidFill>
                <a:latin typeface="Novecento wide Bold" panose="00000805000000000000" charset="0"/>
                <a:cs typeface="Novecento wide Bold" panose="00000805000000000000" charset="0"/>
              </a:rPr>
              <a:t>rhodeskesi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23D358C-C9FF-4D94-7CFA-FF21D1EFE765}"/>
              </a:ext>
            </a:extLst>
          </p:cNvPr>
          <p:cNvSpPr txBox="1"/>
          <p:nvPr/>
        </p:nvSpPr>
        <p:spPr>
          <a:xfrm>
            <a:off x="2783205" y="1842353"/>
            <a:ext cx="67564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像这样的例子还有很多：</a:t>
            </a:r>
            <a:endParaRPr lang="en-US" altLang="zh-CN" sz="4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1FD5953-B5A4-AFE9-0500-0B0ECE76A0D2}"/>
              </a:ext>
            </a:extLst>
          </p:cNvPr>
          <p:cNvSpPr txBox="1"/>
          <p:nvPr/>
        </p:nvSpPr>
        <p:spPr>
          <a:xfrm>
            <a:off x="939448" y="3339683"/>
            <a:ext cx="955935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一工厂中机器零件的损坏个数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每年的彩票中奖人数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一年内洪水泛滥的次数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</a:p>
          <a:p>
            <a:pPr algn="ctr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一周某博主的三连数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假设看的人很多且大部分白嫖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algn="ctr"/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/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2604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AzYjYzNzI1MzUyYTQ0YjZkNmEyMmM5MzQzZmQzY2U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1182</Words>
  <Application>Microsoft Office PowerPoint</Application>
  <PresentationFormat>宽屏</PresentationFormat>
  <Paragraphs>179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Novecento wide Bold</vt:lpstr>
      <vt:lpstr>Novecento wide Medium</vt:lpstr>
      <vt:lpstr>Source Han Sans Heavy</vt:lpstr>
      <vt:lpstr>华文中宋</vt:lpstr>
      <vt:lpstr>Arial</vt:lpstr>
      <vt:lpstr>Calibri</vt:lpstr>
      <vt:lpstr>Cambria Math</vt:lpstr>
      <vt:lpstr>Office 主题</vt:lpstr>
      <vt:lpstr>HeMingguo Mojo SYNTHESIZE    INFORMATION ANALYSIS   OS</vt:lpstr>
      <vt:lpstr>PowerPoint 演示文稿</vt:lpstr>
      <vt:lpstr>HeMingguo Mojo SYNTHESIZE    INFORMATION ANALYSIS   OS</vt:lpstr>
      <vt:lpstr>HeMingguo Mojo SYNTHESIZE    INFORMATION ANALYSIS   OS</vt:lpstr>
      <vt:lpstr>PowerPoint 演示文稿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PowerPoint 演示文稿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HeMingguo Mojo SYNTHESIZE    INFORMATION ANALYSIS   OS</vt:lpstr>
      <vt:lpstr>PowerPoint 演示文稿</vt:lpstr>
      <vt:lpstr>HeMingguo Mojo SYNTHESIZE    INFORMATION ANALYSIS   OS</vt:lpstr>
      <vt:lpstr>Mojo Mao SYNTHESIZE    INFORMATION ANALYSIS   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Mojo Mao SYNTHESIZE    INFORMATION ANALYSIS   OS</dc:title>
  <dc:creator/>
  <cp:lastModifiedBy>Jiutao Mao</cp:lastModifiedBy>
  <cp:revision>42</cp:revision>
  <dcterms:created xsi:type="dcterms:W3CDTF">2022-05-16T07:12:00Z</dcterms:created>
  <dcterms:modified xsi:type="dcterms:W3CDTF">2023-10-19T05:41:37Z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816161F786DD43A3B3312AEA9E114B0B</vt:lpwstr>
  </property>
  <property fmtid="{D5CDD505-2E9C-101B-9397-08002B2CF9AE}" pid="3" name="KSOProductBuildVer">
    <vt:lpwstr>2052-11.1.0.11691</vt:lpwstr>
  </property>
</Properties>
</file>