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愔逸 凝风" userId="02cf737e63b3ca49" providerId="LiveId" clId="{BF706388-DFDA-4B15-A8D9-EE5A2BFCC65E}"/>
    <pc:docChg chg="undo custSel addSld modSld">
      <pc:chgData name="愔逸 凝风" userId="02cf737e63b3ca49" providerId="LiveId" clId="{BF706388-DFDA-4B15-A8D9-EE5A2BFCC65E}" dt="2023-10-19T07:15:19.537" v="14" actId="20577"/>
      <pc:docMkLst>
        <pc:docMk/>
      </pc:docMkLst>
      <pc:sldChg chg="modSp mod">
        <pc:chgData name="愔逸 凝风" userId="02cf737e63b3ca49" providerId="LiveId" clId="{BF706388-DFDA-4B15-A8D9-EE5A2BFCC65E}" dt="2023-10-19T07:15:19.537" v="14" actId="20577"/>
        <pc:sldMkLst>
          <pc:docMk/>
          <pc:sldMk cId="4210917958" sldId="258"/>
        </pc:sldMkLst>
        <pc:spChg chg="mod">
          <ac:chgData name="愔逸 凝风" userId="02cf737e63b3ca49" providerId="LiveId" clId="{BF706388-DFDA-4B15-A8D9-EE5A2BFCC65E}" dt="2023-10-19T07:15:19.537" v="14" actId="20577"/>
          <ac:spMkLst>
            <pc:docMk/>
            <pc:sldMk cId="4210917958" sldId="258"/>
            <ac:spMk id="2" creationId="{D2238297-9155-E889-FF25-6DACEEE2868E}"/>
          </ac:spMkLst>
        </pc:spChg>
      </pc:sldChg>
      <pc:sldChg chg="addSp delSp modSp new mod">
        <pc:chgData name="愔逸 凝风" userId="02cf737e63b3ca49" providerId="LiveId" clId="{BF706388-DFDA-4B15-A8D9-EE5A2BFCC65E}" dt="2023-10-19T06:35:27.301" v="11" actId="1076"/>
        <pc:sldMkLst>
          <pc:docMk/>
          <pc:sldMk cId="4057158588" sldId="264"/>
        </pc:sldMkLst>
        <pc:spChg chg="mod">
          <ac:chgData name="愔逸 凝风" userId="02cf737e63b3ca49" providerId="LiveId" clId="{BF706388-DFDA-4B15-A8D9-EE5A2BFCC65E}" dt="2023-10-19T06:09:55.625" v="3"/>
          <ac:spMkLst>
            <pc:docMk/>
            <pc:sldMk cId="4057158588" sldId="264"/>
            <ac:spMk id="2" creationId="{AD2E37D0-C030-2254-E1F6-1D959A6704C1}"/>
          </ac:spMkLst>
        </pc:spChg>
        <pc:spChg chg="del">
          <ac:chgData name="愔逸 凝风" userId="02cf737e63b3ca49" providerId="LiveId" clId="{BF706388-DFDA-4B15-A8D9-EE5A2BFCC65E}" dt="2023-10-19T06:09:59.688" v="4" actId="478"/>
          <ac:spMkLst>
            <pc:docMk/>
            <pc:sldMk cId="4057158588" sldId="264"/>
            <ac:spMk id="3" creationId="{D6686E46-0395-5B71-B0A1-1F1A03C2BFD6}"/>
          </ac:spMkLst>
        </pc:spChg>
        <pc:picChg chg="add mod">
          <ac:chgData name="愔逸 凝风" userId="02cf737e63b3ca49" providerId="LiveId" clId="{BF706388-DFDA-4B15-A8D9-EE5A2BFCC65E}" dt="2023-10-19T06:12:30.288" v="7" actId="1076"/>
          <ac:picMkLst>
            <pc:docMk/>
            <pc:sldMk cId="4057158588" sldId="264"/>
            <ac:picMk id="5" creationId="{ADB1271B-0828-20EA-C8AC-F8783AB4C13A}"/>
          </ac:picMkLst>
        </pc:picChg>
        <pc:picChg chg="add mod">
          <ac:chgData name="愔逸 凝风" userId="02cf737e63b3ca49" providerId="LiveId" clId="{BF706388-DFDA-4B15-A8D9-EE5A2BFCC65E}" dt="2023-10-19T06:35:27.301" v="11" actId="1076"/>
          <ac:picMkLst>
            <pc:docMk/>
            <pc:sldMk cId="4057158588" sldId="264"/>
            <ac:picMk id="7" creationId="{FC70D17D-B672-ED2D-4160-ADF976BE128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A0479-D37C-CABB-A140-BA69B28A6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3E1532-6693-90D4-AAEB-395028F5D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2A77D-82FE-88A9-ABAD-D36494F4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B193C-3271-F002-01A0-9FCD98F5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406F7-43F3-DCF2-3EE6-CCD6E0E2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12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9F386-C5D2-ED9D-A365-DA89CE04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EBB26-03F9-4D48-A2B5-0E7A8BB5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856B7-37CC-E340-E0CD-1B9B0A3C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6D9BB-EF59-64E4-40F2-1D084535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B7116-89F5-5955-652E-A2A5BF96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B75FC9-4294-C8EE-2166-1EA734539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0E55AD-74A2-1D0D-7374-A6FF8FF01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609CA-3825-330E-8BF0-37458A0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44A79-4F51-0EC0-0043-9498E4E1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C36C6-14EF-9B6D-95A6-D79C739E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EEDB5-C0D9-0516-904A-FE88468C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A90F6-8C2E-ABCB-BB72-E5045513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64D75-D3E8-319C-9A72-7D5F706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B5B4F-8771-DAAF-EF92-F7372564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4870E-69EC-DA40-2A99-1C2FAC7B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6F99C-57AF-73C9-5371-F6D268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39660-6F85-A14E-3359-8B94AA34B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7A230-E040-6AD5-F36C-8E6A968F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CFF31-8AB7-56FA-1CE5-99FC6E79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4319F-25F0-25F3-9A12-AAEC4DF7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BECBD-93F4-8126-40DF-54C8A346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02086-9F32-8DC2-C691-AC3E6E79D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19788-93F2-220F-7346-0DB248CD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D0B33-DF74-A6D5-75D3-33AD616B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41FB7-97CF-8CC3-E94D-B5153A59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5EEC9A-C46A-1065-D8F7-BC86DA11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0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6F8C-5597-E6F6-1AE9-D4DB4973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C7971A-CD0C-3C30-5A52-9CF63CC1F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41619F-8377-CE10-0960-79252615F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EE215-BFAD-B78D-74FC-A09F415C0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CF8DAF-69F8-1B23-CB8E-980FCCAFD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95489B-37A1-24E5-DA6F-06E6AFD2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47DB61-41D7-40E5-BA15-510E6DF3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6F412-570D-B9E7-CDE8-7250FE02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4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CD914-640F-EDCA-C150-8B81F9F2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CFCB3C-141B-B8FD-BE5E-C1FC73C6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691E05-02CD-F6A2-DDCF-63EBF922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5A0887-A7DB-BC09-84C4-DFD55982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6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0D4B6-0351-8182-95FF-09768A0C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FF0A39-C8F7-45C8-042D-26FA0934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087144-2EF3-F866-D8C6-47BFED98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69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701B5-6CA9-D1FA-9282-134BE00C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025BB-BCDE-F426-AF26-2DEABF6F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90B2B3-56F7-E708-12ED-6DE59658F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8AD7A-DA85-0C35-7B03-9B2EFC76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68AC1D-D984-B226-8E7A-005E42C9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208D6-7C18-2F10-89A9-A31F502B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5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B954F-687F-2924-D2D0-E00A301F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903533-89CB-9F66-62A5-7E15D46E7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FC420F-FEA0-351B-BB08-A6384E955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1BF3EE-B907-AE2C-DBC5-BC8C2CE7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1CDDC-B016-C7E6-47B2-2E74D2D5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A28FA-B9C5-0A46-C4FA-32DE182C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5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17E6BD-DD44-7311-4B0C-34CA02A5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0D4DF0-664D-F1CD-DF42-1259E683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10A4C-0696-B759-13E8-25D9A0E6C9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23A2D-F174-4E6C-A6E7-064276D9FCAB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FEFFD-EC1A-39B5-6916-70142F6DD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2E823-7CD4-28ED-B809-E52B6B528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A94CC-E2B3-464C-B3EB-2E78321DD4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6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A12E1-889D-0FFF-8C2A-3BC40C241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Normal Distribution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63DC2D-4CCE-99C3-F861-4619FA10E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3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65FC3-9381-D7AF-3F90-2F9A735A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 Limit Theorem (CLT)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A5DBD3-576D-697A-D599-AD071ADAC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86" y="1690688"/>
            <a:ext cx="8747234" cy="185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3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38297-9155-E889-FF25-6DACEEE2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Entropy Maximum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28CC3-7306-1F4A-B6E4-D555DBF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With specified mean and the variance and in real numbers, normal distribution has maximum entropy. 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]-&gt;Uniform distribution</a:t>
            </a:r>
          </a:p>
          <a:p>
            <a:pPr marL="0" indent="0">
              <a:buNone/>
            </a:pPr>
            <a:r>
              <a:rPr lang="en-US" altLang="zh-CN" dirty="0"/>
              <a:t>&gt;0,mean-&gt;exponential distribution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We need two rules to specify a entropy maximum distribution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91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6F4A-8D49-F31B-C20D-5DD43EC5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derive normal distribution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385B19-8C04-52CE-A56A-66748F802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Random variable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with sample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Probability distribution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Likelihood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385B19-8C04-52CE-A56A-66748F802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45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D3349-C4A2-53A2-1E23-78C4C9C0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Maximum likelihood estimate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1EF56E-41A0-9AA7-1563-5BF99B16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4338"/>
            <a:ext cx="8731824" cy="22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9C418-6D64-FBC7-2526-C7AD28BB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Analysis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0B8AA1-1A73-1761-8C69-0AC5D57C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For each class C, p</a:t>
                </a:r>
                <a:r>
                  <a:rPr lang="es-ES" altLang="zh-CN" dirty="0"/>
                  <a:t>rior probablity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altLang="zh-CN" dirty="0" smtClean="0"/>
                          <m:t>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m:rPr>
                        <m:nor/>
                      </m:rPr>
                      <a:rPr lang="es-ES" altLang="zh-CN" dirty="0" smtClean="0"/>
                      <m:t>= </m:t>
                    </m:r>
                    <m:r>
                      <m:rPr>
                        <m:nor/>
                      </m:rPr>
                      <a:rPr lang="es-ES" altLang="zh-CN" dirty="0" smtClean="0"/>
                      <m:t>P</m:t>
                    </m:r>
                    <m:r>
                      <m:rPr>
                        <m:nor/>
                      </m:rPr>
                      <a:rPr lang="es-ES" altLang="zh-CN" dirty="0" smtClean="0"/>
                      <m:t>(</m:t>
                    </m:r>
                    <m:r>
                      <m:rPr>
                        <m:nor/>
                      </m:rPr>
                      <a:rPr lang="es-ES" altLang="zh-CN" dirty="0" smtClean="0"/>
                      <m:t>Y</m:t>
                    </m:r>
                    <m:r>
                      <m:rPr>
                        <m:nor/>
                      </m:rPr>
                      <a:rPr lang="es-ES" altLang="zh-CN" dirty="0" smtClean="0"/>
                      <m:t> = </m:t>
                    </m:r>
                    <m:r>
                      <m:rPr>
                        <m:nor/>
                      </m:rPr>
                      <a:rPr lang="es-ES" altLang="zh-CN" dirty="0" smtClean="0"/>
                      <m:t>C</m:t>
                    </m:r>
                    <m:r>
                      <m:rPr>
                        <m:nor/>
                      </m:rPr>
                      <a:rPr lang="es-ES" altLang="zh-CN" dirty="0" smtClean="0"/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𝑐𝑙𝑎𝑠𝑠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Maximum posterior probability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0B8AA1-1A73-1761-8C69-0AC5D57C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796DF41-DEC5-C7C6-F404-93810A92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50" y="4045925"/>
            <a:ext cx="6653430" cy="8634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784D87-8732-2E4E-A5F5-81491F01D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50" y="3350173"/>
            <a:ext cx="8040407" cy="8040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924FAF-6EED-ABA1-A46A-7878A8CA2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50" y="1582399"/>
            <a:ext cx="5539702" cy="80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0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5AB8B-5F5A-0FC1-718E-091A9C052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Gaussian Discriminant Analysis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BF37D7-ADB8-DFD1-D6DC-2E78F79D5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09" y="1555874"/>
            <a:ext cx="10056874" cy="4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7B523-CA73-6B38-F607-B54E4C40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Discriminant Analysis (LDA)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BF0D29-5329-0B26-9780-81FBB20A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2763"/>
            <a:ext cx="10528841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6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37D0-C030-2254-E1F6-1D959A67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Maxwell–Boltzmann distribution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B1271B-0828-20EA-C8AC-F8783AB4C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7627"/>
            <a:ext cx="6844858" cy="14375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70D17D-B672-ED2D-4160-ADF976BE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58" y="3345157"/>
            <a:ext cx="91178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148</Words>
  <Application>Microsoft Office PowerPoint</Application>
  <PresentationFormat>宽屏</PresentationFormat>
  <Paragraphs>25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Normal Distribution</vt:lpstr>
      <vt:lpstr>Central Limit Theorem (CLT)</vt:lpstr>
      <vt:lpstr>Entropy Maximum</vt:lpstr>
      <vt:lpstr>How to derive normal distribution</vt:lpstr>
      <vt:lpstr>Maximum likelihood estimate</vt:lpstr>
      <vt:lpstr>Gaussian Discriminant Analysis</vt:lpstr>
      <vt:lpstr>Gaussian Discriminant Analysis</vt:lpstr>
      <vt:lpstr>Linear Discriminant Analysis (LDA)</vt:lpstr>
      <vt:lpstr>Maxwell–Boltzmann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愔逸 凝风</dc:creator>
  <cp:lastModifiedBy>愔逸 凝风</cp:lastModifiedBy>
  <cp:revision>1</cp:revision>
  <dcterms:created xsi:type="dcterms:W3CDTF">2023-10-19T01:26:03Z</dcterms:created>
  <dcterms:modified xsi:type="dcterms:W3CDTF">2023-10-19T07:15:22Z</dcterms:modified>
</cp:coreProperties>
</file>