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DB0-F7AA-994A-F3BF-D155ACAE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27E804-01DB-F0A2-8764-B180824C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30909-7EAD-DCDC-50E8-4F03E163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58A-CED5-415F-89A1-5A78F59619E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2406F-C988-CB85-3D04-C268DF44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A5500-E78B-CD39-19C6-781933F2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D5BE-E62D-445E-8256-2CEEAA108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8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00142-F54A-0B01-CB80-0747F28E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BF9DD-DAB6-018F-F321-3834F4D21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4B290-1A99-FCE3-D5DD-9C638BAE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58A-CED5-415F-89A1-5A78F59619E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6174B-3720-315E-933D-CF19D34C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E9757-7D75-D5C6-7E5F-FA4D9E8B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D5BE-E62D-445E-8256-2CEEAA108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8B2190-0035-6F35-41E0-64A2CDC36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6551C1-76B2-D36E-AE7A-F89C0E41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CAA10-6222-9D78-BB65-FB2A4078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58A-CED5-415F-89A1-5A78F59619E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05D92-6AEB-3414-9363-0FAA24CD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A1C56-A2D6-C283-EF70-273CDFF9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D5BE-E62D-445E-8256-2CEEAA108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4F023-4152-3297-03B9-EA15DFD5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30054-2BD4-4C1D-07BB-454FC3EF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4B1FB-A919-54EC-16AA-0BDD4527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58A-CED5-415F-89A1-5A78F59619E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AD383-DEEF-0492-6B30-4E7F7682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6E7A4-5C2B-4249-B2ED-5951B533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D5BE-E62D-445E-8256-2CEEAA108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38FB-D3F0-8CA2-ED12-F717B026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32582-44AB-87D3-ED46-785A6436D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514C0-6703-BA23-20FB-B6DE7606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58A-CED5-415F-89A1-5A78F59619E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00529-7D6C-F053-E21A-2F3FC7CF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18005-D688-F7C6-89B1-913EBC66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D5BE-E62D-445E-8256-2CEEAA108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3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92D6E-DB05-C87B-BCB9-4AEB790E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A72E-B921-F88E-F926-0BAB96336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F40DF-B78D-ADA8-8BF4-205FADD12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638E9-C8D9-C29C-CEA2-CE299414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58A-CED5-415F-89A1-5A78F59619E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B75FE-5DB3-8E1D-635A-DDC589CD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464C39-A712-2CC1-B803-16F0D41B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D5BE-E62D-445E-8256-2CEEAA108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9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A74AF-8AE4-EC49-9B04-8BD73976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54AC3-5254-1ACC-4C20-B0FE79507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E4FB6-ED4F-0561-9603-888D482CF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D80FD3-7992-051E-4942-45E6F7521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4749EE-8F94-4F10-0AC8-4F70AA11F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473C89-33EC-C906-E1BD-B2BF9BF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58A-CED5-415F-89A1-5A78F59619E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AB9B14-9C37-C307-A5D6-CB50BDC1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C98307-9FBD-D596-51AF-3DC06DFD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D5BE-E62D-445E-8256-2CEEAA108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5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12277-9995-5C56-6625-E0A3DF29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0878AF-3EE4-BE96-B26C-6BB37DCF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58A-CED5-415F-89A1-5A78F59619E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C21AF5-ADF0-27B3-503B-3631BD9A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8FC4C-A7A6-852E-AB99-3E5BB5C3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D5BE-E62D-445E-8256-2CEEAA108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9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9A8B6A-A855-754D-70A4-CF064791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58A-CED5-415F-89A1-5A78F59619E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5B2150-71AF-0815-AC9F-C97A04A7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EEDAD-9583-167B-D686-4B92476F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D5BE-E62D-445E-8256-2CEEAA108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1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5357D-E9F5-F2FA-2AF8-FF214069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C8E80-718C-0D04-8704-3A8CB146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97C72-FBA3-4F94-16E9-95964D99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27638-7247-AC24-7C02-27025452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58A-CED5-415F-89A1-5A78F59619E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39C45-3573-23DF-962F-860BF1C2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E8C50-DE26-8480-4FC6-6794DADA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D5BE-E62D-445E-8256-2CEEAA108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4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0510B-088F-1FD3-7A22-29B84C04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3ECA80-8DF6-4CDF-BF4A-5BCD58E74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0E759-26BE-14E6-4BCF-FEB769DEF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93C2F-9898-D7C5-1A83-CBE278A9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58A-CED5-415F-89A1-5A78F59619E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F8560-9337-1C9C-05C1-D6317F1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D1608-7FCA-AF29-6D62-8334480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D5BE-E62D-445E-8256-2CEEAA108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35F49C-DF4D-3504-47D8-8BF861A1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B3A26-02DD-BAD3-BC9C-B8155C3C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95D5D-E383-4896-9F08-E5541B8AC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E858A-CED5-415F-89A1-5A78F59619E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CE35-D36B-D3AD-5B23-A39CC6B41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40710-B4A0-5715-576B-000A43F06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D5BE-E62D-445E-8256-2CEEAA108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A2C2DD3-3EEC-31C1-B1E8-9C2FD7F50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二项分布应用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CD7CB2B-071B-2CEA-FA2B-4DDE51A01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2023.10.19 </a:t>
            </a:r>
            <a:r>
              <a:rPr lang="zh-CN" altLang="en-US" dirty="0"/>
              <a:t>吕一帆</a:t>
            </a:r>
          </a:p>
        </p:txBody>
      </p:sp>
    </p:spTree>
    <p:extLst>
      <p:ext uri="{BB962C8B-B14F-4D97-AF65-F5344CB8AC3E}">
        <p14:creationId xmlns:p14="http://schemas.microsoft.com/office/powerpoint/2010/main" val="304511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8C959-A40C-AE35-6B56-7189412A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二项分布（</a:t>
            </a:r>
            <a:r>
              <a:rPr lang="en-US" altLang="zh-CN" dirty="0"/>
              <a:t>Binomial Distribution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12952F-75AA-6A44-1D8C-EDB5C307A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∼ B(n, p)</a:t>
                </a:r>
              </a:p>
              <a:p>
                <a:r>
                  <a:rPr lang="en-US" altLang="zh-CN" sz="3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 = k)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k = 0,1,…, n </a:t>
                </a:r>
              </a:p>
              <a:p>
                <a:r>
                  <a:rPr lang="zh-CN" altLang="en-US" sz="3600" dirty="0">
                    <a:latin typeface="Cambria Math" panose="02040503050406030204" pitchFamily="18" charset="0"/>
                  </a:rPr>
                  <a:t>𝔼</a:t>
                </a:r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 = np </a:t>
                </a:r>
              </a:p>
              <a:p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Var(X) = np(1 − p)</a:t>
                </a:r>
              </a:p>
              <a:p>
                <a:r>
                  <a:rPr lang="en-US" altLang="zh-CN" sz="3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 = k)</a:t>
                </a:r>
                <a:r>
                  <a:rPr lang="en-US" altLang="zh-CN" sz="3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 </a:t>
                </a:r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=⌊(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⌋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                             </m:t>
                            </m:r>
                            <m:d>
                              <m:dPr>
                                <m:ctrlPr>
                                  <a:rPr lang="en-US" altLang="zh-CN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=(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=(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  <m:r>
                              <m:rPr>
                                <m:nor/>
                              </m:rPr>
                              <a:rPr lang="en-US" altLang="zh-CN" sz="36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-1),   </m:t>
                            </m:r>
                            <m:d>
                              <m:dPr>
                                <m:ctrlPr>
                                  <a:rPr lang="en-US" altLang="zh-CN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36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12952F-75AA-6A44-1D8C-EDB5C307A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3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76DF0-C975-A17C-B2D1-981A60F8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医学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86D69-12AC-A27F-CA6C-8FCC3E6B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医学中常遇到一些事物，其结果是两 种对立互斥的情况之一。如生存与死 亡，雌或雄，疾病的治愈与死亡，检验结 果的阳性或阴性。</a:t>
            </a:r>
            <a:endParaRPr lang="en-US" altLang="zh-CN" dirty="0"/>
          </a:p>
          <a:p>
            <a:r>
              <a:rPr lang="zh-CN" altLang="en-US" dirty="0"/>
              <a:t>某单位菌痢暴发，经调查</a:t>
            </a:r>
            <a:r>
              <a:rPr lang="en-US" altLang="zh-CN" dirty="0"/>
              <a:t>288</a:t>
            </a:r>
            <a:r>
              <a:rPr lang="zh-CN" altLang="en-US" dirty="0"/>
              <a:t>户四口人家，其中有</a:t>
            </a:r>
            <a:r>
              <a:rPr lang="en-US" altLang="zh-CN" dirty="0"/>
              <a:t>167</a:t>
            </a:r>
            <a:r>
              <a:rPr lang="zh-CN" altLang="en-US" dirty="0"/>
              <a:t>户无发病者。一户</a:t>
            </a:r>
            <a:r>
              <a:rPr lang="en-US" altLang="zh-CN" dirty="0"/>
              <a:t>1</a:t>
            </a:r>
            <a:r>
              <a:rPr lang="zh-CN" altLang="en-US" dirty="0"/>
              <a:t>例者有</a:t>
            </a:r>
            <a:r>
              <a:rPr lang="en-US" altLang="zh-CN" dirty="0"/>
              <a:t>51</a:t>
            </a:r>
            <a:r>
              <a:rPr lang="zh-CN" altLang="en-US" dirty="0"/>
              <a:t>户，一户发病</a:t>
            </a:r>
            <a:r>
              <a:rPr lang="en-US" altLang="zh-CN" dirty="0"/>
              <a:t>2</a:t>
            </a:r>
            <a:r>
              <a:rPr lang="zh-CN" altLang="en-US" dirty="0"/>
              <a:t>例者</a:t>
            </a:r>
            <a:r>
              <a:rPr lang="en-US" altLang="zh-CN" dirty="0"/>
              <a:t>50</a:t>
            </a:r>
            <a:r>
              <a:rPr lang="zh-CN" altLang="en-US" dirty="0"/>
              <a:t>户， 一户</a:t>
            </a:r>
            <a:r>
              <a:rPr lang="en-US" altLang="zh-CN" dirty="0"/>
              <a:t>3</a:t>
            </a:r>
            <a:r>
              <a:rPr lang="zh-CN" altLang="en-US" dirty="0"/>
              <a:t>例者</a:t>
            </a:r>
            <a:r>
              <a:rPr lang="en-US" altLang="zh-CN" dirty="0"/>
              <a:t>17</a:t>
            </a:r>
            <a:r>
              <a:rPr lang="zh-CN" altLang="en-US" dirty="0"/>
              <a:t>户，全家都发病者共</a:t>
            </a:r>
            <a:r>
              <a:rPr lang="en-US" altLang="zh-CN" dirty="0"/>
              <a:t>3</a:t>
            </a:r>
            <a:r>
              <a:rPr lang="zh-CN" altLang="en-US" dirty="0"/>
              <a:t>户。 问其病的分布是否随机？</a:t>
            </a:r>
            <a:endParaRPr lang="en-US" altLang="zh-CN" dirty="0"/>
          </a:p>
          <a:p>
            <a:r>
              <a:rPr lang="zh-CN" altLang="en-US" dirty="0"/>
              <a:t>假设该病病例分布是符合二项分布，利用二项分布计算出理论上发病数对应的户数，然后与实际观测结果比较。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62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C0B98-D0E5-E0C4-97E6-41DE621E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50D72-D9B9-09D7-16E8-391BCD561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5FFA75-B673-0CF8-E9B3-8E593F80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7" y="194863"/>
            <a:ext cx="11057641" cy="64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60ADF-965F-9097-5153-919516E2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C5CE8-A198-CE4B-09EF-2D3B45BA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560575-A3A5-F0FC-C831-0AD5C09B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7" y="-39938"/>
            <a:ext cx="10840825" cy="69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A6E35-DC2B-A31F-4B10-1C3EFB35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抽样检测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88CF6-7E76-C022-06A0-6704D48B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在很多工厂里，通常都会跟零件供应商约定供货合格率，并对每批供货进行抽检。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为了保证独立性，二项分布是建立在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有放回抽样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的基础上的。</a:t>
            </a:r>
            <a:r>
              <a:rPr lang="zh-CN" altLang="en-US" dirty="0"/>
              <a:t>由于供货量很大，即使抽出检查的零件没有放回，也可以认为是有放回的。</a:t>
            </a:r>
            <a:endParaRPr lang="en-US" altLang="zh-CN" dirty="0"/>
          </a:p>
          <a:p>
            <a:r>
              <a:rPr lang="zh-CN" altLang="en-US" dirty="0"/>
              <a:t>以二项分布为模型，可以为抽样调查提供方案，并计算供收货双方的风险。</a:t>
            </a:r>
            <a:endParaRPr lang="en-US" altLang="zh-CN" dirty="0"/>
          </a:p>
          <a:p>
            <a:r>
              <a:rPr lang="en-US" altLang="zh-CN" dirty="0"/>
              <a:t>GB/T2828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67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B74D3-7B6D-BA70-CC17-47C17A2D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2168E-014E-E7DD-E0A1-FDA36BE3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CD6861-4BDD-42A1-0C89-FC262221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76593" y="-1771760"/>
            <a:ext cx="7818434" cy="101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5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9B7C3-0590-0323-8ACA-654B362E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生产者风险与使用者风险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C794-1FC2-1237-E47A-BA44CE9B89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89" y="1289832"/>
            <a:ext cx="8340062" cy="54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0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285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Cambria Math</vt:lpstr>
      <vt:lpstr>Office 主题​​</vt:lpstr>
      <vt:lpstr>二项分布应用</vt:lpstr>
      <vt:lpstr>二项分布（Binomial Distribution）</vt:lpstr>
      <vt:lpstr>1.医学</vt:lpstr>
      <vt:lpstr>PowerPoint 演示文稿</vt:lpstr>
      <vt:lpstr>PowerPoint 演示文稿</vt:lpstr>
      <vt:lpstr>2.抽样检测</vt:lpstr>
      <vt:lpstr>PowerPoint 演示文稿</vt:lpstr>
      <vt:lpstr>生产者风险与使用者风险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二项分布应用</dc:title>
  <dc:creator>一帆 吕</dc:creator>
  <cp:lastModifiedBy>一帆 吕</cp:lastModifiedBy>
  <cp:revision>3</cp:revision>
  <dcterms:created xsi:type="dcterms:W3CDTF">2023-10-18T10:43:15Z</dcterms:created>
  <dcterms:modified xsi:type="dcterms:W3CDTF">2023-10-19T09:55:52Z</dcterms:modified>
</cp:coreProperties>
</file>