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a6749ea-8e77-48f0-96c9-7480d092ab1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aa9e77f5ab040e9" /><Relationship Type="http://schemas.openxmlformats.org/officeDocument/2006/relationships/slideLayout" Target="/ppt/slideLayouts/slideLayout8.xml" Id="R88e0c989a8c4478a" /><Relationship Type="http://schemas.openxmlformats.org/officeDocument/2006/relationships/hyperlink" Target="https://app.powerbi.com/groups/me/reports/aa6749ea-8e77-48f0-96c9-7480d092ab1c/?pbi_source=PowerPoint" TargetMode="External" Id="RelId0" /><Relationship Type="http://schemas.openxmlformats.org/officeDocument/2006/relationships/image" Target="/ppt/media/image4.png" Id="imgId30476913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323fa1d596746fc" /><Relationship Type="http://schemas.openxmlformats.org/officeDocument/2006/relationships/slideLayout" Target="/ppt/slideLayouts/slideLayout8.xml" Id="Rfee114d892e44f0e" /><Relationship Type="http://schemas.openxmlformats.org/officeDocument/2006/relationships/hyperlink" Target="https://app.powerbi.com/groups/me/reports/aa6749ea-8e77-48f0-96c9-7480d092ab1c/?pbi_source=PowerPoint" TargetMode="External" Id="RelId1" /><Relationship Type="http://schemas.openxmlformats.org/officeDocument/2006/relationships/image" Target="/ppt/media/image5.png" Id="imgId30476913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5b4d32fd2ac41f9" /><Relationship Type="http://schemas.openxmlformats.org/officeDocument/2006/relationships/slideLayout" Target="/ppt/slideLayouts/slideLayout8.xml" Id="R1052b22385674dd3" /><Relationship Type="http://schemas.openxmlformats.org/officeDocument/2006/relationships/hyperlink" Target="https://app.powerbi.com/groups/me/reports/aa6749ea-8e77-48f0-96c9-7480d092ab1c/?pbi_source=PowerPoint" TargetMode="External" Id="RelId2" /><Relationship Type="http://schemas.openxmlformats.org/officeDocument/2006/relationships/image" Target="/ppt/media/image6.png" Id="imgId3047691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dataset_Finance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15/07/2024 13:39:27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15/07/2024 13:14:25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7691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7691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7691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