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98" r:id="rId2"/>
    <p:sldId id="498" r:id="rId3"/>
    <p:sldId id="496" r:id="rId4"/>
    <p:sldId id="512" r:id="rId5"/>
    <p:sldId id="530" r:id="rId6"/>
    <p:sldId id="529" r:id="rId7"/>
    <p:sldId id="531" r:id="rId8"/>
    <p:sldId id="532" r:id="rId9"/>
    <p:sldId id="533" r:id="rId10"/>
    <p:sldId id="534" r:id="rId11"/>
    <p:sldId id="535" r:id="rId12"/>
    <p:sldId id="536" r:id="rId13"/>
    <p:sldId id="537" r:id="rId14"/>
    <p:sldId id="538" r:id="rId15"/>
    <p:sldId id="539" r:id="rId16"/>
    <p:sldId id="540" r:id="rId17"/>
    <p:sldId id="541" r:id="rId18"/>
    <p:sldId id="542" r:id="rId19"/>
    <p:sldId id="543" r:id="rId20"/>
    <p:sldId id="544" r:id="rId21"/>
    <p:sldId id="511" r:id="rId22"/>
  </p:sldIdLst>
  <p:sldSz cx="9144000" cy="5143500" type="screen16x9"/>
  <p:notesSz cx="9144000" cy="51435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0659"/>
    <a:srgbClr val="F34B77"/>
    <a:srgbClr val="FFFFFF"/>
    <a:srgbClr val="131415"/>
    <a:srgbClr val="91A3AD"/>
    <a:srgbClr val="1C1F20"/>
    <a:srgbClr val="D9D9D9"/>
    <a:srgbClr val="000000"/>
    <a:srgbClr val="009BEB"/>
    <a:srgbClr val="7583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2D18B0-238E-46B9-B824-816F596EB8DE}" v="56" dt="2023-08-16T20:37:59.34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Estilo E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Estilo Escuro 2 - Ênfase 1/Ênfas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Estilo Mé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Estilo Médio 4 - Ênfas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10" autoAdjust="0"/>
    <p:restoredTop sz="95196"/>
  </p:normalViewPr>
  <p:slideViewPr>
    <p:cSldViewPr>
      <p:cViewPr varScale="1">
        <p:scale>
          <a:sx n="139" d="100"/>
          <a:sy n="139" d="100"/>
        </p:scale>
        <p:origin x="672" y="120"/>
      </p:cViewPr>
      <p:guideLst>
        <p:guide orient="horz" pos="2880"/>
        <p:guide pos="2160"/>
      </p:guideLst>
    </p:cSldViewPr>
  </p:slideViewPr>
  <p:outlineViewPr>
    <p:cViewPr>
      <p:scale>
        <a:sx n="30" d="100"/>
        <a:sy n="30" d="100"/>
      </p:scale>
      <p:origin x="0" y="0"/>
    </p:cViewPr>
  </p:outlineViewPr>
  <p:notesTextViewPr>
    <p:cViewPr>
      <p:scale>
        <a:sx n="125" d="100"/>
        <a:sy n="12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el Massa" userId="5d9f202486148b73" providerId="LiveId" clId="{BC2D18B0-238E-46B9-B824-816F596EB8DE}"/>
    <pc:docChg chg="undo redo custSel addSld delSld modSld sldOrd">
      <pc:chgData name="Marcel Massa" userId="5d9f202486148b73" providerId="LiveId" clId="{BC2D18B0-238E-46B9-B824-816F596EB8DE}" dt="2023-08-16T20:41:25.715" v="6871" actId="6549"/>
      <pc:docMkLst>
        <pc:docMk/>
      </pc:docMkLst>
      <pc:sldChg chg="modSp mod">
        <pc:chgData name="Marcel Massa" userId="5d9f202486148b73" providerId="LiveId" clId="{BC2D18B0-238E-46B9-B824-816F596EB8DE}" dt="2023-08-16T20:41:25.715" v="6871" actId="6549"/>
        <pc:sldMkLst>
          <pc:docMk/>
          <pc:sldMk cId="581845338" sldId="496"/>
        </pc:sldMkLst>
        <pc:spChg chg="mod">
          <ac:chgData name="Marcel Massa" userId="5d9f202486148b73" providerId="LiveId" clId="{BC2D18B0-238E-46B9-B824-816F596EB8DE}" dt="2023-08-16T20:41:25.715" v="6871" actId="6549"/>
          <ac:spMkLst>
            <pc:docMk/>
            <pc:sldMk cId="581845338" sldId="496"/>
            <ac:spMk id="8" creationId="{AE91A4E9-BB89-57B8-E99A-E14BFCD7956E}"/>
          </ac:spMkLst>
        </pc:spChg>
      </pc:sldChg>
      <pc:sldChg chg="modSp mod">
        <pc:chgData name="Marcel Massa" userId="5d9f202486148b73" providerId="LiveId" clId="{BC2D18B0-238E-46B9-B824-816F596EB8DE}" dt="2023-08-13T12:43:10.561" v="1" actId="20577"/>
        <pc:sldMkLst>
          <pc:docMk/>
          <pc:sldMk cId="1536530261" sldId="498"/>
        </pc:sldMkLst>
        <pc:spChg chg="mod">
          <ac:chgData name="Marcel Massa" userId="5d9f202486148b73" providerId="LiveId" clId="{BC2D18B0-238E-46B9-B824-816F596EB8DE}" dt="2023-08-13T12:43:10.561" v="1" actId="20577"/>
          <ac:spMkLst>
            <pc:docMk/>
            <pc:sldMk cId="1536530261" sldId="498"/>
            <ac:spMk id="5" creationId="{C8940C4E-00BB-94F6-BE32-D4537D2FB467}"/>
          </ac:spMkLst>
        </pc:spChg>
      </pc:sldChg>
      <pc:sldChg chg="del">
        <pc:chgData name="Marcel Massa" userId="5d9f202486148b73" providerId="LiveId" clId="{BC2D18B0-238E-46B9-B824-816F596EB8DE}" dt="2023-08-16T20:37:27.877" v="6845" actId="47"/>
        <pc:sldMkLst>
          <pc:docMk/>
          <pc:sldMk cId="2433089999" sldId="500"/>
        </pc:sldMkLst>
      </pc:sldChg>
      <pc:sldChg chg="addSp modSp mod">
        <pc:chgData name="Marcel Massa" userId="5d9f202486148b73" providerId="LiveId" clId="{BC2D18B0-238E-46B9-B824-816F596EB8DE}" dt="2023-08-16T20:39:07.016" v="6853" actId="207"/>
        <pc:sldMkLst>
          <pc:docMk/>
          <pc:sldMk cId="3944079595" sldId="511"/>
        </pc:sldMkLst>
        <pc:spChg chg="mod">
          <ac:chgData name="Marcel Massa" userId="5d9f202486148b73" providerId="LiveId" clId="{BC2D18B0-238E-46B9-B824-816F596EB8DE}" dt="2023-08-16T20:39:07.016" v="6853" actId="207"/>
          <ac:spMkLst>
            <pc:docMk/>
            <pc:sldMk cId="3944079595" sldId="511"/>
            <ac:spMk id="3" creationId="{5FA97540-27C3-59F1-19C8-E3FA0858BC35}"/>
          </ac:spMkLst>
        </pc:spChg>
        <pc:spChg chg="add mod">
          <ac:chgData name="Marcel Massa" userId="5d9f202486148b73" providerId="LiveId" clId="{BC2D18B0-238E-46B9-B824-816F596EB8DE}" dt="2023-08-16T01:58:57.044" v="2329" actId="571"/>
          <ac:spMkLst>
            <pc:docMk/>
            <pc:sldMk cId="3944079595" sldId="511"/>
            <ac:spMk id="4" creationId="{DD3D9496-DF46-9F74-C04F-5C2E75B3801D}"/>
          </ac:spMkLst>
        </pc:spChg>
      </pc:sldChg>
      <pc:sldChg chg="addSp delSp modSp mod delAnim">
        <pc:chgData name="Marcel Massa" userId="5d9f202486148b73" providerId="LiveId" clId="{BC2D18B0-238E-46B9-B824-816F596EB8DE}" dt="2023-08-15T08:02:42.368" v="721" actId="6549"/>
        <pc:sldMkLst>
          <pc:docMk/>
          <pc:sldMk cId="3395832025" sldId="512"/>
        </pc:sldMkLst>
        <pc:spChg chg="del">
          <ac:chgData name="Marcel Massa" userId="5d9f202486148b73" providerId="LiveId" clId="{BC2D18B0-238E-46B9-B824-816F596EB8DE}" dt="2023-08-15T07:48:50.474" v="577" actId="478"/>
          <ac:spMkLst>
            <pc:docMk/>
            <pc:sldMk cId="3395832025" sldId="512"/>
            <ac:spMk id="2" creationId="{282D8985-623C-5B97-A0A0-BCD4793E621E}"/>
          </ac:spMkLst>
        </pc:spChg>
        <pc:spChg chg="add mod">
          <ac:chgData name="Marcel Massa" userId="5d9f202486148b73" providerId="LiveId" clId="{BC2D18B0-238E-46B9-B824-816F596EB8DE}" dt="2023-08-15T08:02:42.368" v="721" actId="6549"/>
          <ac:spMkLst>
            <pc:docMk/>
            <pc:sldMk cId="3395832025" sldId="512"/>
            <ac:spMk id="3" creationId="{BFFA47B9-ED1F-4811-37C8-A3DA6B42404B}"/>
          </ac:spMkLst>
        </pc:spChg>
        <pc:spChg chg="mod">
          <ac:chgData name="Marcel Massa" userId="5d9f202486148b73" providerId="LiveId" clId="{BC2D18B0-238E-46B9-B824-816F596EB8DE}" dt="2023-08-15T07:48:45.887" v="576" actId="20577"/>
          <ac:spMkLst>
            <pc:docMk/>
            <pc:sldMk cId="3395832025" sldId="512"/>
            <ac:spMk id="8" creationId="{5BE5AC54-BD40-E62F-4A68-09A8D11E5870}"/>
          </ac:spMkLst>
        </pc:spChg>
        <pc:spChg chg="del">
          <ac:chgData name="Marcel Massa" userId="5d9f202486148b73" providerId="LiveId" clId="{BC2D18B0-238E-46B9-B824-816F596EB8DE}" dt="2023-08-15T07:54:04.207" v="578" actId="478"/>
          <ac:spMkLst>
            <pc:docMk/>
            <pc:sldMk cId="3395832025" sldId="512"/>
            <ac:spMk id="12" creationId="{441D79DB-4CBD-7542-DB85-B3FFCF83AD2B}"/>
          </ac:spMkLst>
        </pc:spChg>
      </pc:sldChg>
      <pc:sldChg chg="del">
        <pc:chgData name="Marcel Massa" userId="5d9f202486148b73" providerId="LiveId" clId="{BC2D18B0-238E-46B9-B824-816F596EB8DE}" dt="2023-08-16T20:37:27.877" v="6845" actId="47"/>
        <pc:sldMkLst>
          <pc:docMk/>
          <pc:sldMk cId="2564186851" sldId="513"/>
        </pc:sldMkLst>
      </pc:sldChg>
      <pc:sldChg chg="del">
        <pc:chgData name="Marcel Massa" userId="5d9f202486148b73" providerId="LiveId" clId="{BC2D18B0-238E-46B9-B824-816F596EB8DE}" dt="2023-08-16T20:37:27.877" v="6845" actId="47"/>
        <pc:sldMkLst>
          <pc:docMk/>
          <pc:sldMk cId="873623832" sldId="514"/>
        </pc:sldMkLst>
      </pc:sldChg>
      <pc:sldChg chg="del">
        <pc:chgData name="Marcel Massa" userId="5d9f202486148b73" providerId="LiveId" clId="{BC2D18B0-238E-46B9-B824-816F596EB8DE}" dt="2023-08-16T20:37:27.877" v="6845" actId="47"/>
        <pc:sldMkLst>
          <pc:docMk/>
          <pc:sldMk cId="541940639" sldId="515"/>
        </pc:sldMkLst>
      </pc:sldChg>
      <pc:sldChg chg="del">
        <pc:chgData name="Marcel Massa" userId="5d9f202486148b73" providerId="LiveId" clId="{BC2D18B0-238E-46B9-B824-816F596EB8DE}" dt="2023-08-16T20:37:27.877" v="6845" actId="47"/>
        <pc:sldMkLst>
          <pc:docMk/>
          <pc:sldMk cId="3606035138" sldId="516"/>
        </pc:sldMkLst>
      </pc:sldChg>
      <pc:sldChg chg="del">
        <pc:chgData name="Marcel Massa" userId="5d9f202486148b73" providerId="LiveId" clId="{BC2D18B0-238E-46B9-B824-816F596EB8DE}" dt="2023-08-16T01:59:39.094" v="2338" actId="47"/>
        <pc:sldMkLst>
          <pc:docMk/>
          <pc:sldMk cId="3759819974" sldId="517"/>
        </pc:sldMkLst>
      </pc:sldChg>
      <pc:sldChg chg="del">
        <pc:chgData name="Marcel Massa" userId="5d9f202486148b73" providerId="LiveId" clId="{BC2D18B0-238E-46B9-B824-816F596EB8DE}" dt="2023-08-16T20:37:27.877" v="6845" actId="47"/>
        <pc:sldMkLst>
          <pc:docMk/>
          <pc:sldMk cId="845730504" sldId="518"/>
        </pc:sldMkLst>
      </pc:sldChg>
      <pc:sldChg chg="del">
        <pc:chgData name="Marcel Massa" userId="5d9f202486148b73" providerId="LiveId" clId="{BC2D18B0-238E-46B9-B824-816F596EB8DE}" dt="2023-08-16T20:37:27.877" v="6845" actId="47"/>
        <pc:sldMkLst>
          <pc:docMk/>
          <pc:sldMk cId="1032588032" sldId="519"/>
        </pc:sldMkLst>
      </pc:sldChg>
      <pc:sldChg chg="del">
        <pc:chgData name="Marcel Massa" userId="5d9f202486148b73" providerId="LiveId" clId="{BC2D18B0-238E-46B9-B824-816F596EB8DE}" dt="2023-08-16T20:37:27.877" v="6845" actId="47"/>
        <pc:sldMkLst>
          <pc:docMk/>
          <pc:sldMk cId="3422095172" sldId="520"/>
        </pc:sldMkLst>
      </pc:sldChg>
      <pc:sldChg chg="del">
        <pc:chgData name="Marcel Massa" userId="5d9f202486148b73" providerId="LiveId" clId="{BC2D18B0-238E-46B9-B824-816F596EB8DE}" dt="2023-08-16T20:37:27.877" v="6845" actId="47"/>
        <pc:sldMkLst>
          <pc:docMk/>
          <pc:sldMk cId="3632271979" sldId="521"/>
        </pc:sldMkLst>
      </pc:sldChg>
      <pc:sldChg chg="del">
        <pc:chgData name="Marcel Massa" userId="5d9f202486148b73" providerId="LiveId" clId="{BC2D18B0-238E-46B9-B824-816F596EB8DE}" dt="2023-08-16T01:59:21.977" v="2336" actId="47"/>
        <pc:sldMkLst>
          <pc:docMk/>
          <pc:sldMk cId="3222081842" sldId="522"/>
        </pc:sldMkLst>
      </pc:sldChg>
      <pc:sldChg chg="del">
        <pc:chgData name="Marcel Massa" userId="5d9f202486148b73" providerId="LiveId" clId="{BC2D18B0-238E-46B9-B824-816F596EB8DE}" dt="2023-08-16T01:59:25.693" v="2337" actId="47"/>
        <pc:sldMkLst>
          <pc:docMk/>
          <pc:sldMk cId="779771229" sldId="523"/>
        </pc:sldMkLst>
      </pc:sldChg>
      <pc:sldChg chg="del">
        <pc:chgData name="Marcel Massa" userId="5d9f202486148b73" providerId="LiveId" clId="{BC2D18B0-238E-46B9-B824-816F596EB8DE}" dt="2023-08-16T01:59:19.046" v="2335" actId="47"/>
        <pc:sldMkLst>
          <pc:docMk/>
          <pc:sldMk cId="1189315339" sldId="524"/>
        </pc:sldMkLst>
      </pc:sldChg>
      <pc:sldChg chg="del">
        <pc:chgData name="Marcel Massa" userId="5d9f202486148b73" providerId="LiveId" clId="{BC2D18B0-238E-46B9-B824-816F596EB8DE}" dt="2023-08-16T01:59:16.017" v="2334" actId="47"/>
        <pc:sldMkLst>
          <pc:docMk/>
          <pc:sldMk cId="3747542795" sldId="525"/>
        </pc:sldMkLst>
      </pc:sldChg>
      <pc:sldChg chg="del">
        <pc:chgData name="Marcel Massa" userId="5d9f202486148b73" providerId="LiveId" clId="{BC2D18B0-238E-46B9-B824-816F596EB8DE}" dt="2023-08-16T01:59:15.099" v="2333" actId="47"/>
        <pc:sldMkLst>
          <pc:docMk/>
          <pc:sldMk cId="1746892207" sldId="526"/>
        </pc:sldMkLst>
      </pc:sldChg>
      <pc:sldChg chg="del">
        <pc:chgData name="Marcel Massa" userId="5d9f202486148b73" providerId="LiveId" clId="{BC2D18B0-238E-46B9-B824-816F596EB8DE}" dt="2023-08-16T20:37:27.877" v="6845" actId="47"/>
        <pc:sldMkLst>
          <pc:docMk/>
          <pc:sldMk cId="3182223340" sldId="527"/>
        </pc:sldMkLst>
      </pc:sldChg>
      <pc:sldChg chg="del">
        <pc:chgData name="Marcel Massa" userId="5d9f202486148b73" providerId="LiveId" clId="{BC2D18B0-238E-46B9-B824-816F596EB8DE}" dt="2023-08-16T01:59:13.732" v="2332" actId="47"/>
        <pc:sldMkLst>
          <pc:docMk/>
          <pc:sldMk cId="3630584785" sldId="528"/>
        </pc:sldMkLst>
      </pc:sldChg>
      <pc:sldChg chg="addSp delSp modSp add mod">
        <pc:chgData name="Marcel Massa" userId="5d9f202486148b73" providerId="LiveId" clId="{BC2D18B0-238E-46B9-B824-816F596EB8DE}" dt="2023-08-15T08:24:17.699" v="966" actId="6549"/>
        <pc:sldMkLst>
          <pc:docMk/>
          <pc:sldMk cId="4221522240" sldId="529"/>
        </pc:sldMkLst>
        <pc:spChg chg="mod">
          <ac:chgData name="Marcel Massa" userId="5d9f202486148b73" providerId="LiveId" clId="{BC2D18B0-238E-46B9-B824-816F596EB8DE}" dt="2023-08-15T08:24:17.699" v="966" actId="6549"/>
          <ac:spMkLst>
            <pc:docMk/>
            <pc:sldMk cId="4221522240" sldId="529"/>
            <ac:spMk id="3" creationId="{BFFA47B9-ED1F-4811-37C8-A3DA6B42404B}"/>
          </ac:spMkLst>
        </pc:spChg>
        <pc:picChg chg="add del mod">
          <ac:chgData name="Marcel Massa" userId="5d9f202486148b73" providerId="LiveId" clId="{BC2D18B0-238E-46B9-B824-816F596EB8DE}" dt="2023-08-15T08:24:15.959" v="965" actId="478"/>
          <ac:picMkLst>
            <pc:docMk/>
            <pc:sldMk cId="4221522240" sldId="529"/>
            <ac:picMk id="2" creationId="{3B035160-028E-1F9D-8FAB-16DAC6EE60C0}"/>
          </ac:picMkLst>
        </pc:picChg>
      </pc:sldChg>
      <pc:sldChg chg="addSp delSp modSp add mod">
        <pc:chgData name="Marcel Massa" userId="5d9f202486148b73" providerId="LiveId" clId="{BC2D18B0-238E-46B9-B824-816F596EB8DE}" dt="2023-08-16T20:41:04.667" v="6870" actId="20577"/>
        <pc:sldMkLst>
          <pc:docMk/>
          <pc:sldMk cId="1011406604" sldId="530"/>
        </pc:sldMkLst>
        <pc:spChg chg="add del mod">
          <ac:chgData name="Marcel Massa" userId="5d9f202486148b73" providerId="LiveId" clId="{BC2D18B0-238E-46B9-B824-816F596EB8DE}" dt="2023-08-15T08:20:58.334" v="819"/>
          <ac:spMkLst>
            <pc:docMk/>
            <pc:sldMk cId="1011406604" sldId="530"/>
            <ac:spMk id="2" creationId="{535C5E7B-A746-B82F-8AD0-2630D4259572}"/>
          </ac:spMkLst>
        </pc:spChg>
        <pc:spChg chg="del">
          <ac:chgData name="Marcel Massa" userId="5d9f202486148b73" providerId="LiveId" clId="{BC2D18B0-238E-46B9-B824-816F596EB8DE}" dt="2023-08-15T08:21:01.575" v="820" actId="478"/>
          <ac:spMkLst>
            <pc:docMk/>
            <pc:sldMk cId="1011406604" sldId="530"/>
            <ac:spMk id="3" creationId="{BFFA47B9-ED1F-4811-37C8-A3DA6B42404B}"/>
          </ac:spMkLst>
        </pc:spChg>
        <pc:spChg chg="add del mod">
          <ac:chgData name="Marcel Massa" userId="5d9f202486148b73" providerId="LiveId" clId="{BC2D18B0-238E-46B9-B824-816F596EB8DE}" dt="2023-08-16T20:41:04.667" v="6870" actId="20577"/>
          <ac:spMkLst>
            <pc:docMk/>
            <pc:sldMk cId="1011406604" sldId="530"/>
            <ac:spMk id="4" creationId="{347723C1-711F-DC75-F94A-2A9CBAAD08A6}"/>
          </ac:spMkLst>
        </pc:spChg>
      </pc:sldChg>
      <pc:sldChg chg="addSp modSp add mod ord">
        <pc:chgData name="Marcel Massa" userId="5d9f202486148b73" providerId="LiveId" clId="{BC2D18B0-238E-46B9-B824-816F596EB8DE}" dt="2023-08-15T22:07:55.733" v="2233" actId="14100"/>
        <pc:sldMkLst>
          <pc:docMk/>
          <pc:sldMk cId="400579056" sldId="531"/>
        </pc:sldMkLst>
        <pc:spChg chg="mod">
          <ac:chgData name="Marcel Massa" userId="5d9f202486148b73" providerId="LiveId" clId="{BC2D18B0-238E-46B9-B824-816F596EB8DE}" dt="2023-08-15T22:07:51.209" v="2232" actId="1076"/>
          <ac:spMkLst>
            <pc:docMk/>
            <pc:sldMk cId="400579056" sldId="531"/>
            <ac:spMk id="4" creationId="{347723C1-711F-DC75-F94A-2A9CBAAD08A6}"/>
          </ac:spMkLst>
        </pc:spChg>
        <pc:picChg chg="add mod">
          <ac:chgData name="Marcel Massa" userId="5d9f202486148b73" providerId="LiveId" clId="{BC2D18B0-238E-46B9-B824-816F596EB8DE}" dt="2023-08-15T22:07:55.733" v="2233" actId="14100"/>
          <ac:picMkLst>
            <pc:docMk/>
            <pc:sldMk cId="400579056" sldId="531"/>
            <ac:picMk id="2" creationId="{E6E4C51C-6280-84DB-2383-C29FB661CA9E}"/>
          </ac:picMkLst>
        </pc:picChg>
      </pc:sldChg>
      <pc:sldChg chg="addSp modSp add mod ord">
        <pc:chgData name="Marcel Massa" userId="5d9f202486148b73" providerId="LiveId" clId="{BC2D18B0-238E-46B9-B824-816F596EB8DE}" dt="2023-08-15T08:56:08.276" v="1655" actId="115"/>
        <pc:sldMkLst>
          <pc:docMk/>
          <pc:sldMk cId="3338632060" sldId="532"/>
        </pc:sldMkLst>
        <pc:spChg chg="add mod">
          <ac:chgData name="Marcel Massa" userId="5d9f202486148b73" providerId="LiveId" clId="{BC2D18B0-238E-46B9-B824-816F596EB8DE}" dt="2023-08-15T08:56:08.276" v="1655" actId="115"/>
          <ac:spMkLst>
            <pc:docMk/>
            <pc:sldMk cId="3338632060" sldId="532"/>
            <ac:spMk id="2" creationId="{19E8C8ED-3DEB-3DA6-8E0B-2DAA118F771D}"/>
          </ac:spMkLst>
        </pc:spChg>
        <pc:spChg chg="mod">
          <ac:chgData name="Marcel Massa" userId="5d9f202486148b73" providerId="LiveId" clId="{BC2D18B0-238E-46B9-B824-816F596EB8DE}" dt="2023-08-15T08:56:04.252" v="1653" actId="1076"/>
          <ac:spMkLst>
            <pc:docMk/>
            <pc:sldMk cId="3338632060" sldId="532"/>
            <ac:spMk id="3" creationId="{BFFA47B9-ED1F-4811-37C8-A3DA6B42404B}"/>
          </ac:spMkLst>
        </pc:spChg>
        <pc:spChg chg="add mod">
          <ac:chgData name="Marcel Massa" userId="5d9f202486148b73" providerId="LiveId" clId="{BC2D18B0-238E-46B9-B824-816F596EB8DE}" dt="2023-08-15T08:54:32.419" v="1645" actId="1076"/>
          <ac:spMkLst>
            <pc:docMk/>
            <pc:sldMk cId="3338632060" sldId="532"/>
            <ac:spMk id="4" creationId="{1C905933-55F2-D561-96C4-CDA4E7691DE4}"/>
          </ac:spMkLst>
        </pc:spChg>
        <pc:spChg chg="add mod">
          <ac:chgData name="Marcel Massa" userId="5d9f202486148b73" providerId="LiveId" clId="{BC2D18B0-238E-46B9-B824-816F596EB8DE}" dt="2023-08-15T08:54:32.419" v="1645" actId="1076"/>
          <ac:spMkLst>
            <pc:docMk/>
            <pc:sldMk cId="3338632060" sldId="532"/>
            <ac:spMk id="5" creationId="{19CE2E00-75CD-1E2B-92D8-75E727B09DD1}"/>
          </ac:spMkLst>
        </pc:spChg>
        <pc:spChg chg="add mod">
          <ac:chgData name="Marcel Massa" userId="5d9f202486148b73" providerId="LiveId" clId="{BC2D18B0-238E-46B9-B824-816F596EB8DE}" dt="2023-08-15T08:54:53.268" v="1647" actId="1076"/>
          <ac:spMkLst>
            <pc:docMk/>
            <pc:sldMk cId="3338632060" sldId="532"/>
            <ac:spMk id="6" creationId="{A10F3A61-6BEA-EA66-635A-EF32A2FA2E78}"/>
          </ac:spMkLst>
        </pc:spChg>
        <pc:spChg chg="add mod">
          <ac:chgData name="Marcel Massa" userId="5d9f202486148b73" providerId="LiveId" clId="{BC2D18B0-238E-46B9-B824-816F596EB8DE}" dt="2023-08-15T08:54:53.268" v="1647" actId="1076"/>
          <ac:spMkLst>
            <pc:docMk/>
            <pc:sldMk cId="3338632060" sldId="532"/>
            <ac:spMk id="7" creationId="{0B6FA852-B231-A7AA-3C71-A067AEE9B8C2}"/>
          </ac:spMkLst>
        </pc:spChg>
        <pc:spChg chg="mod">
          <ac:chgData name="Marcel Massa" userId="5d9f202486148b73" providerId="LiveId" clId="{BC2D18B0-238E-46B9-B824-816F596EB8DE}" dt="2023-08-15T08:31:26.395" v="1344"/>
          <ac:spMkLst>
            <pc:docMk/>
            <pc:sldMk cId="3338632060" sldId="532"/>
            <ac:spMk id="8" creationId="{5BE5AC54-BD40-E62F-4A68-09A8D11E5870}"/>
          </ac:spMkLst>
        </pc:spChg>
        <pc:spChg chg="add mod">
          <ac:chgData name="Marcel Massa" userId="5d9f202486148b73" providerId="LiveId" clId="{BC2D18B0-238E-46B9-B824-816F596EB8DE}" dt="2023-08-15T08:54:53.268" v="1647" actId="1076"/>
          <ac:spMkLst>
            <pc:docMk/>
            <pc:sldMk cId="3338632060" sldId="532"/>
            <ac:spMk id="9" creationId="{6E746A1D-DD6A-4537-E884-B208E10E350A}"/>
          </ac:spMkLst>
        </pc:spChg>
        <pc:spChg chg="add mod">
          <ac:chgData name="Marcel Massa" userId="5d9f202486148b73" providerId="LiveId" clId="{BC2D18B0-238E-46B9-B824-816F596EB8DE}" dt="2023-08-15T08:54:53.268" v="1647" actId="1076"/>
          <ac:spMkLst>
            <pc:docMk/>
            <pc:sldMk cId="3338632060" sldId="532"/>
            <ac:spMk id="11" creationId="{A0492690-7DD2-3A42-0712-7B10225F74FA}"/>
          </ac:spMkLst>
        </pc:spChg>
        <pc:spChg chg="add mod">
          <ac:chgData name="Marcel Massa" userId="5d9f202486148b73" providerId="LiveId" clId="{BC2D18B0-238E-46B9-B824-816F596EB8DE}" dt="2023-08-15T08:54:53.268" v="1647" actId="1076"/>
          <ac:spMkLst>
            <pc:docMk/>
            <pc:sldMk cId="3338632060" sldId="532"/>
            <ac:spMk id="12" creationId="{1E06A3EF-21A4-38BB-A78A-5DBCBFA8FA9F}"/>
          </ac:spMkLst>
        </pc:spChg>
        <pc:spChg chg="add mod">
          <ac:chgData name="Marcel Massa" userId="5d9f202486148b73" providerId="LiveId" clId="{BC2D18B0-238E-46B9-B824-816F596EB8DE}" dt="2023-08-15T08:54:53.268" v="1647" actId="1076"/>
          <ac:spMkLst>
            <pc:docMk/>
            <pc:sldMk cId="3338632060" sldId="532"/>
            <ac:spMk id="13" creationId="{12655023-0CCA-6340-27C7-A60A2F1C4FA2}"/>
          </ac:spMkLst>
        </pc:spChg>
        <pc:spChg chg="add mod">
          <ac:chgData name="Marcel Massa" userId="5d9f202486148b73" providerId="LiveId" clId="{BC2D18B0-238E-46B9-B824-816F596EB8DE}" dt="2023-08-15T08:54:53.268" v="1647" actId="1076"/>
          <ac:spMkLst>
            <pc:docMk/>
            <pc:sldMk cId="3338632060" sldId="532"/>
            <ac:spMk id="14" creationId="{860B01FF-84DA-8344-58DD-59158E41CD81}"/>
          </ac:spMkLst>
        </pc:spChg>
        <pc:spChg chg="add mod">
          <ac:chgData name="Marcel Massa" userId="5d9f202486148b73" providerId="LiveId" clId="{BC2D18B0-238E-46B9-B824-816F596EB8DE}" dt="2023-08-15T08:54:53.268" v="1647" actId="1076"/>
          <ac:spMkLst>
            <pc:docMk/>
            <pc:sldMk cId="3338632060" sldId="532"/>
            <ac:spMk id="15" creationId="{9797843C-A962-71F1-DC7A-C9F09069BD89}"/>
          </ac:spMkLst>
        </pc:spChg>
        <pc:spChg chg="add mod">
          <ac:chgData name="Marcel Massa" userId="5d9f202486148b73" providerId="LiveId" clId="{BC2D18B0-238E-46B9-B824-816F596EB8DE}" dt="2023-08-15T08:54:53.268" v="1647" actId="1076"/>
          <ac:spMkLst>
            <pc:docMk/>
            <pc:sldMk cId="3338632060" sldId="532"/>
            <ac:spMk id="16" creationId="{14507009-F81F-26A2-60F1-FE212CCF514E}"/>
          </ac:spMkLst>
        </pc:spChg>
      </pc:sldChg>
      <pc:sldChg chg="addSp delSp modSp add mod">
        <pc:chgData name="Marcel Massa" userId="5d9f202486148b73" providerId="LiveId" clId="{BC2D18B0-238E-46B9-B824-816F596EB8DE}" dt="2023-08-15T09:04:58.265" v="1901" actId="1076"/>
        <pc:sldMkLst>
          <pc:docMk/>
          <pc:sldMk cId="1077692478" sldId="533"/>
        </pc:sldMkLst>
        <pc:spChg chg="del">
          <ac:chgData name="Marcel Massa" userId="5d9f202486148b73" providerId="LiveId" clId="{BC2D18B0-238E-46B9-B824-816F596EB8DE}" dt="2023-08-15T08:56:27.654" v="1663" actId="478"/>
          <ac:spMkLst>
            <pc:docMk/>
            <pc:sldMk cId="1077692478" sldId="533"/>
            <ac:spMk id="2" creationId="{19E8C8ED-3DEB-3DA6-8E0B-2DAA118F771D}"/>
          </ac:spMkLst>
        </pc:spChg>
        <pc:spChg chg="mod">
          <ac:chgData name="Marcel Massa" userId="5d9f202486148b73" providerId="LiveId" clId="{BC2D18B0-238E-46B9-B824-816F596EB8DE}" dt="2023-08-15T09:04:51.209" v="1900" actId="14100"/>
          <ac:spMkLst>
            <pc:docMk/>
            <pc:sldMk cId="1077692478" sldId="533"/>
            <ac:spMk id="3" creationId="{BFFA47B9-ED1F-4811-37C8-A3DA6B42404B}"/>
          </ac:spMkLst>
        </pc:spChg>
        <pc:spChg chg="del">
          <ac:chgData name="Marcel Massa" userId="5d9f202486148b73" providerId="LiveId" clId="{BC2D18B0-238E-46B9-B824-816F596EB8DE}" dt="2023-08-15T08:56:23.626" v="1662" actId="478"/>
          <ac:spMkLst>
            <pc:docMk/>
            <pc:sldMk cId="1077692478" sldId="533"/>
            <ac:spMk id="4" creationId="{1C905933-55F2-D561-96C4-CDA4E7691DE4}"/>
          </ac:spMkLst>
        </pc:spChg>
        <pc:spChg chg="del">
          <ac:chgData name="Marcel Massa" userId="5d9f202486148b73" providerId="LiveId" clId="{BC2D18B0-238E-46B9-B824-816F596EB8DE}" dt="2023-08-15T08:56:23.626" v="1662" actId="478"/>
          <ac:spMkLst>
            <pc:docMk/>
            <pc:sldMk cId="1077692478" sldId="533"/>
            <ac:spMk id="5" creationId="{19CE2E00-75CD-1E2B-92D8-75E727B09DD1}"/>
          </ac:spMkLst>
        </pc:spChg>
        <pc:spChg chg="del">
          <ac:chgData name="Marcel Massa" userId="5d9f202486148b73" providerId="LiveId" clId="{BC2D18B0-238E-46B9-B824-816F596EB8DE}" dt="2023-08-15T08:56:23.626" v="1662" actId="478"/>
          <ac:spMkLst>
            <pc:docMk/>
            <pc:sldMk cId="1077692478" sldId="533"/>
            <ac:spMk id="6" creationId="{A10F3A61-6BEA-EA66-635A-EF32A2FA2E78}"/>
          </ac:spMkLst>
        </pc:spChg>
        <pc:spChg chg="del">
          <ac:chgData name="Marcel Massa" userId="5d9f202486148b73" providerId="LiveId" clId="{BC2D18B0-238E-46B9-B824-816F596EB8DE}" dt="2023-08-15T08:56:23.626" v="1662" actId="478"/>
          <ac:spMkLst>
            <pc:docMk/>
            <pc:sldMk cId="1077692478" sldId="533"/>
            <ac:spMk id="7" creationId="{0B6FA852-B231-A7AA-3C71-A067AEE9B8C2}"/>
          </ac:spMkLst>
        </pc:spChg>
        <pc:spChg chg="del">
          <ac:chgData name="Marcel Massa" userId="5d9f202486148b73" providerId="LiveId" clId="{BC2D18B0-238E-46B9-B824-816F596EB8DE}" dt="2023-08-15T08:56:23.626" v="1662" actId="478"/>
          <ac:spMkLst>
            <pc:docMk/>
            <pc:sldMk cId="1077692478" sldId="533"/>
            <ac:spMk id="9" creationId="{6E746A1D-DD6A-4537-E884-B208E10E350A}"/>
          </ac:spMkLst>
        </pc:spChg>
        <pc:spChg chg="del">
          <ac:chgData name="Marcel Massa" userId="5d9f202486148b73" providerId="LiveId" clId="{BC2D18B0-238E-46B9-B824-816F596EB8DE}" dt="2023-08-15T08:56:23.626" v="1662" actId="478"/>
          <ac:spMkLst>
            <pc:docMk/>
            <pc:sldMk cId="1077692478" sldId="533"/>
            <ac:spMk id="11" creationId="{A0492690-7DD2-3A42-0712-7B10225F74FA}"/>
          </ac:spMkLst>
        </pc:spChg>
        <pc:spChg chg="del">
          <ac:chgData name="Marcel Massa" userId="5d9f202486148b73" providerId="LiveId" clId="{BC2D18B0-238E-46B9-B824-816F596EB8DE}" dt="2023-08-15T08:56:23.626" v="1662" actId="478"/>
          <ac:spMkLst>
            <pc:docMk/>
            <pc:sldMk cId="1077692478" sldId="533"/>
            <ac:spMk id="12" creationId="{1E06A3EF-21A4-38BB-A78A-5DBCBFA8FA9F}"/>
          </ac:spMkLst>
        </pc:spChg>
        <pc:spChg chg="del">
          <ac:chgData name="Marcel Massa" userId="5d9f202486148b73" providerId="LiveId" clId="{BC2D18B0-238E-46B9-B824-816F596EB8DE}" dt="2023-08-15T08:56:23.626" v="1662" actId="478"/>
          <ac:spMkLst>
            <pc:docMk/>
            <pc:sldMk cId="1077692478" sldId="533"/>
            <ac:spMk id="13" creationId="{12655023-0CCA-6340-27C7-A60A2F1C4FA2}"/>
          </ac:spMkLst>
        </pc:spChg>
        <pc:spChg chg="del">
          <ac:chgData name="Marcel Massa" userId="5d9f202486148b73" providerId="LiveId" clId="{BC2D18B0-238E-46B9-B824-816F596EB8DE}" dt="2023-08-15T08:56:23.626" v="1662" actId="478"/>
          <ac:spMkLst>
            <pc:docMk/>
            <pc:sldMk cId="1077692478" sldId="533"/>
            <ac:spMk id="14" creationId="{860B01FF-84DA-8344-58DD-59158E41CD81}"/>
          </ac:spMkLst>
        </pc:spChg>
        <pc:spChg chg="del">
          <ac:chgData name="Marcel Massa" userId="5d9f202486148b73" providerId="LiveId" clId="{BC2D18B0-238E-46B9-B824-816F596EB8DE}" dt="2023-08-15T08:56:23.626" v="1662" actId="478"/>
          <ac:spMkLst>
            <pc:docMk/>
            <pc:sldMk cId="1077692478" sldId="533"/>
            <ac:spMk id="15" creationId="{9797843C-A962-71F1-DC7A-C9F09069BD89}"/>
          </ac:spMkLst>
        </pc:spChg>
        <pc:spChg chg="del">
          <ac:chgData name="Marcel Massa" userId="5d9f202486148b73" providerId="LiveId" clId="{BC2D18B0-238E-46B9-B824-816F596EB8DE}" dt="2023-08-15T08:56:23.626" v="1662" actId="478"/>
          <ac:spMkLst>
            <pc:docMk/>
            <pc:sldMk cId="1077692478" sldId="533"/>
            <ac:spMk id="16" creationId="{14507009-F81F-26A2-60F1-FE212CCF514E}"/>
          </ac:spMkLst>
        </pc:spChg>
        <pc:spChg chg="add mod">
          <ac:chgData name="Marcel Massa" userId="5d9f202486148b73" providerId="LiveId" clId="{BC2D18B0-238E-46B9-B824-816F596EB8DE}" dt="2023-08-15T09:04:58.265" v="1901" actId="1076"/>
          <ac:spMkLst>
            <pc:docMk/>
            <pc:sldMk cId="1077692478" sldId="533"/>
            <ac:spMk id="17" creationId="{1BC5C3F0-4390-90E1-E96E-3ECCD4090F4A}"/>
          </ac:spMkLst>
        </pc:spChg>
        <pc:spChg chg="add mod">
          <ac:chgData name="Marcel Massa" userId="5d9f202486148b73" providerId="LiveId" clId="{BC2D18B0-238E-46B9-B824-816F596EB8DE}" dt="2023-08-15T09:04:58.265" v="1901" actId="1076"/>
          <ac:spMkLst>
            <pc:docMk/>
            <pc:sldMk cId="1077692478" sldId="533"/>
            <ac:spMk id="18" creationId="{C7E42137-F649-CE39-57B3-8B765AB7BCE3}"/>
          </ac:spMkLst>
        </pc:spChg>
        <pc:spChg chg="add mod">
          <ac:chgData name="Marcel Massa" userId="5d9f202486148b73" providerId="LiveId" clId="{BC2D18B0-238E-46B9-B824-816F596EB8DE}" dt="2023-08-15T09:04:58.265" v="1901" actId="1076"/>
          <ac:spMkLst>
            <pc:docMk/>
            <pc:sldMk cId="1077692478" sldId="533"/>
            <ac:spMk id="19" creationId="{83418D78-D338-A3B9-748A-DD432DF41889}"/>
          </ac:spMkLst>
        </pc:spChg>
        <pc:spChg chg="add mod">
          <ac:chgData name="Marcel Massa" userId="5d9f202486148b73" providerId="LiveId" clId="{BC2D18B0-238E-46B9-B824-816F596EB8DE}" dt="2023-08-15T09:04:58.265" v="1901" actId="1076"/>
          <ac:spMkLst>
            <pc:docMk/>
            <pc:sldMk cId="1077692478" sldId="533"/>
            <ac:spMk id="20" creationId="{30EDD594-B26E-47C5-9348-B57D983851BF}"/>
          </ac:spMkLst>
        </pc:spChg>
        <pc:spChg chg="add mod">
          <ac:chgData name="Marcel Massa" userId="5d9f202486148b73" providerId="LiveId" clId="{BC2D18B0-238E-46B9-B824-816F596EB8DE}" dt="2023-08-15T09:04:58.265" v="1901" actId="1076"/>
          <ac:spMkLst>
            <pc:docMk/>
            <pc:sldMk cId="1077692478" sldId="533"/>
            <ac:spMk id="21" creationId="{37E35B99-C095-1813-D254-253BC432E771}"/>
          </ac:spMkLst>
        </pc:spChg>
        <pc:spChg chg="add mod">
          <ac:chgData name="Marcel Massa" userId="5d9f202486148b73" providerId="LiveId" clId="{BC2D18B0-238E-46B9-B824-816F596EB8DE}" dt="2023-08-15T09:04:58.265" v="1901" actId="1076"/>
          <ac:spMkLst>
            <pc:docMk/>
            <pc:sldMk cId="1077692478" sldId="533"/>
            <ac:spMk id="22" creationId="{7931C73B-D2E7-F365-C2ED-0D8947705EF2}"/>
          </ac:spMkLst>
        </pc:spChg>
        <pc:spChg chg="add mod">
          <ac:chgData name="Marcel Massa" userId="5d9f202486148b73" providerId="LiveId" clId="{BC2D18B0-238E-46B9-B824-816F596EB8DE}" dt="2023-08-15T09:04:58.265" v="1901" actId="1076"/>
          <ac:spMkLst>
            <pc:docMk/>
            <pc:sldMk cId="1077692478" sldId="533"/>
            <ac:spMk id="23" creationId="{3FDD50A8-5562-CC49-0355-C922FAAB609A}"/>
          </ac:spMkLst>
        </pc:spChg>
        <pc:spChg chg="add mod">
          <ac:chgData name="Marcel Massa" userId="5d9f202486148b73" providerId="LiveId" clId="{BC2D18B0-238E-46B9-B824-816F596EB8DE}" dt="2023-08-15T09:04:58.265" v="1901" actId="1076"/>
          <ac:spMkLst>
            <pc:docMk/>
            <pc:sldMk cId="1077692478" sldId="533"/>
            <ac:spMk id="24" creationId="{4BB0B6DD-FCF1-0F56-88F2-32A737C440AB}"/>
          </ac:spMkLst>
        </pc:spChg>
        <pc:spChg chg="add mod ord">
          <ac:chgData name="Marcel Massa" userId="5d9f202486148b73" providerId="LiveId" clId="{BC2D18B0-238E-46B9-B824-816F596EB8DE}" dt="2023-08-15T09:04:58.265" v="1901" actId="1076"/>
          <ac:spMkLst>
            <pc:docMk/>
            <pc:sldMk cId="1077692478" sldId="533"/>
            <ac:spMk id="25" creationId="{BB6E9604-359F-C5DE-258B-EB063EBF0716}"/>
          </ac:spMkLst>
        </pc:spChg>
        <pc:spChg chg="add mod ord">
          <ac:chgData name="Marcel Massa" userId="5d9f202486148b73" providerId="LiveId" clId="{BC2D18B0-238E-46B9-B824-816F596EB8DE}" dt="2023-08-15T09:04:58.265" v="1901" actId="1076"/>
          <ac:spMkLst>
            <pc:docMk/>
            <pc:sldMk cId="1077692478" sldId="533"/>
            <ac:spMk id="26" creationId="{A59FE218-733A-D546-8D15-2D1DDF7B6C13}"/>
          </ac:spMkLst>
        </pc:spChg>
        <pc:spChg chg="add mod ord">
          <ac:chgData name="Marcel Massa" userId="5d9f202486148b73" providerId="LiveId" clId="{BC2D18B0-238E-46B9-B824-816F596EB8DE}" dt="2023-08-15T09:04:58.265" v="1901" actId="1076"/>
          <ac:spMkLst>
            <pc:docMk/>
            <pc:sldMk cId="1077692478" sldId="533"/>
            <ac:spMk id="27" creationId="{5380E618-E649-58F5-EDA0-1A3FCB89A894}"/>
          </ac:spMkLst>
        </pc:spChg>
      </pc:sldChg>
      <pc:sldChg chg="addSp delSp modSp add mod">
        <pc:chgData name="Marcel Massa" userId="5d9f202486148b73" providerId="LiveId" clId="{BC2D18B0-238E-46B9-B824-816F596EB8DE}" dt="2023-08-16T00:51:38.372" v="2246" actId="21"/>
        <pc:sldMkLst>
          <pc:docMk/>
          <pc:sldMk cId="4133334679" sldId="534"/>
        </pc:sldMkLst>
        <pc:spChg chg="add del mod">
          <ac:chgData name="Marcel Massa" userId="5d9f202486148b73" providerId="LiveId" clId="{BC2D18B0-238E-46B9-B824-816F596EB8DE}" dt="2023-08-16T00:50:59.191" v="2237"/>
          <ac:spMkLst>
            <pc:docMk/>
            <pc:sldMk cId="4133334679" sldId="534"/>
            <ac:spMk id="2" creationId="{06AA6512-2232-CD08-86F9-79A30E244224}"/>
          </ac:spMkLst>
        </pc:spChg>
        <pc:spChg chg="mod">
          <ac:chgData name="Marcel Massa" userId="5d9f202486148b73" providerId="LiveId" clId="{BC2D18B0-238E-46B9-B824-816F596EB8DE}" dt="2023-08-15T09:38:06.463" v="2224" actId="20577"/>
          <ac:spMkLst>
            <pc:docMk/>
            <pc:sldMk cId="4133334679" sldId="534"/>
            <ac:spMk id="3" creationId="{BFFA47B9-ED1F-4811-37C8-A3DA6B42404B}"/>
          </ac:spMkLst>
        </pc:spChg>
        <pc:spChg chg="add del mod">
          <ac:chgData name="Marcel Massa" userId="5d9f202486148b73" providerId="LiveId" clId="{BC2D18B0-238E-46B9-B824-816F596EB8DE}" dt="2023-08-16T00:50:59.191" v="2237"/>
          <ac:spMkLst>
            <pc:docMk/>
            <pc:sldMk cId="4133334679" sldId="534"/>
            <ac:spMk id="4" creationId="{FF260E6F-BD1A-AD29-05E1-403AD7546FEE}"/>
          </ac:spMkLst>
        </pc:spChg>
        <pc:spChg chg="add del mod">
          <ac:chgData name="Marcel Massa" userId="5d9f202486148b73" providerId="LiveId" clId="{BC2D18B0-238E-46B9-B824-816F596EB8DE}" dt="2023-08-16T00:50:59.191" v="2237"/>
          <ac:spMkLst>
            <pc:docMk/>
            <pc:sldMk cId="4133334679" sldId="534"/>
            <ac:spMk id="5" creationId="{917BD8BF-FE36-0FA4-052E-A76A9D0D5167}"/>
          </ac:spMkLst>
        </pc:spChg>
        <pc:spChg chg="add del mod">
          <ac:chgData name="Marcel Massa" userId="5d9f202486148b73" providerId="LiveId" clId="{BC2D18B0-238E-46B9-B824-816F596EB8DE}" dt="2023-08-16T00:50:59.191" v="2237"/>
          <ac:spMkLst>
            <pc:docMk/>
            <pc:sldMk cId="4133334679" sldId="534"/>
            <ac:spMk id="6" creationId="{2BE31E49-7186-0DE0-DC37-0DA2FB36FC93}"/>
          </ac:spMkLst>
        </pc:spChg>
        <pc:spChg chg="add del mod">
          <ac:chgData name="Marcel Massa" userId="5d9f202486148b73" providerId="LiveId" clId="{BC2D18B0-238E-46B9-B824-816F596EB8DE}" dt="2023-08-16T00:50:59.191" v="2237"/>
          <ac:spMkLst>
            <pc:docMk/>
            <pc:sldMk cId="4133334679" sldId="534"/>
            <ac:spMk id="7" creationId="{F6EDA963-7729-85CC-5BDF-344235C7652C}"/>
          </ac:spMkLst>
        </pc:spChg>
        <pc:spChg chg="mod">
          <ac:chgData name="Marcel Massa" userId="5d9f202486148b73" providerId="LiveId" clId="{BC2D18B0-238E-46B9-B824-816F596EB8DE}" dt="2023-08-15T09:05:53.726" v="1933" actId="20577"/>
          <ac:spMkLst>
            <pc:docMk/>
            <pc:sldMk cId="4133334679" sldId="534"/>
            <ac:spMk id="8" creationId="{5BE5AC54-BD40-E62F-4A68-09A8D11E5870}"/>
          </ac:spMkLst>
        </pc:spChg>
        <pc:spChg chg="add del mod">
          <ac:chgData name="Marcel Massa" userId="5d9f202486148b73" providerId="LiveId" clId="{BC2D18B0-238E-46B9-B824-816F596EB8DE}" dt="2023-08-16T00:50:59.191" v="2237"/>
          <ac:spMkLst>
            <pc:docMk/>
            <pc:sldMk cId="4133334679" sldId="534"/>
            <ac:spMk id="9" creationId="{2121C447-C1CC-7F42-460B-6F02AF74C6AF}"/>
          </ac:spMkLst>
        </pc:spChg>
        <pc:spChg chg="add del mod">
          <ac:chgData name="Marcel Massa" userId="5d9f202486148b73" providerId="LiveId" clId="{BC2D18B0-238E-46B9-B824-816F596EB8DE}" dt="2023-08-16T00:50:59.191" v="2237"/>
          <ac:spMkLst>
            <pc:docMk/>
            <pc:sldMk cId="4133334679" sldId="534"/>
            <ac:spMk id="11" creationId="{9D37C695-768A-CC56-4052-1A3F669CBF5D}"/>
          </ac:spMkLst>
        </pc:spChg>
        <pc:spChg chg="add del mod">
          <ac:chgData name="Marcel Massa" userId="5d9f202486148b73" providerId="LiveId" clId="{BC2D18B0-238E-46B9-B824-816F596EB8DE}" dt="2023-08-16T00:50:59.191" v="2237"/>
          <ac:spMkLst>
            <pc:docMk/>
            <pc:sldMk cId="4133334679" sldId="534"/>
            <ac:spMk id="12" creationId="{40D1616E-6E2F-98C0-73F2-A9164DC29B4D}"/>
          </ac:spMkLst>
        </pc:spChg>
        <pc:spChg chg="add del mod">
          <ac:chgData name="Marcel Massa" userId="5d9f202486148b73" providerId="LiveId" clId="{BC2D18B0-238E-46B9-B824-816F596EB8DE}" dt="2023-08-16T00:50:59.191" v="2237"/>
          <ac:spMkLst>
            <pc:docMk/>
            <pc:sldMk cId="4133334679" sldId="534"/>
            <ac:spMk id="13" creationId="{C96743B2-B73E-6942-ABEA-6214669F087F}"/>
          </ac:spMkLst>
        </pc:spChg>
        <pc:spChg chg="del">
          <ac:chgData name="Marcel Massa" userId="5d9f202486148b73" providerId="LiveId" clId="{BC2D18B0-238E-46B9-B824-816F596EB8DE}" dt="2023-08-15T09:05:57.249" v="1934" actId="478"/>
          <ac:spMkLst>
            <pc:docMk/>
            <pc:sldMk cId="4133334679" sldId="534"/>
            <ac:spMk id="17" creationId="{1BC5C3F0-4390-90E1-E96E-3ECCD4090F4A}"/>
          </ac:spMkLst>
        </pc:spChg>
        <pc:spChg chg="del">
          <ac:chgData name="Marcel Massa" userId="5d9f202486148b73" providerId="LiveId" clId="{BC2D18B0-238E-46B9-B824-816F596EB8DE}" dt="2023-08-15T09:05:57.249" v="1934" actId="478"/>
          <ac:spMkLst>
            <pc:docMk/>
            <pc:sldMk cId="4133334679" sldId="534"/>
            <ac:spMk id="18" creationId="{C7E42137-F649-CE39-57B3-8B765AB7BCE3}"/>
          </ac:spMkLst>
        </pc:spChg>
        <pc:spChg chg="del">
          <ac:chgData name="Marcel Massa" userId="5d9f202486148b73" providerId="LiveId" clId="{BC2D18B0-238E-46B9-B824-816F596EB8DE}" dt="2023-08-15T09:05:57.249" v="1934" actId="478"/>
          <ac:spMkLst>
            <pc:docMk/>
            <pc:sldMk cId="4133334679" sldId="534"/>
            <ac:spMk id="19" creationId="{83418D78-D338-A3B9-748A-DD432DF41889}"/>
          </ac:spMkLst>
        </pc:spChg>
        <pc:spChg chg="del">
          <ac:chgData name="Marcel Massa" userId="5d9f202486148b73" providerId="LiveId" clId="{BC2D18B0-238E-46B9-B824-816F596EB8DE}" dt="2023-08-15T09:05:57.249" v="1934" actId="478"/>
          <ac:spMkLst>
            <pc:docMk/>
            <pc:sldMk cId="4133334679" sldId="534"/>
            <ac:spMk id="20" creationId="{30EDD594-B26E-47C5-9348-B57D983851BF}"/>
          </ac:spMkLst>
        </pc:spChg>
        <pc:spChg chg="del">
          <ac:chgData name="Marcel Massa" userId="5d9f202486148b73" providerId="LiveId" clId="{BC2D18B0-238E-46B9-B824-816F596EB8DE}" dt="2023-08-15T09:05:57.249" v="1934" actId="478"/>
          <ac:spMkLst>
            <pc:docMk/>
            <pc:sldMk cId="4133334679" sldId="534"/>
            <ac:spMk id="21" creationId="{37E35B99-C095-1813-D254-253BC432E771}"/>
          </ac:spMkLst>
        </pc:spChg>
        <pc:spChg chg="del">
          <ac:chgData name="Marcel Massa" userId="5d9f202486148b73" providerId="LiveId" clId="{BC2D18B0-238E-46B9-B824-816F596EB8DE}" dt="2023-08-15T09:05:57.249" v="1934" actId="478"/>
          <ac:spMkLst>
            <pc:docMk/>
            <pc:sldMk cId="4133334679" sldId="534"/>
            <ac:spMk id="22" creationId="{7931C73B-D2E7-F365-C2ED-0D8947705EF2}"/>
          </ac:spMkLst>
        </pc:spChg>
        <pc:spChg chg="del">
          <ac:chgData name="Marcel Massa" userId="5d9f202486148b73" providerId="LiveId" clId="{BC2D18B0-238E-46B9-B824-816F596EB8DE}" dt="2023-08-15T09:05:57.249" v="1934" actId="478"/>
          <ac:spMkLst>
            <pc:docMk/>
            <pc:sldMk cId="4133334679" sldId="534"/>
            <ac:spMk id="23" creationId="{3FDD50A8-5562-CC49-0355-C922FAAB609A}"/>
          </ac:spMkLst>
        </pc:spChg>
        <pc:spChg chg="del">
          <ac:chgData name="Marcel Massa" userId="5d9f202486148b73" providerId="LiveId" clId="{BC2D18B0-238E-46B9-B824-816F596EB8DE}" dt="2023-08-15T09:05:57.249" v="1934" actId="478"/>
          <ac:spMkLst>
            <pc:docMk/>
            <pc:sldMk cId="4133334679" sldId="534"/>
            <ac:spMk id="24" creationId="{4BB0B6DD-FCF1-0F56-88F2-32A737C440AB}"/>
          </ac:spMkLst>
        </pc:spChg>
        <pc:spChg chg="del">
          <ac:chgData name="Marcel Massa" userId="5d9f202486148b73" providerId="LiveId" clId="{BC2D18B0-238E-46B9-B824-816F596EB8DE}" dt="2023-08-15T09:05:57.249" v="1934" actId="478"/>
          <ac:spMkLst>
            <pc:docMk/>
            <pc:sldMk cId="4133334679" sldId="534"/>
            <ac:spMk id="25" creationId="{BB6E9604-359F-C5DE-258B-EB063EBF0716}"/>
          </ac:spMkLst>
        </pc:spChg>
        <pc:spChg chg="del">
          <ac:chgData name="Marcel Massa" userId="5d9f202486148b73" providerId="LiveId" clId="{BC2D18B0-238E-46B9-B824-816F596EB8DE}" dt="2023-08-15T09:05:57.249" v="1934" actId="478"/>
          <ac:spMkLst>
            <pc:docMk/>
            <pc:sldMk cId="4133334679" sldId="534"/>
            <ac:spMk id="26" creationId="{A59FE218-733A-D546-8D15-2D1DDF7B6C13}"/>
          </ac:spMkLst>
        </pc:spChg>
        <pc:spChg chg="del">
          <ac:chgData name="Marcel Massa" userId="5d9f202486148b73" providerId="LiveId" clId="{BC2D18B0-238E-46B9-B824-816F596EB8DE}" dt="2023-08-15T09:05:57.249" v="1934" actId="478"/>
          <ac:spMkLst>
            <pc:docMk/>
            <pc:sldMk cId="4133334679" sldId="534"/>
            <ac:spMk id="27" creationId="{5380E618-E649-58F5-EDA0-1A3FCB89A894}"/>
          </ac:spMkLst>
        </pc:spChg>
        <pc:picChg chg="add mod">
          <ac:chgData name="Marcel Massa" userId="5d9f202486148b73" providerId="LiveId" clId="{BC2D18B0-238E-46B9-B824-816F596EB8DE}" dt="2023-08-16T00:51:18.801" v="2240" actId="1076"/>
          <ac:picMkLst>
            <pc:docMk/>
            <pc:sldMk cId="4133334679" sldId="534"/>
            <ac:picMk id="14" creationId="{597989B2-AC11-3C89-CDBF-C922DED9C7E2}"/>
          </ac:picMkLst>
        </pc:picChg>
        <pc:picChg chg="add del mod">
          <ac:chgData name="Marcel Massa" userId="5d9f202486148b73" providerId="LiveId" clId="{BC2D18B0-238E-46B9-B824-816F596EB8DE}" dt="2023-08-16T00:51:38.372" v="2246" actId="21"/>
          <ac:picMkLst>
            <pc:docMk/>
            <pc:sldMk cId="4133334679" sldId="534"/>
            <ac:picMk id="15" creationId="{09969472-848E-7758-B5EF-4040B55273AE}"/>
          </ac:picMkLst>
        </pc:picChg>
      </pc:sldChg>
      <pc:sldChg chg="addSp modSp add mod">
        <pc:chgData name="Marcel Massa" userId="5d9f202486148b73" providerId="LiveId" clId="{BC2D18B0-238E-46B9-B824-816F596EB8DE}" dt="2023-08-16T20:40:08.628" v="6858" actId="20577"/>
        <pc:sldMkLst>
          <pc:docMk/>
          <pc:sldMk cId="3428937552" sldId="535"/>
        </pc:sldMkLst>
        <pc:spChg chg="mod">
          <ac:chgData name="Marcel Massa" userId="5d9f202486148b73" providerId="LiveId" clId="{BC2D18B0-238E-46B9-B824-816F596EB8DE}" dt="2023-08-16T20:40:08.628" v="6858" actId="20577"/>
          <ac:spMkLst>
            <pc:docMk/>
            <pc:sldMk cId="3428937552" sldId="535"/>
            <ac:spMk id="3" creationId="{BFFA47B9-ED1F-4811-37C8-A3DA6B42404B}"/>
          </ac:spMkLst>
        </pc:spChg>
        <pc:spChg chg="mod">
          <ac:chgData name="Marcel Massa" userId="5d9f202486148b73" providerId="LiveId" clId="{BC2D18B0-238E-46B9-B824-816F596EB8DE}" dt="2023-08-15T09:40:34.534" v="2231" actId="20577"/>
          <ac:spMkLst>
            <pc:docMk/>
            <pc:sldMk cId="3428937552" sldId="535"/>
            <ac:spMk id="8" creationId="{5BE5AC54-BD40-E62F-4A68-09A8D11E5870}"/>
          </ac:spMkLst>
        </pc:spChg>
        <pc:picChg chg="add mod">
          <ac:chgData name="Marcel Massa" userId="5d9f202486148b73" providerId="LiveId" clId="{BC2D18B0-238E-46B9-B824-816F596EB8DE}" dt="2023-08-16T00:51:48.173" v="2248" actId="1076"/>
          <ac:picMkLst>
            <pc:docMk/>
            <pc:sldMk cId="3428937552" sldId="535"/>
            <ac:picMk id="2" creationId="{7B964D29-6FCA-245A-06B7-76BC4D3E0447}"/>
          </ac:picMkLst>
        </pc:picChg>
      </pc:sldChg>
      <pc:sldChg chg="addSp delSp modSp add mod">
        <pc:chgData name="Marcel Massa" userId="5d9f202486148b73" providerId="LiveId" clId="{BC2D18B0-238E-46B9-B824-816F596EB8DE}" dt="2023-08-16T08:46:05.284" v="4105" actId="207"/>
        <pc:sldMkLst>
          <pc:docMk/>
          <pc:sldMk cId="739936309" sldId="536"/>
        </pc:sldMkLst>
        <pc:spChg chg="del">
          <ac:chgData name="Marcel Massa" userId="5d9f202486148b73" providerId="LiveId" clId="{BC2D18B0-238E-46B9-B824-816F596EB8DE}" dt="2023-08-16T02:15:36.662" v="2823" actId="478"/>
          <ac:spMkLst>
            <pc:docMk/>
            <pc:sldMk cId="739936309" sldId="536"/>
            <ac:spMk id="3" creationId="{BFFA47B9-ED1F-4811-37C8-A3DA6B42404B}"/>
          </ac:spMkLst>
        </pc:spChg>
        <pc:spChg chg="add mod">
          <ac:chgData name="Marcel Massa" userId="5d9f202486148b73" providerId="LiveId" clId="{BC2D18B0-238E-46B9-B824-816F596EB8DE}" dt="2023-08-16T08:46:05.284" v="4105" actId="207"/>
          <ac:spMkLst>
            <pc:docMk/>
            <pc:sldMk cId="739936309" sldId="536"/>
            <ac:spMk id="4" creationId="{ADB06E41-5331-5051-ADC7-4F198C56048F}"/>
          </ac:spMkLst>
        </pc:spChg>
        <pc:spChg chg="add mod">
          <ac:chgData name="Marcel Massa" userId="5d9f202486148b73" providerId="LiveId" clId="{BC2D18B0-238E-46B9-B824-816F596EB8DE}" dt="2023-08-16T02:21:46.262" v="3114" actId="20577"/>
          <ac:spMkLst>
            <pc:docMk/>
            <pc:sldMk cId="739936309" sldId="536"/>
            <ac:spMk id="5" creationId="{848991EA-B594-8549-E1E4-52E4A3BBA567}"/>
          </ac:spMkLst>
        </pc:spChg>
        <pc:spChg chg="add mod">
          <ac:chgData name="Marcel Massa" userId="5d9f202486148b73" providerId="LiveId" clId="{BC2D18B0-238E-46B9-B824-816F596EB8DE}" dt="2023-08-16T02:24:12.217" v="3225" actId="20577"/>
          <ac:spMkLst>
            <pc:docMk/>
            <pc:sldMk cId="739936309" sldId="536"/>
            <ac:spMk id="6" creationId="{EB8F1972-93C7-CABD-2D5B-09F996C7A2CB}"/>
          </ac:spMkLst>
        </pc:spChg>
      </pc:sldChg>
      <pc:sldChg chg="modSp add mod ord">
        <pc:chgData name="Marcel Massa" userId="5d9f202486148b73" providerId="LiveId" clId="{BC2D18B0-238E-46B9-B824-816F596EB8DE}" dt="2023-08-16T08:15:40.645" v="3692" actId="207"/>
        <pc:sldMkLst>
          <pc:docMk/>
          <pc:sldMk cId="4040023593" sldId="537"/>
        </pc:sldMkLst>
        <pc:spChg chg="mod">
          <ac:chgData name="Marcel Massa" userId="5d9f202486148b73" providerId="LiveId" clId="{BC2D18B0-238E-46B9-B824-816F596EB8DE}" dt="2023-08-16T08:15:40.645" v="3692" actId="207"/>
          <ac:spMkLst>
            <pc:docMk/>
            <pc:sldMk cId="4040023593" sldId="537"/>
            <ac:spMk id="3" creationId="{BFFA47B9-ED1F-4811-37C8-A3DA6B42404B}"/>
          </ac:spMkLst>
        </pc:spChg>
      </pc:sldChg>
      <pc:sldChg chg="addSp modSp add mod">
        <pc:chgData name="Marcel Massa" userId="5d9f202486148b73" providerId="LiveId" clId="{BC2D18B0-238E-46B9-B824-816F596EB8DE}" dt="2023-08-16T08:16:21.326" v="3698" actId="1076"/>
        <pc:sldMkLst>
          <pc:docMk/>
          <pc:sldMk cId="429721898" sldId="538"/>
        </pc:sldMkLst>
        <pc:spChg chg="mod">
          <ac:chgData name="Marcel Massa" userId="5d9f202486148b73" providerId="LiveId" clId="{BC2D18B0-238E-46B9-B824-816F596EB8DE}" dt="2023-08-16T08:16:14.270" v="3697" actId="6549"/>
          <ac:spMkLst>
            <pc:docMk/>
            <pc:sldMk cId="429721898" sldId="538"/>
            <ac:spMk id="3" creationId="{BFFA47B9-ED1F-4811-37C8-A3DA6B42404B}"/>
          </ac:spMkLst>
        </pc:spChg>
        <pc:picChg chg="add mod">
          <ac:chgData name="Marcel Massa" userId="5d9f202486148b73" providerId="LiveId" clId="{BC2D18B0-238E-46B9-B824-816F596EB8DE}" dt="2023-08-16T08:16:21.326" v="3698" actId="1076"/>
          <ac:picMkLst>
            <pc:docMk/>
            <pc:sldMk cId="429721898" sldId="538"/>
            <ac:picMk id="4" creationId="{B967A8F9-18D6-F5E8-2BE7-C51D6DE0CFCD}"/>
          </ac:picMkLst>
        </pc:picChg>
      </pc:sldChg>
      <pc:sldChg chg="modSp add mod ord">
        <pc:chgData name="Marcel Massa" userId="5d9f202486148b73" providerId="LiveId" clId="{BC2D18B0-238E-46B9-B824-816F596EB8DE}" dt="2023-08-16T08:45:17.292" v="4104" actId="6549"/>
        <pc:sldMkLst>
          <pc:docMk/>
          <pc:sldMk cId="1611506288" sldId="539"/>
        </pc:sldMkLst>
        <pc:spChg chg="mod">
          <ac:chgData name="Marcel Massa" userId="5d9f202486148b73" providerId="LiveId" clId="{BC2D18B0-238E-46B9-B824-816F596EB8DE}" dt="2023-08-16T08:45:17.292" v="4104" actId="6549"/>
          <ac:spMkLst>
            <pc:docMk/>
            <pc:sldMk cId="1611506288" sldId="539"/>
            <ac:spMk id="3" creationId="{BFFA47B9-ED1F-4811-37C8-A3DA6B42404B}"/>
          </ac:spMkLst>
        </pc:spChg>
      </pc:sldChg>
      <pc:sldChg chg="addSp delSp modSp add mod ord">
        <pc:chgData name="Marcel Massa" userId="5d9f202486148b73" providerId="LiveId" clId="{BC2D18B0-238E-46B9-B824-816F596EB8DE}" dt="2023-08-16T08:50:37.169" v="4224" actId="20577"/>
        <pc:sldMkLst>
          <pc:docMk/>
          <pc:sldMk cId="2043508702" sldId="540"/>
        </pc:sldMkLst>
        <pc:spChg chg="add mod">
          <ac:chgData name="Marcel Massa" userId="5d9f202486148b73" providerId="LiveId" clId="{BC2D18B0-238E-46B9-B824-816F596EB8DE}" dt="2023-08-16T08:50:30.696" v="4215" actId="1076"/>
          <ac:spMkLst>
            <pc:docMk/>
            <pc:sldMk cId="2043508702" sldId="540"/>
            <ac:spMk id="3" creationId="{1E8886CA-B628-F1B3-D07C-AEF4C5F10BFD}"/>
          </ac:spMkLst>
        </pc:spChg>
        <pc:spChg chg="mod">
          <ac:chgData name="Marcel Massa" userId="5d9f202486148b73" providerId="LiveId" clId="{BC2D18B0-238E-46B9-B824-816F596EB8DE}" dt="2023-08-16T08:48:24.287" v="4149" actId="20577"/>
          <ac:spMkLst>
            <pc:docMk/>
            <pc:sldMk cId="2043508702" sldId="540"/>
            <ac:spMk id="4" creationId="{ADB06E41-5331-5051-ADC7-4F198C56048F}"/>
          </ac:spMkLst>
        </pc:spChg>
        <pc:spChg chg="del">
          <ac:chgData name="Marcel Massa" userId="5d9f202486148b73" providerId="LiveId" clId="{BC2D18B0-238E-46B9-B824-816F596EB8DE}" dt="2023-08-16T08:48:28.253" v="4150" actId="478"/>
          <ac:spMkLst>
            <pc:docMk/>
            <pc:sldMk cId="2043508702" sldId="540"/>
            <ac:spMk id="5" creationId="{848991EA-B594-8549-E1E4-52E4A3BBA567}"/>
          </ac:spMkLst>
        </pc:spChg>
        <pc:spChg chg="del">
          <ac:chgData name="Marcel Massa" userId="5d9f202486148b73" providerId="LiveId" clId="{BC2D18B0-238E-46B9-B824-816F596EB8DE}" dt="2023-08-16T08:48:29.082" v="4151" actId="478"/>
          <ac:spMkLst>
            <pc:docMk/>
            <pc:sldMk cId="2043508702" sldId="540"/>
            <ac:spMk id="6" creationId="{EB8F1972-93C7-CABD-2D5B-09F996C7A2CB}"/>
          </ac:spMkLst>
        </pc:spChg>
        <pc:spChg chg="add mod">
          <ac:chgData name="Marcel Massa" userId="5d9f202486148b73" providerId="LiveId" clId="{BC2D18B0-238E-46B9-B824-816F596EB8DE}" dt="2023-08-16T08:50:13.883" v="4213" actId="20577"/>
          <ac:spMkLst>
            <pc:docMk/>
            <pc:sldMk cId="2043508702" sldId="540"/>
            <ac:spMk id="7" creationId="{AFD0C3B1-6DE5-A4E7-2AE2-EA64FC2089B6}"/>
          </ac:spMkLst>
        </pc:spChg>
        <pc:spChg chg="add mod">
          <ac:chgData name="Marcel Massa" userId="5d9f202486148b73" providerId="LiveId" clId="{BC2D18B0-238E-46B9-B824-816F596EB8DE}" dt="2023-08-16T08:50:37.169" v="4224" actId="20577"/>
          <ac:spMkLst>
            <pc:docMk/>
            <pc:sldMk cId="2043508702" sldId="540"/>
            <ac:spMk id="9" creationId="{71B8210C-ADBF-40D9-43BC-AD7931955D3C}"/>
          </ac:spMkLst>
        </pc:spChg>
      </pc:sldChg>
      <pc:sldChg chg="addSp delSp modSp add mod ord">
        <pc:chgData name="Marcel Massa" userId="5d9f202486148b73" providerId="LiveId" clId="{BC2D18B0-238E-46B9-B824-816F596EB8DE}" dt="2023-08-16T09:17:03.425" v="4651" actId="20577"/>
        <pc:sldMkLst>
          <pc:docMk/>
          <pc:sldMk cId="1328078114" sldId="541"/>
        </pc:sldMkLst>
        <pc:spChg chg="mod">
          <ac:chgData name="Marcel Massa" userId="5d9f202486148b73" providerId="LiveId" clId="{BC2D18B0-238E-46B9-B824-816F596EB8DE}" dt="2023-08-16T09:16:36.382" v="4626" actId="115"/>
          <ac:spMkLst>
            <pc:docMk/>
            <pc:sldMk cId="1328078114" sldId="541"/>
            <ac:spMk id="3" creationId="{BFFA47B9-ED1F-4811-37C8-A3DA6B42404B}"/>
          </ac:spMkLst>
        </pc:spChg>
        <pc:spChg chg="add mod">
          <ac:chgData name="Marcel Massa" userId="5d9f202486148b73" providerId="LiveId" clId="{BC2D18B0-238E-46B9-B824-816F596EB8DE}" dt="2023-08-16T09:17:03.425" v="4651" actId="20577"/>
          <ac:spMkLst>
            <pc:docMk/>
            <pc:sldMk cId="1328078114" sldId="541"/>
            <ac:spMk id="4" creationId="{3692B9F6-6FB0-10B8-EAD6-2EF466AE97D8}"/>
          </ac:spMkLst>
        </pc:spChg>
        <pc:spChg chg="del mod">
          <ac:chgData name="Marcel Massa" userId="5d9f202486148b73" providerId="LiveId" clId="{BC2D18B0-238E-46B9-B824-816F596EB8DE}" dt="2023-08-16T09:16:55.552" v="4627" actId="478"/>
          <ac:spMkLst>
            <pc:docMk/>
            <pc:sldMk cId="1328078114" sldId="541"/>
            <ac:spMk id="8" creationId="{5BE5AC54-BD40-E62F-4A68-09A8D11E5870}"/>
          </ac:spMkLst>
        </pc:spChg>
        <pc:picChg chg="del">
          <ac:chgData name="Marcel Massa" userId="5d9f202486148b73" providerId="LiveId" clId="{BC2D18B0-238E-46B9-B824-816F596EB8DE}" dt="2023-08-16T09:00:51.940" v="4318" actId="478"/>
          <ac:picMkLst>
            <pc:docMk/>
            <pc:sldMk cId="1328078114" sldId="541"/>
            <ac:picMk id="2" creationId="{7B964D29-6FCA-245A-06B7-76BC4D3E0447}"/>
          </ac:picMkLst>
        </pc:picChg>
      </pc:sldChg>
      <pc:sldChg chg="modSp add mod">
        <pc:chgData name="Marcel Massa" userId="5d9f202486148b73" providerId="LiveId" clId="{BC2D18B0-238E-46B9-B824-816F596EB8DE}" dt="2023-08-16T19:55:57.133" v="5538" actId="115"/>
        <pc:sldMkLst>
          <pc:docMk/>
          <pc:sldMk cId="3681443707" sldId="542"/>
        </pc:sldMkLst>
        <pc:spChg chg="mod">
          <ac:chgData name="Marcel Massa" userId="5d9f202486148b73" providerId="LiveId" clId="{BC2D18B0-238E-46B9-B824-816F596EB8DE}" dt="2023-08-16T19:55:57.133" v="5538" actId="115"/>
          <ac:spMkLst>
            <pc:docMk/>
            <pc:sldMk cId="3681443707" sldId="542"/>
            <ac:spMk id="3" creationId="{BFFA47B9-ED1F-4811-37C8-A3DA6B42404B}"/>
          </ac:spMkLst>
        </pc:spChg>
      </pc:sldChg>
      <pc:sldChg chg="modSp add mod">
        <pc:chgData name="Marcel Massa" userId="5d9f202486148b73" providerId="LiveId" clId="{BC2D18B0-238E-46B9-B824-816F596EB8DE}" dt="2023-08-16T20:05:10.328" v="6370" actId="20577"/>
        <pc:sldMkLst>
          <pc:docMk/>
          <pc:sldMk cId="1808440458" sldId="543"/>
        </pc:sldMkLst>
        <pc:spChg chg="mod">
          <ac:chgData name="Marcel Massa" userId="5d9f202486148b73" providerId="LiveId" clId="{BC2D18B0-238E-46B9-B824-816F596EB8DE}" dt="2023-08-16T20:05:10.328" v="6370" actId="20577"/>
          <ac:spMkLst>
            <pc:docMk/>
            <pc:sldMk cId="1808440458" sldId="543"/>
            <ac:spMk id="3" creationId="{BFFA47B9-ED1F-4811-37C8-A3DA6B42404B}"/>
          </ac:spMkLst>
        </pc:spChg>
      </pc:sldChg>
      <pc:sldChg chg="addSp delSp modSp add mod">
        <pc:chgData name="Marcel Massa" userId="5d9f202486148b73" providerId="LiveId" clId="{BC2D18B0-238E-46B9-B824-816F596EB8DE}" dt="2023-08-16T20:37:16.324" v="6844" actId="6549"/>
        <pc:sldMkLst>
          <pc:docMk/>
          <pc:sldMk cId="1217852964" sldId="544"/>
        </pc:sldMkLst>
        <pc:spChg chg="add mod">
          <ac:chgData name="Marcel Massa" userId="5d9f202486148b73" providerId="LiveId" clId="{BC2D18B0-238E-46B9-B824-816F596EB8DE}" dt="2023-08-16T20:11:20.722" v="6424" actId="20577"/>
          <ac:spMkLst>
            <pc:docMk/>
            <pc:sldMk cId="1217852964" sldId="544"/>
            <ac:spMk id="2" creationId="{4BE6C2E5-D290-E66C-5D3D-280BC141B286}"/>
          </ac:spMkLst>
        </pc:spChg>
        <pc:spChg chg="mod">
          <ac:chgData name="Marcel Massa" userId="5d9f202486148b73" providerId="LiveId" clId="{BC2D18B0-238E-46B9-B824-816F596EB8DE}" dt="2023-08-16T20:37:16.324" v="6844" actId="6549"/>
          <ac:spMkLst>
            <pc:docMk/>
            <pc:sldMk cId="1217852964" sldId="544"/>
            <ac:spMk id="3" creationId="{BFFA47B9-ED1F-4811-37C8-A3DA6B42404B}"/>
          </ac:spMkLst>
        </pc:spChg>
        <pc:spChg chg="del">
          <ac:chgData name="Marcel Massa" userId="5d9f202486148b73" providerId="LiveId" clId="{BC2D18B0-238E-46B9-B824-816F596EB8DE}" dt="2023-08-16T20:10:57.529" v="6372" actId="478"/>
          <ac:spMkLst>
            <pc:docMk/>
            <pc:sldMk cId="1217852964" sldId="544"/>
            <ac:spMk id="4" creationId="{3692B9F6-6FB0-10B8-EAD6-2EF466AE97D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Espaço Reservado para Data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0B2141B6-8E8E-4E1A-B16D-8B3054E1AB03}" type="datetimeFigureOut">
              <a:rPr lang="en-US" smtClean="0"/>
              <a:t>8/16/2023</a:t>
            </a:fld>
            <a:endParaRPr lang="en-US"/>
          </a:p>
        </p:txBody>
      </p:sp>
      <p:sp>
        <p:nvSpPr>
          <p:cNvPr id="4" name="Espaço Reservado para Imagem de Slide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Espaço Reservado para Anotações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6" name="Espaço Reservado para Rodapé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Espaço Reservado para Número de Slide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B8A75C5F-C1A2-4DE4-85B0-A4DA2723F7A6}" type="slidenum">
              <a:rPr lang="en-US" smtClean="0"/>
              <a:t>‹#›</a:t>
            </a:fld>
            <a:endParaRPr lang="en-US"/>
          </a:p>
        </p:txBody>
      </p:sp>
    </p:spTree>
    <p:extLst>
      <p:ext uri="{BB962C8B-B14F-4D97-AF65-F5344CB8AC3E}">
        <p14:creationId xmlns:p14="http://schemas.microsoft.com/office/powerpoint/2010/main" val="837270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3</a:t>
            </a:fld>
            <a:endParaRPr lang="en-US" dirty="0"/>
          </a:p>
        </p:txBody>
      </p:sp>
    </p:spTree>
    <p:extLst>
      <p:ext uri="{BB962C8B-B14F-4D97-AF65-F5344CB8AC3E}">
        <p14:creationId xmlns:p14="http://schemas.microsoft.com/office/powerpoint/2010/main" val="1224422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12</a:t>
            </a:fld>
            <a:endParaRPr lang="en-US" dirty="0"/>
          </a:p>
        </p:txBody>
      </p:sp>
    </p:spTree>
    <p:extLst>
      <p:ext uri="{BB962C8B-B14F-4D97-AF65-F5344CB8AC3E}">
        <p14:creationId xmlns:p14="http://schemas.microsoft.com/office/powerpoint/2010/main" val="3509432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13</a:t>
            </a:fld>
            <a:endParaRPr lang="en-US" dirty="0"/>
          </a:p>
        </p:txBody>
      </p:sp>
    </p:spTree>
    <p:extLst>
      <p:ext uri="{BB962C8B-B14F-4D97-AF65-F5344CB8AC3E}">
        <p14:creationId xmlns:p14="http://schemas.microsoft.com/office/powerpoint/2010/main" val="2721515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14</a:t>
            </a:fld>
            <a:endParaRPr lang="en-US" dirty="0"/>
          </a:p>
        </p:txBody>
      </p:sp>
    </p:spTree>
    <p:extLst>
      <p:ext uri="{BB962C8B-B14F-4D97-AF65-F5344CB8AC3E}">
        <p14:creationId xmlns:p14="http://schemas.microsoft.com/office/powerpoint/2010/main" val="2441923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15</a:t>
            </a:fld>
            <a:endParaRPr lang="en-US" dirty="0"/>
          </a:p>
        </p:txBody>
      </p:sp>
    </p:spTree>
    <p:extLst>
      <p:ext uri="{BB962C8B-B14F-4D97-AF65-F5344CB8AC3E}">
        <p14:creationId xmlns:p14="http://schemas.microsoft.com/office/powerpoint/2010/main" val="2228820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16</a:t>
            </a:fld>
            <a:endParaRPr lang="en-US" dirty="0"/>
          </a:p>
        </p:txBody>
      </p:sp>
    </p:spTree>
    <p:extLst>
      <p:ext uri="{BB962C8B-B14F-4D97-AF65-F5344CB8AC3E}">
        <p14:creationId xmlns:p14="http://schemas.microsoft.com/office/powerpoint/2010/main" val="2021988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17</a:t>
            </a:fld>
            <a:endParaRPr lang="en-US" dirty="0"/>
          </a:p>
        </p:txBody>
      </p:sp>
    </p:spTree>
    <p:extLst>
      <p:ext uri="{BB962C8B-B14F-4D97-AF65-F5344CB8AC3E}">
        <p14:creationId xmlns:p14="http://schemas.microsoft.com/office/powerpoint/2010/main" val="4162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18</a:t>
            </a:fld>
            <a:endParaRPr lang="en-US" dirty="0"/>
          </a:p>
        </p:txBody>
      </p:sp>
    </p:spTree>
    <p:extLst>
      <p:ext uri="{BB962C8B-B14F-4D97-AF65-F5344CB8AC3E}">
        <p14:creationId xmlns:p14="http://schemas.microsoft.com/office/powerpoint/2010/main" val="2317231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19</a:t>
            </a:fld>
            <a:endParaRPr lang="en-US" dirty="0"/>
          </a:p>
        </p:txBody>
      </p:sp>
    </p:spTree>
    <p:extLst>
      <p:ext uri="{BB962C8B-B14F-4D97-AF65-F5344CB8AC3E}">
        <p14:creationId xmlns:p14="http://schemas.microsoft.com/office/powerpoint/2010/main" val="795130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20</a:t>
            </a:fld>
            <a:endParaRPr lang="en-US" dirty="0"/>
          </a:p>
        </p:txBody>
      </p:sp>
    </p:spTree>
    <p:extLst>
      <p:ext uri="{BB962C8B-B14F-4D97-AF65-F5344CB8AC3E}">
        <p14:creationId xmlns:p14="http://schemas.microsoft.com/office/powerpoint/2010/main" val="1387148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21</a:t>
            </a:fld>
            <a:endParaRPr lang="en-US" dirty="0"/>
          </a:p>
        </p:txBody>
      </p:sp>
    </p:spTree>
    <p:extLst>
      <p:ext uri="{BB962C8B-B14F-4D97-AF65-F5344CB8AC3E}">
        <p14:creationId xmlns:p14="http://schemas.microsoft.com/office/powerpoint/2010/main" val="3644467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4</a:t>
            </a:fld>
            <a:endParaRPr lang="en-US" dirty="0"/>
          </a:p>
        </p:txBody>
      </p:sp>
    </p:spTree>
    <p:extLst>
      <p:ext uri="{BB962C8B-B14F-4D97-AF65-F5344CB8AC3E}">
        <p14:creationId xmlns:p14="http://schemas.microsoft.com/office/powerpoint/2010/main" val="1536126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5</a:t>
            </a:fld>
            <a:endParaRPr lang="en-US" dirty="0"/>
          </a:p>
        </p:txBody>
      </p:sp>
    </p:spTree>
    <p:extLst>
      <p:ext uri="{BB962C8B-B14F-4D97-AF65-F5344CB8AC3E}">
        <p14:creationId xmlns:p14="http://schemas.microsoft.com/office/powerpoint/2010/main" val="2440283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6</a:t>
            </a:fld>
            <a:endParaRPr lang="en-US" dirty="0"/>
          </a:p>
        </p:txBody>
      </p:sp>
    </p:spTree>
    <p:extLst>
      <p:ext uri="{BB962C8B-B14F-4D97-AF65-F5344CB8AC3E}">
        <p14:creationId xmlns:p14="http://schemas.microsoft.com/office/powerpoint/2010/main" val="2361749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7</a:t>
            </a:fld>
            <a:endParaRPr lang="en-US" dirty="0"/>
          </a:p>
        </p:txBody>
      </p:sp>
    </p:spTree>
    <p:extLst>
      <p:ext uri="{BB962C8B-B14F-4D97-AF65-F5344CB8AC3E}">
        <p14:creationId xmlns:p14="http://schemas.microsoft.com/office/powerpoint/2010/main" val="3945815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8</a:t>
            </a:fld>
            <a:endParaRPr lang="en-US" dirty="0"/>
          </a:p>
        </p:txBody>
      </p:sp>
    </p:spTree>
    <p:extLst>
      <p:ext uri="{BB962C8B-B14F-4D97-AF65-F5344CB8AC3E}">
        <p14:creationId xmlns:p14="http://schemas.microsoft.com/office/powerpoint/2010/main" val="3514800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9</a:t>
            </a:fld>
            <a:endParaRPr lang="en-US" dirty="0"/>
          </a:p>
        </p:txBody>
      </p:sp>
    </p:spTree>
    <p:extLst>
      <p:ext uri="{BB962C8B-B14F-4D97-AF65-F5344CB8AC3E}">
        <p14:creationId xmlns:p14="http://schemas.microsoft.com/office/powerpoint/2010/main" val="1393678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10</a:t>
            </a:fld>
            <a:endParaRPr lang="en-US" dirty="0"/>
          </a:p>
        </p:txBody>
      </p:sp>
    </p:spTree>
    <p:extLst>
      <p:ext uri="{BB962C8B-B14F-4D97-AF65-F5344CB8AC3E}">
        <p14:creationId xmlns:p14="http://schemas.microsoft.com/office/powerpoint/2010/main" val="136368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11</a:t>
            </a:fld>
            <a:endParaRPr lang="en-US" dirty="0"/>
          </a:p>
        </p:txBody>
      </p:sp>
    </p:spTree>
    <p:extLst>
      <p:ext uri="{BB962C8B-B14F-4D97-AF65-F5344CB8AC3E}">
        <p14:creationId xmlns:p14="http://schemas.microsoft.com/office/powerpoint/2010/main" val="23601068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6" name="bk object 16"/>
          <p:cNvSpPr/>
          <p:nvPr/>
        </p:nvSpPr>
        <p:spPr>
          <a:xfrm>
            <a:off x="1664207" y="460248"/>
            <a:ext cx="5580888" cy="4389120"/>
          </a:xfrm>
          <a:prstGeom prst="rect">
            <a:avLst/>
          </a:prstGeom>
          <a:blipFill>
            <a:blip r:embed="rId2" cstate="print">
              <a:extLst>
                <a:ext uri="{28A0092B-C50C-407E-A947-70E740481C1C}">
                  <a14:useLocalDpi xmlns:a14="http://schemas.microsoft.com/office/drawing/2010/main"/>
                </a:ext>
              </a:extLst>
            </a:blip>
            <a:stretch>
              <a:fillRect/>
            </a:stretch>
          </a:blipFill>
        </p:spPr>
        <p:txBody>
          <a:bodyPr wrap="square" lIns="0" tIns="0" rIns="0" bIns="0" rtlCol="0"/>
          <a:lstStyle/>
          <a:p>
            <a:endParaRPr/>
          </a:p>
        </p:txBody>
      </p:sp>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769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8/16/2023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97025" y="42081"/>
            <a:ext cx="5949950" cy="1365250"/>
          </a:xfrm>
          <a:prstGeom prst="rect">
            <a:avLst/>
          </a:prstGeom>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type="body" idx="1"/>
          </p:nvPr>
        </p:nvSpPr>
        <p:spPr>
          <a:xfrm>
            <a:off x="956888" y="1375506"/>
            <a:ext cx="7230222" cy="2768600"/>
          </a:xfrm>
          <a:prstGeom prst="rect">
            <a:avLst/>
          </a:prstGeom>
        </p:spPr>
        <p:txBody>
          <a:bodyPr lIns="0" tIns="0" rIns="0" bIns="0"/>
          <a:lstStyle>
            <a:lvl1pPr>
              <a:defRPr sz="1800" b="0" i="0">
                <a:solidFill>
                  <a:schemeClr val="bg1"/>
                </a:solidFill>
                <a:latin typeface="Arial"/>
                <a:cs typeface="Aria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769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8/16/2023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6" name="bk object 16"/>
          <p:cNvSpPr/>
          <p:nvPr/>
        </p:nvSpPr>
        <p:spPr>
          <a:xfrm>
            <a:off x="0" y="0"/>
            <a:ext cx="9144000" cy="5143500"/>
          </a:xfrm>
          <a:custGeom>
            <a:avLst/>
            <a:gdLst/>
            <a:ahLst/>
            <a:cxnLst/>
            <a:rect l="l" t="t" r="r" b="b"/>
            <a:pathLst>
              <a:path w="9144000" h="5143500">
                <a:moveTo>
                  <a:pt x="0" y="0"/>
                </a:moveTo>
                <a:lnTo>
                  <a:pt x="9143999" y="0"/>
                </a:lnTo>
                <a:lnTo>
                  <a:pt x="9143999" y="5143499"/>
                </a:lnTo>
                <a:lnTo>
                  <a:pt x="0" y="5143499"/>
                </a:lnTo>
                <a:lnTo>
                  <a:pt x="0" y="0"/>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1597025" y="42081"/>
            <a:ext cx="5949950" cy="1365250"/>
          </a:xfrm>
          <a:prstGeom prst="rect">
            <a:avLst/>
          </a:prstGeom>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sz="half" idx="2"/>
          </p:nvPr>
        </p:nvSpPr>
        <p:spPr>
          <a:xfrm>
            <a:off x="493475" y="1350312"/>
            <a:ext cx="3801745" cy="2911475"/>
          </a:xfrm>
          <a:prstGeom prst="rect">
            <a:avLst/>
          </a:prstGeom>
        </p:spPr>
        <p:txBody>
          <a:bodyPr wrap="square" lIns="0" tIns="0" rIns="0" bIns="0">
            <a:spAutoFit/>
          </a:bodyPr>
          <a:lstStyle>
            <a:lvl1pPr>
              <a:defRPr sz="1200" b="0" i="0">
                <a:solidFill>
                  <a:schemeClr val="bg1"/>
                </a:solidFill>
                <a:latin typeface="Arial"/>
                <a:cs typeface="Arial"/>
              </a:defRPr>
            </a:lvl1pPr>
          </a:lstStyle>
          <a:p>
            <a:endParaRPr/>
          </a:p>
        </p:txBody>
      </p:sp>
      <p:sp>
        <p:nvSpPr>
          <p:cNvPr id="4" name="Holder 4"/>
          <p:cNvSpPr>
            <a:spLocks noGrp="1"/>
          </p:cNvSpPr>
          <p:nvPr>
            <p:ph sz="half" idx="3"/>
          </p:nvPr>
        </p:nvSpPr>
        <p:spPr>
          <a:xfrm>
            <a:off x="4608274" y="1350312"/>
            <a:ext cx="4022725" cy="3330575"/>
          </a:xfrm>
          <a:prstGeom prst="rect">
            <a:avLst/>
          </a:prstGeom>
        </p:spPr>
        <p:txBody>
          <a:bodyPr wrap="square" lIns="0" tIns="0" rIns="0" bIns="0">
            <a:spAutoFit/>
          </a:bodyPr>
          <a:lstStyle>
            <a:lvl1pPr>
              <a:defRPr sz="1200" b="0" i="0">
                <a:solidFill>
                  <a:schemeClr val="bg1"/>
                </a:solidFill>
                <a:latin typeface="Arial"/>
                <a:cs typeface="Arial"/>
              </a:defRPr>
            </a:lvl1pPr>
          </a:lstStyle>
          <a:p>
            <a:endParaRPr/>
          </a:p>
        </p:txBody>
      </p:sp>
      <p:sp>
        <p:nvSpPr>
          <p:cNvPr id="5" name="Holder 5"/>
          <p:cNvSpPr>
            <a:spLocks noGrp="1"/>
          </p:cNvSpPr>
          <p:nvPr>
            <p:ph type="ftr" sz="quarter" idx="5"/>
          </p:nvPr>
        </p:nvSpPr>
        <p:spPr>
          <a:xfrm>
            <a:off x="3108960" y="4783455"/>
            <a:ext cx="2926080" cy="257175"/>
          </a:xfrm>
          <a:prstGeom prst="rect">
            <a:avLst/>
          </a:prstGeo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457200" y="4783455"/>
            <a:ext cx="2103120" cy="2769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8/16/2023</a:t>
            </a:fld>
            <a:endParaRPr lang="en-US"/>
          </a:p>
        </p:txBody>
      </p:sp>
      <p:sp>
        <p:nvSpPr>
          <p:cNvPr id="7" name="Holder 7"/>
          <p:cNvSpPr>
            <a:spLocks noGrp="1"/>
          </p:cNvSpPr>
          <p:nvPr>
            <p:ph type="sldNum" sz="quarter" idx="7"/>
          </p:nvPr>
        </p:nvSpPr>
        <p:spPr>
          <a:xfrm>
            <a:off x="6583680" y="4783455"/>
            <a:ext cx="2103120"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597025" y="42081"/>
            <a:ext cx="5949950" cy="1365250"/>
          </a:xfrm>
          <a:prstGeom prst="rect">
            <a:avLst/>
          </a:prstGeom>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type="ftr" sz="quarter" idx="5"/>
          </p:nvPr>
        </p:nvSpPr>
        <p:spPr>
          <a:xfrm>
            <a:off x="3108960" y="4783455"/>
            <a:ext cx="2926080" cy="257175"/>
          </a:xfrm>
          <a:prstGeom prst="rect">
            <a:avLst/>
          </a:prstGeo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457200" y="4783455"/>
            <a:ext cx="2103120" cy="2769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8/16/2023</a:t>
            </a:fld>
            <a:endParaRPr lang="en-US"/>
          </a:p>
        </p:txBody>
      </p:sp>
      <p:sp>
        <p:nvSpPr>
          <p:cNvPr id="5" name="Holder 5"/>
          <p:cNvSpPr>
            <a:spLocks noGrp="1"/>
          </p:cNvSpPr>
          <p:nvPr>
            <p:ph type="sldNum" sz="quarter" idx="7"/>
          </p:nvPr>
        </p:nvSpPr>
        <p:spPr>
          <a:xfrm>
            <a:off x="6583680" y="4783455"/>
            <a:ext cx="2103120"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3108960" y="4783455"/>
            <a:ext cx="2926080" cy="257175"/>
          </a:xfrm>
          <a:prstGeom prst="rect">
            <a:avLst/>
          </a:prstGeo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457200" y="4783455"/>
            <a:ext cx="2103120" cy="2769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8/16/2023</a:t>
            </a:fld>
            <a:endParaRPr lang="en-US"/>
          </a:p>
        </p:txBody>
      </p:sp>
      <p:sp>
        <p:nvSpPr>
          <p:cNvPr id="4" name="Holder 4"/>
          <p:cNvSpPr>
            <a:spLocks noGrp="1"/>
          </p:cNvSpPr>
          <p:nvPr>
            <p:ph type="sldNum" sz="quarter" idx="7"/>
          </p:nvPr>
        </p:nvSpPr>
        <p:spPr>
          <a:xfrm>
            <a:off x="6583680" y="4783455"/>
            <a:ext cx="2103120"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1597821"/>
            <a:ext cx="7772400" cy="1102519"/>
          </a:xfrm>
          <a:prstGeom prst="rect">
            <a:avLst/>
          </a:prstGeom>
        </p:spPr>
        <p:txBody>
          <a:bodyPr/>
          <a:lstStyle/>
          <a:p>
            <a:r>
              <a:rPr lang="pt-BR"/>
              <a:t>Clique para editar o título mestre</a:t>
            </a:r>
          </a:p>
        </p:txBody>
      </p:sp>
      <p:sp>
        <p:nvSpPr>
          <p:cNvPr id="3" name="Subtítulo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a:xfrm>
            <a:off x="457200" y="4767264"/>
            <a:ext cx="2133600" cy="273844"/>
          </a:xfrm>
          <a:prstGeom prst="rect">
            <a:avLst/>
          </a:prstGeom>
        </p:spPr>
        <p:txBody>
          <a:bodyPr/>
          <a:lstStyle/>
          <a:p>
            <a:fld id="{354B95ED-7F7E-40C8-9123-15E22DF25971}" type="datetimeFigureOut">
              <a:rPr lang="pt-BR" smtClean="0"/>
              <a:t>16/08/2023</a:t>
            </a:fld>
            <a:endParaRPr lang="pt-BR"/>
          </a:p>
        </p:txBody>
      </p:sp>
      <p:sp>
        <p:nvSpPr>
          <p:cNvPr id="5" name="Espaço Reservado para Rodapé 4"/>
          <p:cNvSpPr>
            <a:spLocks noGrp="1"/>
          </p:cNvSpPr>
          <p:nvPr>
            <p:ph type="ftr" sz="quarter" idx="11"/>
          </p:nvPr>
        </p:nvSpPr>
        <p:spPr>
          <a:xfrm>
            <a:off x="3124200" y="4767264"/>
            <a:ext cx="2895600" cy="273844"/>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4767264"/>
            <a:ext cx="2133600" cy="273844"/>
          </a:xfrm>
          <a:prstGeom prst="rect">
            <a:avLst/>
          </a:prstGeom>
        </p:spPr>
        <p:txBody>
          <a:bodyPr/>
          <a:lstStyle/>
          <a:p>
            <a:fld id="{CF973526-B948-4FC3-A3E9-C3059ABF8362}" type="slidenum">
              <a:rPr lang="pt-BR" smtClean="0"/>
              <a:t>‹#›</a:t>
            </a:fld>
            <a:endParaRPr lang="pt-BR"/>
          </a:p>
        </p:txBody>
      </p:sp>
    </p:spTree>
    <p:extLst>
      <p:ext uri="{BB962C8B-B14F-4D97-AF65-F5344CB8AC3E}">
        <p14:creationId xmlns:p14="http://schemas.microsoft.com/office/powerpoint/2010/main" val="819407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6"/>
          <p:cNvPicPr>
            <a:picLocks noChangeAspect="1"/>
          </p:cNvPicPr>
          <p:nvPr userDrawn="1"/>
        </p:nvPicPr>
        <p:blipFill>
          <a:blip r:embed="rId8"/>
          <a:stretch>
            <a:fillRect/>
          </a:stretch>
        </p:blipFill>
        <p:spPr>
          <a:xfrm>
            <a:off x="0" y="1"/>
            <a:ext cx="9144000" cy="5148263"/>
          </a:xfrm>
          <a:prstGeom prst="rect">
            <a:avLst/>
          </a:prstGeom>
        </p:spPr>
      </p:pic>
      <p:pic>
        <p:nvPicPr>
          <p:cNvPr id="8" name="Imagem 7"/>
          <p:cNvPicPr>
            <a:picLocks noChangeAspect="1"/>
          </p:cNvPicPr>
          <p:nvPr userDrawn="1"/>
        </p:nvPicPr>
        <p:blipFill rotWithShape="1">
          <a:blip r:embed="rId9" cstate="print">
            <a:extLst>
              <a:ext uri="{28A0092B-C50C-407E-A947-70E740481C1C}">
                <a14:useLocalDpi xmlns:a14="http://schemas.microsoft.com/office/drawing/2010/main"/>
              </a:ext>
            </a:extLst>
          </a:blip>
          <a:srcRect l="-10475" t="-31201" b="-62954"/>
          <a:stretch/>
        </p:blipFill>
        <p:spPr>
          <a:xfrm>
            <a:off x="8382000" y="209550"/>
            <a:ext cx="533399" cy="228599"/>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s://bcr.bstqb.org.br/docs/syllabus_ctfl_3.1.1br.pdf" TargetMode="External"/><Relationship Id="rId7" Type="http://schemas.openxmlformats.org/officeDocument/2006/relationships/hyperlink" Target="https://www.softwaretestinghelp.com/"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hyperlink" Target="https://softwaretestingfundamentals.com/" TargetMode="External"/><Relationship Id="rId5" Type="http://schemas.openxmlformats.org/officeDocument/2006/relationships/hyperlink" Target="https://bcr.bstqb.org.br/docs/syllabus_ctal_tta_4.0br1.pdf" TargetMode="External"/><Relationship Id="rId4" Type="http://schemas.openxmlformats.org/officeDocument/2006/relationships/hyperlink" Target="https://bcr.bstqb.org.br/docs/syllabus_ctal_ta_3.1.2br.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99E2FC07-A5E7-004D-AF47-CA34106B587C}"/>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459" y="4758"/>
            <a:ext cx="9135541" cy="5138742"/>
          </a:xfrm>
          <a:prstGeom prst="rect">
            <a:avLst/>
          </a:prstGeom>
        </p:spPr>
      </p:pic>
      <p:pic>
        <p:nvPicPr>
          <p:cNvPr id="7" name="Imagem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969540" y="1176227"/>
            <a:ext cx="3204916" cy="862123"/>
          </a:xfrm>
          <a:prstGeom prst="rect">
            <a:avLst/>
          </a:prstGeom>
        </p:spPr>
      </p:pic>
      <p:sp>
        <p:nvSpPr>
          <p:cNvPr id="2" name="CaixaDeTexto 1">
            <a:extLst>
              <a:ext uri="{FF2B5EF4-FFF2-40B4-BE49-F238E27FC236}">
                <a16:creationId xmlns:a16="http://schemas.microsoft.com/office/drawing/2014/main" id="{AC9986E8-2471-F4F5-A6F6-4B82689F449B}"/>
              </a:ext>
            </a:extLst>
          </p:cNvPr>
          <p:cNvSpPr txBox="1"/>
          <p:nvPr/>
        </p:nvSpPr>
        <p:spPr>
          <a:xfrm>
            <a:off x="4114179" y="4368377"/>
            <a:ext cx="915635" cy="523220"/>
          </a:xfrm>
          <a:prstGeom prst="rect">
            <a:avLst/>
          </a:prstGeom>
          <a:noFill/>
        </p:spPr>
        <p:txBody>
          <a:bodyPr wrap="none" rtlCol="0">
            <a:spAutoFit/>
          </a:bodyPr>
          <a:lstStyle/>
          <a:p>
            <a:r>
              <a:rPr lang="pt-BR" sz="2800" b="1" dirty="0">
                <a:solidFill>
                  <a:srgbClr val="F34B77"/>
                </a:solidFill>
              </a:rPr>
              <a:t>2023</a:t>
            </a:r>
          </a:p>
        </p:txBody>
      </p:sp>
      <p:sp>
        <p:nvSpPr>
          <p:cNvPr id="3" name="CaixaDeTexto 2">
            <a:extLst>
              <a:ext uri="{FF2B5EF4-FFF2-40B4-BE49-F238E27FC236}">
                <a16:creationId xmlns:a16="http://schemas.microsoft.com/office/drawing/2014/main" id="{9C8295CE-4200-D8A1-5BC1-09C665262252}"/>
              </a:ext>
            </a:extLst>
          </p:cNvPr>
          <p:cNvSpPr txBox="1"/>
          <p:nvPr/>
        </p:nvSpPr>
        <p:spPr>
          <a:xfrm>
            <a:off x="1769179" y="2571750"/>
            <a:ext cx="5605637" cy="584775"/>
          </a:xfrm>
          <a:prstGeom prst="rect">
            <a:avLst/>
          </a:prstGeom>
          <a:noFill/>
        </p:spPr>
        <p:txBody>
          <a:bodyPr wrap="none" rtlCol="0">
            <a:spAutoFit/>
          </a:bodyPr>
          <a:lstStyle/>
          <a:p>
            <a:r>
              <a:rPr lang="pt-BR" sz="3200" dirty="0">
                <a:solidFill>
                  <a:schemeClr val="bg1"/>
                </a:solidFill>
              </a:rPr>
              <a:t>Compliance &amp; </a:t>
            </a:r>
            <a:r>
              <a:rPr lang="pt-BR" sz="3200" dirty="0" err="1">
                <a:solidFill>
                  <a:schemeClr val="bg1"/>
                </a:solidFill>
              </a:rPr>
              <a:t>Quality</a:t>
            </a:r>
            <a:r>
              <a:rPr lang="pt-BR" sz="3200" dirty="0">
                <a:solidFill>
                  <a:schemeClr val="bg1"/>
                </a:solidFill>
              </a:rPr>
              <a:t> </a:t>
            </a:r>
            <a:r>
              <a:rPr lang="pt-BR" sz="3200" dirty="0" err="1">
                <a:solidFill>
                  <a:schemeClr val="bg1"/>
                </a:solidFill>
              </a:rPr>
              <a:t>Assurance</a:t>
            </a:r>
            <a:endParaRPr lang="pt-BR" sz="3200" dirty="0">
              <a:solidFill>
                <a:schemeClr val="bg1"/>
              </a:solidFill>
            </a:endParaRPr>
          </a:p>
        </p:txBody>
      </p:sp>
    </p:spTree>
    <p:extLst>
      <p:ext uri="{BB962C8B-B14F-4D97-AF65-F5344CB8AC3E}">
        <p14:creationId xmlns:p14="http://schemas.microsoft.com/office/powerpoint/2010/main" val="249767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5BE5AC54-BD40-E62F-4A68-09A8D11E5870}"/>
              </a:ext>
            </a:extLst>
          </p:cNvPr>
          <p:cNvSpPr/>
          <p:nvPr/>
        </p:nvSpPr>
        <p:spPr>
          <a:xfrm>
            <a:off x="240445" y="190818"/>
            <a:ext cx="1993879" cy="769441"/>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Caixa-Branca</a:t>
            </a:r>
          </a:p>
          <a:p>
            <a:pPr lvl="0" defTabSz="457200">
              <a:spcBef>
                <a:spcPct val="0"/>
              </a:spcBef>
              <a:defRPr/>
            </a:pPr>
            <a:r>
              <a:rPr lang="pt-BR" altLang="pt-BR" sz="2000" b="1" dirty="0">
                <a:solidFill>
                  <a:schemeClr val="accent1">
                    <a:lumMod val="20000"/>
                    <a:lumOff val="80000"/>
                  </a:schemeClr>
                </a:solidFill>
              </a:rPr>
              <a:t>Técnicas de Teste</a:t>
            </a:r>
          </a:p>
        </p:txBody>
      </p:sp>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Retângulo 3">
            <a:extLst>
              <a:ext uri="{FF2B5EF4-FFF2-40B4-BE49-F238E27FC236}">
                <a16:creationId xmlns:a16="http://schemas.microsoft.com/office/drawing/2014/main" id="{BFFA47B9-ED1F-4811-37C8-A3DA6B42404B}"/>
              </a:ext>
            </a:extLst>
          </p:cNvPr>
          <p:cNvSpPr/>
          <p:nvPr/>
        </p:nvSpPr>
        <p:spPr>
          <a:xfrm>
            <a:off x="457200" y="1164441"/>
            <a:ext cx="7772400" cy="4031873"/>
          </a:xfrm>
          <a:prstGeom prst="rect">
            <a:avLst/>
          </a:prstGeom>
        </p:spPr>
        <p:txBody>
          <a:bodyPr wrap="square">
            <a:spAutoFit/>
          </a:bodyPr>
          <a:lstStyle/>
          <a:p>
            <a:pPr marL="285750" indent="-285750">
              <a:buClr>
                <a:srgbClr val="F00659"/>
              </a:buClr>
              <a:buFont typeface="Arial" panose="020B0604020202020204" pitchFamily="34" charset="0"/>
              <a:buChar char="•"/>
            </a:pPr>
            <a:r>
              <a:rPr lang="pt-BR" sz="1600" b="1" dirty="0">
                <a:solidFill>
                  <a:schemeClr val="accent1">
                    <a:lumMod val="20000"/>
                    <a:lumOff val="80000"/>
                  </a:schemeClr>
                </a:solidFill>
                <a:highlight>
                  <a:srgbClr val="F00659"/>
                </a:highlight>
              </a:rPr>
              <a:t>Cobertura de instrução:</a:t>
            </a:r>
            <a:r>
              <a:rPr lang="pt-BR" sz="1600" b="1" dirty="0">
                <a:solidFill>
                  <a:schemeClr val="accent1">
                    <a:lumMod val="20000"/>
                    <a:lumOff val="80000"/>
                  </a:schemeClr>
                </a:solidFill>
              </a:rPr>
              <a:t> </a:t>
            </a:r>
            <a:r>
              <a:rPr lang="pt-BR" sz="1600" dirty="0">
                <a:solidFill>
                  <a:schemeClr val="accent1">
                    <a:lumMod val="20000"/>
                    <a:lumOff val="80000"/>
                  </a:schemeClr>
                </a:solidFill>
              </a:rPr>
              <a:t>técnica que testa as instruções executáveis do código. A cobertura é uma porcentagem do número de instruções executadas pelos testes em relação número total de instruções executáveis existentes, e o objetivo deve ser sempre a cobertura total (embora na prática isso nem sempre seja possível).</a:t>
            </a:r>
          </a:p>
          <a:p>
            <a:pPr marL="285750" indent="-285750">
              <a:buClr>
                <a:srgbClr val="F00659"/>
              </a:buClr>
              <a:buFont typeface="Arial" panose="020B0604020202020204" pitchFamily="34" charset="0"/>
              <a:buChar char="•"/>
            </a:pPr>
            <a:r>
              <a:rPr lang="pt-BR" sz="1600" b="1" dirty="0">
                <a:solidFill>
                  <a:schemeClr val="accent1">
                    <a:lumMod val="20000"/>
                    <a:lumOff val="80000"/>
                  </a:schemeClr>
                </a:solidFill>
                <a:highlight>
                  <a:srgbClr val="F00659"/>
                </a:highlight>
              </a:rPr>
              <a:t>Cobertura de decisão:</a:t>
            </a:r>
            <a:r>
              <a:rPr lang="pt-BR" sz="1600" b="1" dirty="0">
                <a:solidFill>
                  <a:schemeClr val="accent1">
                    <a:lumMod val="20000"/>
                    <a:lumOff val="80000"/>
                  </a:schemeClr>
                </a:solidFill>
              </a:rPr>
              <a:t> </a:t>
            </a:r>
            <a:r>
              <a:rPr lang="pt-BR" sz="1600" dirty="0">
                <a:solidFill>
                  <a:schemeClr val="accent1">
                    <a:lumMod val="20000"/>
                    <a:lumOff val="80000"/>
                  </a:schemeClr>
                </a:solidFill>
              </a:rPr>
              <a:t>técnica que testa as decisões existentes no código e percorre o código implementado com base nos resultados da decisão. Decisões são pontos no código onde o fluxo de controle escolhe um de dois ou mais resultados possíveis (IF, ou SWITCH/CASE). Os testes de decisão não consideram como uma decisão com múltiplas condições é tomada e podem falhar na detecção de defeitos causados por combinações dessas condições.</a:t>
            </a:r>
          </a:p>
          <a:p>
            <a:pPr marL="285750" indent="-285750">
              <a:buClr>
                <a:srgbClr val="F00659"/>
              </a:buClr>
              <a:buFont typeface="Arial" panose="020B0604020202020204" pitchFamily="34" charset="0"/>
              <a:buChar char="•"/>
            </a:pPr>
            <a:r>
              <a:rPr lang="pt-BR" sz="1600" b="1" dirty="0">
                <a:solidFill>
                  <a:schemeClr val="accent1">
                    <a:lumMod val="20000"/>
                    <a:lumOff val="80000"/>
                  </a:schemeClr>
                </a:solidFill>
                <a:highlight>
                  <a:srgbClr val="F00659"/>
                </a:highlight>
              </a:rPr>
              <a:t>Cobertura de condição/decisão modificada:</a:t>
            </a:r>
            <a:r>
              <a:rPr lang="pt-BR" sz="1600" b="1" dirty="0">
                <a:solidFill>
                  <a:schemeClr val="accent1">
                    <a:lumMod val="20000"/>
                    <a:lumOff val="80000"/>
                  </a:schemeClr>
                </a:solidFill>
              </a:rPr>
              <a:t> </a:t>
            </a:r>
            <a:r>
              <a:rPr lang="pt-BR" sz="1600" dirty="0">
                <a:solidFill>
                  <a:schemeClr val="accent1">
                    <a:lumMod val="20000"/>
                    <a:lumOff val="80000"/>
                  </a:schemeClr>
                </a:solidFill>
              </a:rPr>
              <a:t>técnica que considera como uma decisão é tomada quando inclui múltiplas condições. Verifica se cada uma das condições únicas afeta de forma independente e correta o resultado da decisão global, proporcionando, portanto, um nível de cobertura mais forte do que a instruções e decisões (quando há múltiplas condições).</a:t>
            </a:r>
          </a:p>
          <a:p>
            <a:pPr marL="285750" indent="-285750">
              <a:buClr>
                <a:srgbClr val="F00659"/>
              </a:buClr>
              <a:buFont typeface="Arial" panose="020B0604020202020204" pitchFamily="34" charset="0"/>
              <a:buChar char="•"/>
            </a:pPr>
            <a:endParaRPr lang="pt-BR" sz="1600" dirty="0">
              <a:solidFill>
                <a:schemeClr val="accent1">
                  <a:lumMod val="20000"/>
                  <a:lumOff val="80000"/>
                </a:schemeClr>
              </a:solidFill>
            </a:endParaRPr>
          </a:p>
        </p:txBody>
      </p:sp>
      <p:pic>
        <p:nvPicPr>
          <p:cNvPr id="14" name="Picture 13">
            <a:extLst>
              <a:ext uri="{FF2B5EF4-FFF2-40B4-BE49-F238E27FC236}">
                <a16:creationId xmlns:a16="http://schemas.microsoft.com/office/drawing/2014/main" id="{597989B2-AC11-3C89-CDBF-C922DED9C7E2}"/>
              </a:ext>
            </a:extLst>
          </p:cNvPr>
          <p:cNvPicPr>
            <a:picLocks noChangeAspect="1"/>
          </p:cNvPicPr>
          <p:nvPr/>
        </p:nvPicPr>
        <p:blipFill>
          <a:blip r:embed="rId3"/>
          <a:stretch>
            <a:fillRect/>
          </a:stretch>
        </p:blipFill>
        <p:spPr>
          <a:xfrm>
            <a:off x="2362200" y="206207"/>
            <a:ext cx="792562" cy="784892"/>
          </a:xfrm>
          <a:prstGeom prst="rect">
            <a:avLst/>
          </a:prstGeom>
        </p:spPr>
      </p:pic>
    </p:spTree>
    <p:extLst>
      <p:ext uri="{BB962C8B-B14F-4D97-AF65-F5344CB8AC3E}">
        <p14:creationId xmlns:p14="http://schemas.microsoft.com/office/powerpoint/2010/main" val="413333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5BE5AC54-BD40-E62F-4A68-09A8D11E5870}"/>
              </a:ext>
            </a:extLst>
          </p:cNvPr>
          <p:cNvSpPr/>
          <p:nvPr/>
        </p:nvSpPr>
        <p:spPr>
          <a:xfrm>
            <a:off x="240445" y="190818"/>
            <a:ext cx="1993879" cy="769441"/>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Caixa-Preta</a:t>
            </a:r>
          </a:p>
          <a:p>
            <a:pPr lvl="0" defTabSz="457200">
              <a:spcBef>
                <a:spcPct val="0"/>
              </a:spcBef>
              <a:defRPr/>
            </a:pPr>
            <a:r>
              <a:rPr lang="pt-BR" altLang="pt-BR" sz="2000" b="1" dirty="0">
                <a:solidFill>
                  <a:schemeClr val="accent1">
                    <a:lumMod val="20000"/>
                    <a:lumOff val="80000"/>
                  </a:schemeClr>
                </a:solidFill>
              </a:rPr>
              <a:t>Técnicas de Teste</a:t>
            </a:r>
          </a:p>
        </p:txBody>
      </p:sp>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Retângulo 3">
            <a:extLst>
              <a:ext uri="{FF2B5EF4-FFF2-40B4-BE49-F238E27FC236}">
                <a16:creationId xmlns:a16="http://schemas.microsoft.com/office/drawing/2014/main" id="{BFFA47B9-ED1F-4811-37C8-A3DA6B42404B}"/>
              </a:ext>
            </a:extLst>
          </p:cNvPr>
          <p:cNvSpPr/>
          <p:nvPr/>
        </p:nvSpPr>
        <p:spPr>
          <a:xfrm>
            <a:off x="457200" y="1164441"/>
            <a:ext cx="8001000" cy="3293209"/>
          </a:xfrm>
          <a:prstGeom prst="rect">
            <a:avLst/>
          </a:prstGeom>
        </p:spPr>
        <p:txBody>
          <a:bodyPr wrap="square">
            <a:spAutoFit/>
          </a:bodyPr>
          <a:lstStyle/>
          <a:p>
            <a:pPr marL="285750" indent="-285750">
              <a:buClr>
                <a:srgbClr val="F00659"/>
              </a:buClr>
              <a:buFont typeface="Arial" panose="020B0604020202020204" pitchFamily="34" charset="0"/>
              <a:buChar char="•"/>
            </a:pPr>
            <a:r>
              <a:rPr lang="pt-BR" sz="1600" b="1" dirty="0">
                <a:solidFill>
                  <a:schemeClr val="accent1">
                    <a:lumMod val="20000"/>
                    <a:lumOff val="80000"/>
                  </a:schemeClr>
                </a:solidFill>
                <a:highlight>
                  <a:srgbClr val="F00659"/>
                </a:highlight>
              </a:rPr>
              <a:t>Partição de equivalência:</a:t>
            </a:r>
            <a:r>
              <a:rPr lang="pt-BR" sz="1600" b="1" dirty="0">
                <a:solidFill>
                  <a:schemeClr val="accent1">
                    <a:lumMod val="20000"/>
                    <a:lumOff val="80000"/>
                  </a:schemeClr>
                </a:solidFill>
              </a:rPr>
              <a:t> </a:t>
            </a:r>
            <a:r>
              <a:rPr lang="pt-BR" sz="1600" dirty="0">
                <a:solidFill>
                  <a:schemeClr val="accent1">
                    <a:lumMod val="20000"/>
                    <a:lumOff val="80000"/>
                  </a:schemeClr>
                </a:solidFill>
              </a:rPr>
              <a:t>usada para criar partições de equivalência (geralmente chamadas classes de equivalência) a partir de conjuntos de valores que precisam ser processados da mesma maneira. Ao selecionar um valor representativo de uma partição, a cobertura para todos os itens na mesma partição é assumida. Alguns exemplos de classes de equivalência são: entradas válidas e não válidas; letras, números e caracteres especiais; valores segmentados por faixa, etc.).</a:t>
            </a:r>
          </a:p>
          <a:p>
            <a:pPr marL="285750" indent="-285750">
              <a:buClr>
                <a:srgbClr val="F00659"/>
              </a:buClr>
              <a:buFont typeface="Arial" panose="020B0604020202020204" pitchFamily="34" charset="0"/>
              <a:buChar char="•"/>
            </a:pPr>
            <a:endParaRPr lang="pt-BR" sz="1600" dirty="0">
              <a:solidFill>
                <a:schemeClr val="accent1">
                  <a:lumMod val="20000"/>
                  <a:lumOff val="80000"/>
                </a:schemeClr>
              </a:solidFill>
            </a:endParaRPr>
          </a:p>
          <a:p>
            <a:pPr marL="285750" indent="-285750">
              <a:buClr>
                <a:srgbClr val="F00659"/>
              </a:buClr>
              <a:buFont typeface="Arial" panose="020B0604020202020204" pitchFamily="34" charset="0"/>
              <a:buChar char="•"/>
            </a:pPr>
            <a:r>
              <a:rPr lang="pt-BR" sz="1600" b="1" dirty="0">
                <a:solidFill>
                  <a:schemeClr val="accent1">
                    <a:lumMod val="20000"/>
                    <a:lumOff val="80000"/>
                  </a:schemeClr>
                </a:solidFill>
                <a:highlight>
                  <a:srgbClr val="F00659"/>
                </a:highlight>
              </a:rPr>
              <a:t>Análise de valor limite:</a:t>
            </a:r>
            <a:r>
              <a:rPr lang="pt-BR" sz="1600" dirty="0">
                <a:solidFill>
                  <a:schemeClr val="accent1">
                    <a:lumMod val="20000"/>
                    <a:lumOff val="80000"/>
                  </a:schemeClr>
                </a:solidFill>
              </a:rPr>
              <a:t> também chamada de BVA (</a:t>
            </a:r>
            <a:r>
              <a:rPr lang="pt-BR" sz="1600" i="1" dirty="0" err="1">
                <a:solidFill>
                  <a:schemeClr val="accent1">
                    <a:lumMod val="20000"/>
                    <a:lumOff val="80000"/>
                  </a:schemeClr>
                </a:solidFill>
              </a:rPr>
              <a:t>Boundary</a:t>
            </a:r>
            <a:r>
              <a:rPr lang="pt-BR" sz="1600" i="1" dirty="0">
                <a:solidFill>
                  <a:schemeClr val="accent1">
                    <a:lumMod val="20000"/>
                    <a:lumOff val="80000"/>
                  </a:schemeClr>
                </a:solidFill>
              </a:rPr>
              <a:t> </a:t>
            </a:r>
            <a:r>
              <a:rPr lang="pt-BR" sz="1600" i="1" dirty="0" err="1">
                <a:solidFill>
                  <a:schemeClr val="accent1">
                    <a:lumMod val="20000"/>
                    <a:lumOff val="80000"/>
                  </a:schemeClr>
                </a:solidFill>
              </a:rPr>
              <a:t>Value</a:t>
            </a:r>
            <a:r>
              <a:rPr lang="pt-BR" sz="1600" i="1" dirty="0">
                <a:solidFill>
                  <a:schemeClr val="accent1">
                    <a:lumMod val="20000"/>
                    <a:lumOff val="80000"/>
                  </a:schemeClr>
                </a:solidFill>
              </a:rPr>
              <a:t> </a:t>
            </a:r>
            <a:r>
              <a:rPr lang="pt-BR" sz="1600" i="1" dirty="0" err="1">
                <a:solidFill>
                  <a:schemeClr val="accent1">
                    <a:lumMod val="20000"/>
                    <a:lumOff val="80000"/>
                  </a:schemeClr>
                </a:solidFill>
              </a:rPr>
              <a:t>Analysis</a:t>
            </a:r>
            <a:r>
              <a:rPr lang="pt-BR" sz="1600" dirty="0">
                <a:solidFill>
                  <a:schemeClr val="accent1">
                    <a:lumMod val="20000"/>
                    <a:lumOff val="80000"/>
                  </a:schemeClr>
                </a:solidFill>
              </a:rPr>
              <a:t>), a técnica é usada para testar o manuseio adequado dos valores existentes nos limites das partições de equivalência ordenadas. O comportamento nos </a:t>
            </a:r>
            <a:r>
              <a:rPr lang="pt-BR" sz="1600" u="sng" dirty="0">
                <a:solidFill>
                  <a:schemeClr val="accent1">
                    <a:lumMod val="20000"/>
                    <a:lumOff val="80000"/>
                  </a:schemeClr>
                </a:solidFill>
              </a:rPr>
              <a:t>limites das partições de equivalência tem maior probabilidade de estar incorreto</a:t>
            </a:r>
            <a:r>
              <a:rPr lang="pt-BR" sz="1600" dirty="0">
                <a:solidFill>
                  <a:schemeClr val="accent1">
                    <a:lumMod val="20000"/>
                    <a:lumOff val="80000"/>
                  </a:schemeClr>
                </a:solidFill>
              </a:rPr>
              <a:t> do que o comportamento dentro das partições. Normalmente usa-se o teste com 3 valores: o próprio valor limite, um valor antes e um valor depois.</a:t>
            </a:r>
          </a:p>
        </p:txBody>
      </p:sp>
      <p:pic>
        <p:nvPicPr>
          <p:cNvPr id="2" name="Picture 1">
            <a:extLst>
              <a:ext uri="{FF2B5EF4-FFF2-40B4-BE49-F238E27FC236}">
                <a16:creationId xmlns:a16="http://schemas.microsoft.com/office/drawing/2014/main" id="{7B964D29-6FCA-245A-06B7-76BC4D3E0447}"/>
              </a:ext>
            </a:extLst>
          </p:cNvPr>
          <p:cNvPicPr>
            <a:picLocks noChangeAspect="1"/>
          </p:cNvPicPr>
          <p:nvPr/>
        </p:nvPicPr>
        <p:blipFill>
          <a:blip r:embed="rId3"/>
          <a:stretch>
            <a:fillRect/>
          </a:stretch>
        </p:blipFill>
        <p:spPr>
          <a:xfrm>
            <a:off x="2310523" y="206207"/>
            <a:ext cx="866511" cy="800281"/>
          </a:xfrm>
          <a:prstGeom prst="rect">
            <a:avLst/>
          </a:prstGeom>
        </p:spPr>
      </p:pic>
    </p:spTree>
    <p:extLst>
      <p:ext uri="{BB962C8B-B14F-4D97-AF65-F5344CB8AC3E}">
        <p14:creationId xmlns:p14="http://schemas.microsoft.com/office/powerpoint/2010/main" val="3428937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5BE5AC54-BD40-E62F-4A68-09A8D11E5870}"/>
              </a:ext>
            </a:extLst>
          </p:cNvPr>
          <p:cNvSpPr/>
          <p:nvPr/>
        </p:nvSpPr>
        <p:spPr>
          <a:xfrm>
            <a:off x="240445" y="190818"/>
            <a:ext cx="1993879" cy="769441"/>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Caixa-Preta</a:t>
            </a:r>
          </a:p>
          <a:p>
            <a:pPr lvl="0" defTabSz="457200">
              <a:spcBef>
                <a:spcPct val="0"/>
              </a:spcBef>
              <a:defRPr/>
            </a:pPr>
            <a:r>
              <a:rPr lang="pt-BR" altLang="pt-BR" sz="2000" b="1" dirty="0">
                <a:solidFill>
                  <a:schemeClr val="accent1">
                    <a:lumMod val="20000"/>
                    <a:lumOff val="80000"/>
                  </a:schemeClr>
                </a:solidFill>
              </a:rPr>
              <a:t>Técnicas de Teste</a:t>
            </a:r>
          </a:p>
        </p:txBody>
      </p:sp>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7B964D29-6FCA-245A-06B7-76BC4D3E0447}"/>
              </a:ext>
            </a:extLst>
          </p:cNvPr>
          <p:cNvPicPr>
            <a:picLocks noChangeAspect="1"/>
          </p:cNvPicPr>
          <p:nvPr/>
        </p:nvPicPr>
        <p:blipFill>
          <a:blip r:embed="rId3"/>
          <a:stretch>
            <a:fillRect/>
          </a:stretch>
        </p:blipFill>
        <p:spPr>
          <a:xfrm>
            <a:off x="2310523" y="206207"/>
            <a:ext cx="866511" cy="800281"/>
          </a:xfrm>
          <a:prstGeom prst="rect">
            <a:avLst/>
          </a:prstGeom>
        </p:spPr>
      </p:pic>
      <p:sp>
        <p:nvSpPr>
          <p:cNvPr id="4" name="Retângulo 3">
            <a:extLst>
              <a:ext uri="{FF2B5EF4-FFF2-40B4-BE49-F238E27FC236}">
                <a16:creationId xmlns:a16="http://schemas.microsoft.com/office/drawing/2014/main" id="{ADB06E41-5331-5051-ADC7-4F198C56048F}"/>
              </a:ext>
            </a:extLst>
          </p:cNvPr>
          <p:cNvSpPr/>
          <p:nvPr/>
        </p:nvSpPr>
        <p:spPr>
          <a:xfrm>
            <a:off x="457200" y="1164441"/>
            <a:ext cx="8001000" cy="369332"/>
          </a:xfrm>
          <a:prstGeom prst="rect">
            <a:avLst/>
          </a:prstGeom>
        </p:spPr>
        <p:txBody>
          <a:bodyPr wrap="square">
            <a:spAutoFit/>
          </a:bodyPr>
          <a:lstStyle/>
          <a:p>
            <a:pPr>
              <a:buClr>
                <a:srgbClr val="F00659"/>
              </a:buClr>
            </a:pPr>
            <a:r>
              <a:rPr lang="pt-BR" b="1" dirty="0">
                <a:solidFill>
                  <a:srgbClr val="F34B77"/>
                </a:solidFill>
              </a:rPr>
              <a:t>Exemplo:</a:t>
            </a:r>
            <a:r>
              <a:rPr lang="pt-BR" dirty="0">
                <a:solidFill>
                  <a:srgbClr val="F34B77"/>
                </a:solidFill>
              </a:rPr>
              <a:t> </a:t>
            </a:r>
            <a:r>
              <a:rPr lang="pt-BR" dirty="0">
                <a:solidFill>
                  <a:schemeClr val="accent1">
                    <a:lumMod val="20000"/>
                    <a:lumOff val="80000"/>
                  </a:schemeClr>
                </a:solidFill>
              </a:rPr>
              <a:t>testar uma caixa de entrada de texto que aceita números entre 1 e 1000.</a:t>
            </a:r>
          </a:p>
        </p:txBody>
      </p:sp>
      <p:sp>
        <p:nvSpPr>
          <p:cNvPr id="5" name="Retângulo 1">
            <a:extLst>
              <a:ext uri="{FF2B5EF4-FFF2-40B4-BE49-F238E27FC236}">
                <a16:creationId xmlns:a16="http://schemas.microsoft.com/office/drawing/2014/main" id="{848991EA-B594-8549-E1E4-52E4A3BBA567}"/>
              </a:ext>
            </a:extLst>
          </p:cNvPr>
          <p:cNvSpPr/>
          <p:nvPr/>
        </p:nvSpPr>
        <p:spPr>
          <a:xfrm>
            <a:off x="457200" y="1665056"/>
            <a:ext cx="4114800" cy="1538883"/>
          </a:xfrm>
          <a:prstGeom prst="rect">
            <a:avLst/>
          </a:prstGeom>
        </p:spPr>
        <p:txBody>
          <a:bodyPr wrap="square">
            <a:spAutoFit/>
          </a:bodyPr>
          <a:lstStyle/>
          <a:p>
            <a:pPr>
              <a:buClr>
                <a:srgbClr val="F00659"/>
              </a:buClr>
            </a:pPr>
            <a:r>
              <a:rPr lang="pt-BR" b="1" dirty="0">
                <a:solidFill>
                  <a:srgbClr val="F34B77"/>
                </a:solidFill>
              </a:rPr>
              <a:t>Partições de equivalência</a:t>
            </a:r>
          </a:p>
          <a:p>
            <a:pPr>
              <a:buClr>
                <a:srgbClr val="F00659"/>
              </a:buClr>
            </a:pPr>
            <a:endParaRPr lang="pt-BR" sz="1200" dirty="0">
              <a:solidFill>
                <a:schemeClr val="accent1">
                  <a:lumMod val="20000"/>
                  <a:lumOff val="80000"/>
                </a:schemeClr>
              </a:solidFill>
            </a:endParaRPr>
          </a:p>
          <a:p>
            <a:pPr marL="285750" indent="-285750">
              <a:buClr>
                <a:srgbClr val="F00659"/>
              </a:buClr>
              <a:buFont typeface="Arial" panose="020B0604020202020204" pitchFamily="34" charset="0"/>
              <a:buChar char="•"/>
            </a:pPr>
            <a:r>
              <a:rPr lang="pt-BR" sz="1600" dirty="0">
                <a:solidFill>
                  <a:schemeClr val="accent1">
                    <a:lumMod val="20000"/>
                    <a:lumOff val="80000"/>
                  </a:schemeClr>
                </a:solidFill>
              </a:rPr>
              <a:t>Válidos (números de 1 a 1000)</a:t>
            </a:r>
          </a:p>
          <a:p>
            <a:pPr marL="285750" indent="-285750">
              <a:buClr>
                <a:srgbClr val="F00659"/>
              </a:buClr>
              <a:buFont typeface="Arial" panose="020B0604020202020204" pitchFamily="34" charset="0"/>
              <a:buChar char="•"/>
            </a:pPr>
            <a:r>
              <a:rPr lang="pt-BR" sz="1600" dirty="0">
                <a:solidFill>
                  <a:schemeClr val="accent1">
                    <a:lumMod val="20000"/>
                    <a:lumOff val="80000"/>
                  </a:schemeClr>
                </a:solidFill>
              </a:rPr>
              <a:t>Inválidos (letras, caracteres especiais, vazio)</a:t>
            </a:r>
          </a:p>
          <a:p>
            <a:pPr marL="285750" indent="-285750">
              <a:buClr>
                <a:srgbClr val="F00659"/>
              </a:buClr>
              <a:buFont typeface="Arial" panose="020B0604020202020204" pitchFamily="34" charset="0"/>
              <a:buChar char="•"/>
            </a:pPr>
            <a:r>
              <a:rPr lang="pt-BR" sz="1600" dirty="0">
                <a:solidFill>
                  <a:schemeClr val="accent1">
                    <a:lumMod val="20000"/>
                    <a:lumOff val="80000"/>
                  </a:schemeClr>
                </a:solidFill>
              </a:rPr>
              <a:t>Faixa aceita (1 a 1000)</a:t>
            </a:r>
          </a:p>
          <a:p>
            <a:pPr marL="285750" indent="-285750">
              <a:buClr>
                <a:srgbClr val="F00659"/>
              </a:buClr>
              <a:buFont typeface="Arial" panose="020B0604020202020204" pitchFamily="34" charset="0"/>
              <a:buChar char="•"/>
            </a:pPr>
            <a:r>
              <a:rPr lang="pt-BR" sz="1600" dirty="0">
                <a:solidFill>
                  <a:schemeClr val="accent1">
                    <a:lumMod val="20000"/>
                    <a:lumOff val="80000"/>
                  </a:schemeClr>
                </a:solidFill>
              </a:rPr>
              <a:t>Faixa não aceita (&lt;1 ou &gt;1000)</a:t>
            </a:r>
          </a:p>
        </p:txBody>
      </p:sp>
      <p:sp>
        <p:nvSpPr>
          <p:cNvPr id="6" name="Retângulo 1">
            <a:extLst>
              <a:ext uri="{FF2B5EF4-FFF2-40B4-BE49-F238E27FC236}">
                <a16:creationId xmlns:a16="http://schemas.microsoft.com/office/drawing/2014/main" id="{EB8F1972-93C7-CABD-2D5B-09F996C7A2CB}"/>
              </a:ext>
            </a:extLst>
          </p:cNvPr>
          <p:cNvSpPr/>
          <p:nvPr/>
        </p:nvSpPr>
        <p:spPr>
          <a:xfrm>
            <a:off x="4876800" y="1665055"/>
            <a:ext cx="4114800" cy="1292662"/>
          </a:xfrm>
          <a:prstGeom prst="rect">
            <a:avLst/>
          </a:prstGeom>
        </p:spPr>
        <p:txBody>
          <a:bodyPr wrap="square">
            <a:spAutoFit/>
          </a:bodyPr>
          <a:lstStyle/>
          <a:p>
            <a:pPr>
              <a:buClr>
                <a:srgbClr val="F00659"/>
              </a:buClr>
            </a:pPr>
            <a:r>
              <a:rPr lang="pt-BR" b="1" dirty="0">
                <a:solidFill>
                  <a:srgbClr val="F34B77"/>
                </a:solidFill>
              </a:rPr>
              <a:t>Valores limite</a:t>
            </a:r>
          </a:p>
          <a:p>
            <a:pPr>
              <a:buClr>
                <a:srgbClr val="F00659"/>
              </a:buClr>
            </a:pPr>
            <a:endParaRPr lang="pt-BR" sz="1200" dirty="0">
              <a:solidFill>
                <a:schemeClr val="accent1">
                  <a:lumMod val="20000"/>
                  <a:lumOff val="80000"/>
                </a:schemeClr>
              </a:solidFill>
            </a:endParaRPr>
          </a:p>
          <a:p>
            <a:pPr marL="285750" indent="-285750">
              <a:buClr>
                <a:srgbClr val="F00659"/>
              </a:buClr>
              <a:buFont typeface="Arial" panose="020B0604020202020204" pitchFamily="34" charset="0"/>
              <a:buChar char="•"/>
            </a:pPr>
            <a:r>
              <a:rPr lang="pt-BR" sz="1600" dirty="0">
                <a:solidFill>
                  <a:schemeClr val="accent1">
                    <a:lumMod val="20000"/>
                    <a:lumOff val="80000"/>
                  </a:schemeClr>
                </a:solidFill>
              </a:rPr>
              <a:t>Limite inferior (1, 0 e 2 se for decimal)</a:t>
            </a:r>
          </a:p>
          <a:p>
            <a:pPr marL="285750" indent="-285750">
              <a:buClr>
                <a:srgbClr val="F00659"/>
              </a:buClr>
              <a:buFont typeface="Arial" panose="020B0604020202020204" pitchFamily="34" charset="0"/>
              <a:buChar char="•"/>
            </a:pPr>
            <a:r>
              <a:rPr lang="pt-BR" sz="1600" dirty="0">
                <a:solidFill>
                  <a:schemeClr val="accent1">
                    <a:lumMod val="20000"/>
                    <a:lumOff val="80000"/>
                  </a:schemeClr>
                </a:solidFill>
              </a:rPr>
              <a:t>Limite superior (1000, 999, 1001 se for decimal).</a:t>
            </a:r>
          </a:p>
        </p:txBody>
      </p:sp>
    </p:spTree>
    <p:extLst>
      <p:ext uri="{BB962C8B-B14F-4D97-AF65-F5344CB8AC3E}">
        <p14:creationId xmlns:p14="http://schemas.microsoft.com/office/powerpoint/2010/main" val="739936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5BE5AC54-BD40-E62F-4A68-09A8D11E5870}"/>
              </a:ext>
            </a:extLst>
          </p:cNvPr>
          <p:cNvSpPr/>
          <p:nvPr/>
        </p:nvSpPr>
        <p:spPr>
          <a:xfrm>
            <a:off x="240445" y="190818"/>
            <a:ext cx="1993879" cy="769441"/>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Caixa-Preta</a:t>
            </a:r>
          </a:p>
          <a:p>
            <a:pPr lvl="0" defTabSz="457200">
              <a:spcBef>
                <a:spcPct val="0"/>
              </a:spcBef>
              <a:defRPr/>
            </a:pPr>
            <a:r>
              <a:rPr lang="pt-BR" altLang="pt-BR" sz="2000" b="1" dirty="0">
                <a:solidFill>
                  <a:schemeClr val="accent1">
                    <a:lumMod val="20000"/>
                    <a:lumOff val="80000"/>
                  </a:schemeClr>
                </a:solidFill>
              </a:rPr>
              <a:t>Técnicas de Teste</a:t>
            </a:r>
          </a:p>
        </p:txBody>
      </p:sp>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Retângulo 3">
            <a:extLst>
              <a:ext uri="{FF2B5EF4-FFF2-40B4-BE49-F238E27FC236}">
                <a16:creationId xmlns:a16="http://schemas.microsoft.com/office/drawing/2014/main" id="{BFFA47B9-ED1F-4811-37C8-A3DA6B42404B}"/>
              </a:ext>
            </a:extLst>
          </p:cNvPr>
          <p:cNvSpPr/>
          <p:nvPr/>
        </p:nvSpPr>
        <p:spPr>
          <a:xfrm>
            <a:off x="457200" y="1164441"/>
            <a:ext cx="8001000" cy="3785652"/>
          </a:xfrm>
          <a:prstGeom prst="rect">
            <a:avLst/>
          </a:prstGeom>
        </p:spPr>
        <p:txBody>
          <a:bodyPr wrap="square">
            <a:spAutoFit/>
          </a:bodyPr>
          <a:lstStyle/>
          <a:p>
            <a:pPr marL="285750" indent="-285750">
              <a:buClr>
                <a:srgbClr val="F00659"/>
              </a:buClr>
              <a:buFont typeface="Arial" panose="020B0604020202020204" pitchFamily="34" charset="0"/>
              <a:buChar char="•"/>
            </a:pPr>
            <a:r>
              <a:rPr lang="pt-BR" sz="1600" b="1" dirty="0">
                <a:solidFill>
                  <a:schemeClr val="accent1">
                    <a:lumMod val="20000"/>
                    <a:lumOff val="80000"/>
                  </a:schemeClr>
                </a:solidFill>
                <a:highlight>
                  <a:srgbClr val="F00659"/>
                </a:highlight>
              </a:rPr>
              <a:t>Tabela de decisão:</a:t>
            </a:r>
            <a:r>
              <a:rPr lang="pt-BR" sz="1600" b="1" dirty="0">
                <a:solidFill>
                  <a:schemeClr val="accent1">
                    <a:lumMod val="20000"/>
                    <a:lumOff val="80000"/>
                  </a:schemeClr>
                </a:solidFill>
              </a:rPr>
              <a:t> </a:t>
            </a:r>
            <a:r>
              <a:rPr lang="pt-BR" sz="1600" dirty="0">
                <a:solidFill>
                  <a:schemeClr val="accent1">
                    <a:lumMod val="20000"/>
                    <a:lumOff val="80000"/>
                  </a:schemeClr>
                </a:solidFill>
              </a:rPr>
              <a:t>é uma representação tabular de um conjunto de condições e ações relacionadas, regras expressas que indicam qual ação deve ocorrer para qual conjunto de valores de condição. Condições e ações formam as linhas da tabela. Cada coluna corresponde a uma regra de decisão (combinação de condições que resultam na execução de determinadas ações) e deve ter um teste associado a ela.</a:t>
            </a:r>
          </a:p>
          <a:p>
            <a:pPr>
              <a:buClr>
                <a:srgbClr val="F00659"/>
              </a:buClr>
            </a:pPr>
            <a:endParaRPr lang="pt-BR" sz="1600" dirty="0">
              <a:solidFill>
                <a:schemeClr val="accent1">
                  <a:lumMod val="20000"/>
                  <a:lumOff val="80000"/>
                </a:schemeClr>
              </a:solidFill>
            </a:endParaRPr>
          </a:p>
          <a:p>
            <a:pPr>
              <a:buClr>
                <a:srgbClr val="F00659"/>
              </a:buClr>
            </a:pPr>
            <a:r>
              <a:rPr lang="pt-BR" sz="1600" b="1" dirty="0">
                <a:solidFill>
                  <a:srgbClr val="F34B77"/>
                </a:solidFill>
              </a:rPr>
              <a:t>Exemplo</a:t>
            </a:r>
          </a:p>
          <a:p>
            <a:pPr>
              <a:buClr>
                <a:srgbClr val="F00659"/>
              </a:buClr>
            </a:pPr>
            <a:endParaRPr lang="pt-BR" sz="1600" dirty="0">
              <a:solidFill>
                <a:schemeClr val="accent1">
                  <a:lumMod val="20000"/>
                  <a:lumOff val="80000"/>
                </a:schemeClr>
              </a:solidFill>
            </a:endParaRPr>
          </a:p>
          <a:p>
            <a:pPr>
              <a:buClr>
                <a:srgbClr val="F00659"/>
              </a:buClr>
            </a:pPr>
            <a:r>
              <a:rPr lang="pt-BR" sz="1600" dirty="0">
                <a:solidFill>
                  <a:schemeClr val="accent1">
                    <a:lumMod val="20000"/>
                    <a:lumOff val="80000"/>
                  </a:schemeClr>
                </a:solidFill>
              </a:rPr>
              <a:t>Regra de negócio de um site de comércio eletrônico:</a:t>
            </a:r>
          </a:p>
          <a:p>
            <a:pPr marL="285750" indent="-285750">
              <a:buClr>
                <a:srgbClr val="F00659"/>
              </a:buClr>
              <a:buFontTx/>
              <a:buChar char="-"/>
            </a:pPr>
            <a:r>
              <a:rPr lang="pt-BR" sz="1600" dirty="0">
                <a:solidFill>
                  <a:schemeClr val="accent1">
                    <a:lumMod val="20000"/>
                    <a:lumOff val="80000"/>
                  </a:schemeClr>
                </a:solidFill>
              </a:rPr>
              <a:t>Ao adicionar no carrinho de compras produtos da categoria Eletrônicos com valor igual ou superior a 500,00, aplicar desconto de 10%. Se o usuário for cliente VIP, o desconto deve ser de 15%.</a:t>
            </a:r>
          </a:p>
          <a:p>
            <a:pPr marL="285750" indent="-285750">
              <a:buClr>
                <a:srgbClr val="F00659"/>
              </a:buClr>
              <a:buFontTx/>
              <a:buChar char="-"/>
            </a:pPr>
            <a:r>
              <a:rPr lang="pt-BR" sz="1600" dirty="0">
                <a:solidFill>
                  <a:schemeClr val="accent1">
                    <a:lumMod val="20000"/>
                    <a:lumOff val="80000"/>
                  </a:schemeClr>
                </a:solidFill>
              </a:rPr>
              <a:t>Ao adicionar no carrinho de compras produtos da categoria </a:t>
            </a:r>
            <a:r>
              <a:rPr lang="pt-BR" sz="1600" dirty="0" err="1">
                <a:solidFill>
                  <a:schemeClr val="accent1">
                    <a:lumMod val="20000"/>
                    <a:lumOff val="80000"/>
                  </a:schemeClr>
                </a:solidFill>
              </a:rPr>
              <a:t>Eletro-domésticos</a:t>
            </a:r>
            <a:r>
              <a:rPr lang="pt-BR" sz="1600" dirty="0">
                <a:solidFill>
                  <a:schemeClr val="accent1">
                    <a:lumMod val="20000"/>
                    <a:lumOff val="80000"/>
                  </a:schemeClr>
                </a:solidFill>
              </a:rPr>
              <a:t> com valor igual ou superior a 1000,00, aplicar desconto de 10%. Se o usuário for cliente VIP, o desconto deve ser de 15%.</a:t>
            </a:r>
          </a:p>
        </p:txBody>
      </p:sp>
      <p:pic>
        <p:nvPicPr>
          <p:cNvPr id="2" name="Picture 1">
            <a:extLst>
              <a:ext uri="{FF2B5EF4-FFF2-40B4-BE49-F238E27FC236}">
                <a16:creationId xmlns:a16="http://schemas.microsoft.com/office/drawing/2014/main" id="{7B964D29-6FCA-245A-06B7-76BC4D3E0447}"/>
              </a:ext>
            </a:extLst>
          </p:cNvPr>
          <p:cNvPicPr>
            <a:picLocks noChangeAspect="1"/>
          </p:cNvPicPr>
          <p:nvPr/>
        </p:nvPicPr>
        <p:blipFill>
          <a:blip r:embed="rId3"/>
          <a:stretch>
            <a:fillRect/>
          </a:stretch>
        </p:blipFill>
        <p:spPr>
          <a:xfrm>
            <a:off x="2310523" y="206207"/>
            <a:ext cx="866511" cy="800281"/>
          </a:xfrm>
          <a:prstGeom prst="rect">
            <a:avLst/>
          </a:prstGeom>
        </p:spPr>
      </p:pic>
    </p:spTree>
    <p:extLst>
      <p:ext uri="{BB962C8B-B14F-4D97-AF65-F5344CB8AC3E}">
        <p14:creationId xmlns:p14="http://schemas.microsoft.com/office/powerpoint/2010/main" val="4040023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5BE5AC54-BD40-E62F-4A68-09A8D11E5870}"/>
              </a:ext>
            </a:extLst>
          </p:cNvPr>
          <p:cNvSpPr/>
          <p:nvPr/>
        </p:nvSpPr>
        <p:spPr>
          <a:xfrm>
            <a:off x="240445" y="190818"/>
            <a:ext cx="1993879" cy="769441"/>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Caixa-Preta</a:t>
            </a:r>
          </a:p>
          <a:p>
            <a:pPr lvl="0" defTabSz="457200">
              <a:spcBef>
                <a:spcPct val="0"/>
              </a:spcBef>
              <a:defRPr/>
            </a:pPr>
            <a:r>
              <a:rPr lang="pt-BR" altLang="pt-BR" sz="2000" b="1" dirty="0">
                <a:solidFill>
                  <a:schemeClr val="accent1">
                    <a:lumMod val="20000"/>
                    <a:lumOff val="80000"/>
                  </a:schemeClr>
                </a:solidFill>
              </a:rPr>
              <a:t>Técnicas de Teste</a:t>
            </a:r>
          </a:p>
        </p:txBody>
      </p:sp>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Retângulo 3">
            <a:extLst>
              <a:ext uri="{FF2B5EF4-FFF2-40B4-BE49-F238E27FC236}">
                <a16:creationId xmlns:a16="http://schemas.microsoft.com/office/drawing/2014/main" id="{BFFA47B9-ED1F-4811-37C8-A3DA6B42404B}"/>
              </a:ext>
            </a:extLst>
          </p:cNvPr>
          <p:cNvSpPr/>
          <p:nvPr/>
        </p:nvSpPr>
        <p:spPr>
          <a:xfrm>
            <a:off x="457200" y="1164441"/>
            <a:ext cx="8001000" cy="338554"/>
          </a:xfrm>
          <a:prstGeom prst="rect">
            <a:avLst/>
          </a:prstGeom>
        </p:spPr>
        <p:txBody>
          <a:bodyPr wrap="square">
            <a:spAutoFit/>
          </a:bodyPr>
          <a:lstStyle/>
          <a:p>
            <a:pPr>
              <a:buClr>
                <a:srgbClr val="F00659"/>
              </a:buClr>
            </a:pPr>
            <a:r>
              <a:rPr lang="pt-BR" sz="1600" b="1" dirty="0">
                <a:solidFill>
                  <a:srgbClr val="F34B77"/>
                </a:solidFill>
              </a:rPr>
              <a:t>Exemplo</a:t>
            </a:r>
          </a:p>
        </p:txBody>
      </p:sp>
      <p:pic>
        <p:nvPicPr>
          <p:cNvPr id="2" name="Picture 1">
            <a:extLst>
              <a:ext uri="{FF2B5EF4-FFF2-40B4-BE49-F238E27FC236}">
                <a16:creationId xmlns:a16="http://schemas.microsoft.com/office/drawing/2014/main" id="{7B964D29-6FCA-245A-06B7-76BC4D3E0447}"/>
              </a:ext>
            </a:extLst>
          </p:cNvPr>
          <p:cNvPicPr>
            <a:picLocks noChangeAspect="1"/>
          </p:cNvPicPr>
          <p:nvPr/>
        </p:nvPicPr>
        <p:blipFill>
          <a:blip r:embed="rId3"/>
          <a:stretch>
            <a:fillRect/>
          </a:stretch>
        </p:blipFill>
        <p:spPr>
          <a:xfrm>
            <a:off x="2310523" y="206207"/>
            <a:ext cx="866511" cy="800281"/>
          </a:xfrm>
          <a:prstGeom prst="rect">
            <a:avLst/>
          </a:prstGeom>
        </p:spPr>
      </p:pic>
      <p:pic>
        <p:nvPicPr>
          <p:cNvPr id="4" name="Imagem 12">
            <a:extLst>
              <a:ext uri="{FF2B5EF4-FFF2-40B4-BE49-F238E27FC236}">
                <a16:creationId xmlns:a16="http://schemas.microsoft.com/office/drawing/2014/main" id="{B967A8F9-18D6-F5E8-2BE7-C51D6DE0CFCD}"/>
              </a:ext>
            </a:extLst>
          </p:cNvPr>
          <p:cNvPicPr>
            <a:picLocks noChangeAspect="1"/>
          </p:cNvPicPr>
          <p:nvPr/>
        </p:nvPicPr>
        <p:blipFill>
          <a:blip r:embed="rId4"/>
          <a:stretch>
            <a:fillRect/>
          </a:stretch>
        </p:blipFill>
        <p:spPr>
          <a:xfrm>
            <a:off x="704671" y="1885950"/>
            <a:ext cx="7734657" cy="2750288"/>
          </a:xfrm>
          <a:prstGeom prst="rect">
            <a:avLst/>
          </a:prstGeom>
        </p:spPr>
      </p:pic>
    </p:spTree>
    <p:extLst>
      <p:ext uri="{BB962C8B-B14F-4D97-AF65-F5344CB8AC3E}">
        <p14:creationId xmlns:p14="http://schemas.microsoft.com/office/powerpoint/2010/main" val="429721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5BE5AC54-BD40-E62F-4A68-09A8D11E5870}"/>
              </a:ext>
            </a:extLst>
          </p:cNvPr>
          <p:cNvSpPr/>
          <p:nvPr/>
        </p:nvSpPr>
        <p:spPr>
          <a:xfrm>
            <a:off x="240445" y="190818"/>
            <a:ext cx="1993879" cy="769441"/>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Caixa-Preta</a:t>
            </a:r>
          </a:p>
          <a:p>
            <a:pPr lvl="0" defTabSz="457200">
              <a:spcBef>
                <a:spcPct val="0"/>
              </a:spcBef>
              <a:defRPr/>
            </a:pPr>
            <a:r>
              <a:rPr lang="pt-BR" altLang="pt-BR" sz="2000" b="1" dirty="0">
                <a:solidFill>
                  <a:schemeClr val="accent1">
                    <a:lumMod val="20000"/>
                    <a:lumOff val="80000"/>
                  </a:schemeClr>
                </a:solidFill>
              </a:rPr>
              <a:t>Técnicas de Teste</a:t>
            </a:r>
          </a:p>
        </p:txBody>
      </p:sp>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Retângulo 3">
            <a:extLst>
              <a:ext uri="{FF2B5EF4-FFF2-40B4-BE49-F238E27FC236}">
                <a16:creationId xmlns:a16="http://schemas.microsoft.com/office/drawing/2014/main" id="{BFFA47B9-ED1F-4811-37C8-A3DA6B42404B}"/>
              </a:ext>
            </a:extLst>
          </p:cNvPr>
          <p:cNvSpPr/>
          <p:nvPr/>
        </p:nvSpPr>
        <p:spPr>
          <a:xfrm>
            <a:off x="457200" y="1164441"/>
            <a:ext cx="8001000" cy="1815882"/>
          </a:xfrm>
          <a:prstGeom prst="rect">
            <a:avLst/>
          </a:prstGeom>
        </p:spPr>
        <p:txBody>
          <a:bodyPr wrap="square">
            <a:spAutoFit/>
          </a:bodyPr>
          <a:lstStyle/>
          <a:p>
            <a:pPr marL="285750" indent="-285750">
              <a:buClr>
                <a:srgbClr val="F00659"/>
              </a:buClr>
              <a:buFont typeface="Arial" panose="020B0604020202020204" pitchFamily="34" charset="0"/>
              <a:buChar char="•"/>
            </a:pPr>
            <a:r>
              <a:rPr lang="pt-BR" sz="1600" b="1" dirty="0">
                <a:solidFill>
                  <a:schemeClr val="accent1">
                    <a:lumMod val="20000"/>
                    <a:lumOff val="80000"/>
                  </a:schemeClr>
                </a:solidFill>
                <a:highlight>
                  <a:srgbClr val="F00659"/>
                </a:highlight>
              </a:rPr>
              <a:t>Transição de estado:</a:t>
            </a:r>
            <a:r>
              <a:rPr lang="pt-BR" sz="1600" b="1" dirty="0">
                <a:solidFill>
                  <a:schemeClr val="accent1">
                    <a:lumMod val="20000"/>
                    <a:lumOff val="80000"/>
                  </a:schemeClr>
                </a:solidFill>
              </a:rPr>
              <a:t> </a:t>
            </a:r>
            <a:r>
              <a:rPr lang="pt-BR" sz="1600" dirty="0">
                <a:solidFill>
                  <a:schemeClr val="accent1">
                    <a:lumMod val="20000"/>
                    <a:lumOff val="80000"/>
                  </a:schemeClr>
                </a:solidFill>
              </a:rPr>
              <a:t>usado para testar a capacidade do sistema de entrar e sair de estados definidos por meio de transições válidas, assim como para tentar entrar em estados inválidos ou cobrir transições inválidas. Eventos fazem com que o sistema faça transições de estado e execute ações. Dependendo do estado do sistema, o mesmo evento pode resultar em comportamentos diferentes. Recomenda-se a criação de um diagrama de estados, com as transições válidas, e depois traduzi-lo a uma tabela de estados, adicionando também condições potencialmente inválidas.</a:t>
            </a:r>
          </a:p>
        </p:txBody>
      </p:sp>
      <p:pic>
        <p:nvPicPr>
          <p:cNvPr id="2" name="Picture 1">
            <a:extLst>
              <a:ext uri="{FF2B5EF4-FFF2-40B4-BE49-F238E27FC236}">
                <a16:creationId xmlns:a16="http://schemas.microsoft.com/office/drawing/2014/main" id="{7B964D29-6FCA-245A-06B7-76BC4D3E0447}"/>
              </a:ext>
            </a:extLst>
          </p:cNvPr>
          <p:cNvPicPr>
            <a:picLocks noChangeAspect="1"/>
          </p:cNvPicPr>
          <p:nvPr/>
        </p:nvPicPr>
        <p:blipFill>
          <a:blip r:embed="rId3"/>
          <a:stretch>
            <a:fillRect/>
          </a:stretch>
        </p:blipFill>
        <p:spPr>
          <a:xfrm>
            <a:off x="2310523" y="206207"/>
            <a:ext cx="866511" cy="800281"/>
          </a:xfrm>
          <a:prstGeom prst="rect">
            <a:avLst/>
          </a:prstGeom>
        </p:spPr>
      </p:pic>
    </p:spTree>
    <p:extLst>
      <p:ext uri="{BB962C8B-B14F-4D97-AF65-F5344CB8AC3E}">
        <p14:creationId xmlns:p14="http://schemas.microsoft.com/office/powerpoint/2010/main" val="1611506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5BE5AC54-BD40-E62F-4A68-09A8D11E5870}"/>
              </a:ext>
            </a:extLst>
          </p:cNvPr>
          <p:cNvSpPr/>
          <p:nvPr/>
        </p:nvSpPr>
        <p:spPr>
          <a:xfrm>
            <a:off x="240445" y="190818"/>
            <a:ext cx="1993879" cy="769441"/>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Caixa-Preta</a:t>
            </a:r>
          </a:p>
          <a:p>
            <a:pPr lvl="0" defTabSz="457200">
              <a:spcBef>
                <a:spcPct val="0"/>
              </a:spcBef>
              <a:defRPr/>
            </a:pPr>
            <a:r>
              <a:rPr lang="pt-BR" altLang="pt-BR" sz="2000" b="1" dirty="0">
                <a:solidFill>
                  <a:schemeClr val="accent1">
                    <a:lumMod val="20000"/>
                    <a:lumOff val="80000"/>
                  </a:schemeClr>
                </a:solidFill>
              </a:rPr>
              <a:t>Técnicas de Teste</a:t>
            </a:r>
          </a:p>
        </p:txBody>
      </p:sp>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7B964D29-6FCA-245A-06B7-76BC4D3E0447}"/>
              </a:ext>
            </a:extLst>
          </p:cNvPr>
          <p:cNvPicPr>
            <a:picLocks noChangeAspect="1"/>
          </p:cNvPicPr>
          <p:nvPr/>
        </p:nvPicPr>
        <p:blipFill>
          <a:blip r:embed="rId3"/>
          <a:stretch>
            <a:fillRect/>
          </a:stretch>
        </p:blipFill>
        <p:spPr>
          <a:xfrm>
            <a:off x="2310523" y="206207"/>
            <a:ext cx="866511" cy="800281"/>
          </a:xfrm>
          <a:prstGeom prst="rect">
            <a:avLst/>
          </a:prstGeom>
        </p:spPr>
      </p:pic>
      <p:sp>
        <p:nvSpPr>
          <p:cNvPr id="4" name="Retângulo 3">
            <a:extLst>
              <a:ext uri="{FF2B5EF4-FFF2-40B4-BE49-F238E27FC236}">
                <a16:creationId xmlns:a16="http://schemas.microsoft.com/office/drawing/2014/main" id="{ADB06E41-5331-5051-ADC7-4F198C56048F}"/>
              </a:ext>
            </a:extLst>
          </p:cNvPr>
          <p:cNvSpPr/>
          <p:nvPr/>
        </p:nvSpPr>
        <p:spPr>
          <a:xfrm>
            <a:off x="457200" y="1164441"/>
            <a:ext cx="8001000" cy="369332"/>
          </a:xfrm>
          <a:prstGeom prst="rect">
            <a:avLst/>
          </a:prstGeom>
        </p:spPr>
        <p:txBody>
          <a:bodyPr wrap="square">
            <a:spAutoFit/>
          </a:bodyPr>
          <a:lstStyle/>
          <a:p>
            <a:pPr>
              <a:buClr>
                <a:srgbClr val="F00659"/>
              </a:buClr>
            </a:pPr>
            <a:r>
              <a:rPr lang="pt-BR" b="1" dirty="0">
                <a:solidFill>
                  <a:srgbClr val="F34B77"/>
                </a:solidFill>
              </a:rPr>
              <a:t>Exemplo:</a:t>
            </a:r>
            <a:r>
              <a:rPr lang="pt-BR" dirty="0">
                <a:solidFill>
                  <a:srgbClr val="F34B77"/>
                </a:solidFill>
              </a:rPr>
              <a:t> </a:t>
            </a:r>
            <a:r>
              <a:rPr lang="pt-BR" dirty="0">
                <a:solidFill>
                  <a:schemeClr val="accent1">
                    <a:lumMod val="20000"/>
                    <a:lumOff val="80000"/>
                  </a:schemeClr>
                </a:solidFill>
              </a:rPr>
              <a:t>Máquina de estados de um relógio simples.</a:t>
            </a:r>
          </a:p>
        </p:txBody>
      </p:sp>
      <p:sp>
        <p:nvSpPr>
          <p:cNvPr id="3" name="Rectangle 2">
            <a:extLst>
              <a:ext uri="{FF2B5EF4-FFF2-40B4-BE49-F238E27FC236}">
                <a16:creationId xmlns:a16="http://schemas.microsoft.com/office/drawing/2014/main" id="{1E8886CA-B628-F1B3-D07C-AEF4C5F10BFD}"/>
              </a:ext>
            </a:extLst>
          </p:cNvPr>
          <p:cNvSpPr/>
          <p:nvPr/>
        </p:nvSpPr>
        <p:spPr>
          <a:xfrm>
            <a:off x="670560" y="2041693"/>
            <a:ext cx="5410200" cy="28956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1">
            <a:extLst>
              <a:ext uri="{FF2B5EF4-FFF2-40B4-BE49-F238E27FC236}">
                <a16:creationId xmlns:a16="http://schemas.microsoft.com/office/drawing/2014/main" id="{AFD0C3B1-6DE5-A4E7-2AE2-EA64FC2089B6}"/>
              </a:ext>
            </a:extLst>
          </p:cNvPr>
          <p:cNvSpPr/>
          <p:nvPr/>
        </p:nvSpPr>
        <p:spPr>
          <a:xfrm>
            <a:off x="6248400" y="1665055"/>
            <a:ext cx="2743200" cy="1538883"/>
          </a:xfrm>
          <a:prstGeom prst="rect">
            <a:avLst/>
          </a:prstGeom>
        </p:spPr>
        <p:txBody>
          <a:bodyPr wrap="square">
            <a:spAutoFit/>
          </a:bodyPr>
          <a:lstStyle/>
          <a:p>
            <a:pPr>
              <a:buClr>
                <a:srgbClr val="F00659"/>
              </a:buClr>
            </a:pPr>
            <a:r>
              <a:rPr lang="pt-BR" b="1" dirty="0">
                <a:solidFill>
                  <a:srgbClr val="F34B77"/>
                </a:solidFill>
              </a:rPr>
              <a:t>Tabela de estados</a:t>
            </a:r>
          </a:p>
          <a:p>
            <a:pPr>
              <a:buClr>
                <a:srgbClr val="F00659"/>
              </a:buClr>
            </a:pPr>
            <a:endParaRPr lang="pt-BR" sz="1200" dirty="0">
              <a:solidFill>
                <a:schemeClr val="accent1">
                  <a:lumMod val="20000"/>
                  <a:lumOff val="80000"/>
                </a:schemeClr>
              </a:solidFill>
            </a:endParaRPr>
          </a:p>
          <a:p>
            <a:pPr marL="285750" indent="-285750">
              <a:buClr>
                <a:srgbClr val="F00659"/>
              </a:buClr>
              <a:buFont typeface="Arial" panose="020B0604020202020204" pitchFamily="34" charset="0"/>
              <a:buChar char="•"/>
            </a:pPr>
            <a:r>
              <a:rPr lang="pt-BR" sz="1600" dirty="0">
                <a:solidFill>
                  <a:schemeClr val="accent1">
                    <a:lumMod val="20000"/>
                    <a:lumOff val="80000"/>
                  </a:schemeClr>
                </a:solidFill>
              </a:rPr>
              <a:t>Estado inicial</a:t>
            </a:r>
          </a:p>
          <a:p>
            <a:pPr marL="285750" indent="-285750">
              <a:buClr>
                <a:srgbClr val="F00659"/>
              </a:buClr>
              <a:buFont typeface="Arial" panose="020B0604020202020204" pitchFamily="34" charset="0"/>
              <a:buChar char="•"/>
            </a:pPr>
            <a:r>
              <a:rPr lang="pt-BR" sz="1600" dirty="0">
                <a:solidFill>
                  <a:schemeClr val="accent1">
                    <a:lumMod val="20000"/>
                    <a:lumOff val="80000"/>
                  </a:schemeClr>
                </a:solidFill>
              </a:rPr>
              <a:t>Entrada</a:t>
            </a:r>
          </a:p>
          <a:p>
            <a:pPr marL="285750" indent="-285750">
              <a:buClr>
                <a:srgbClr val="F00659"/>
              </a:buClr>
              <a:buFont typeface="Arial" panose="020B0604020202020204" pitchFamily="34" charset="0"/>
              <a:buChar char="•"/>
            </a:pPr>
            <a:r>
              <a:rPr lang="pt-BR" sz="1600" dirty="0">
                <a:solidFill>
                  <a:schemeClr val="accent1">
                    <a:lumMod val="20000"/>
                    <a:lumOff val="80000"/>
                  </a:schemeClr>
                </a:solidFill>
              </a:rPr>
              <a:t>Saída</a:t>
            </a:r>
          </a:p>
          <a:p>
            <a:pPr marL="285750" indent="-285750">
              <a:buClr>
                <a:srgbClr val="F00659"/>
              </a:buClr>
              <a:buFont typeface="Arial" panose="020B0604020202020204" pitchFamily="34" charset="0"/>
              <a:buChar char="•"/>
            </a:pPr>
            <a:r>
              <a:rPr lang="pt-BR" sz="1600" dirty="0">
                <a:solidFill>
                  <a:schemeClr val="accent1">
                    <a:lumMod val="20000"/>
                    <a:lumOff val="80000"/>
                  </a:schemeClr>
                </a:solidFill>
              </a:rPr>
              <a:t>Estado final</a:t>
            </a:r>
          </a:p>
        </p:txBody>
      </p:sp>
      <p:sp>
        <p:nvSpPr>
          <p:cNvPr id="9" name="Retângulo 1">
            <a:extLst>
              <a:ext uri="{FF2B5EF4-FFF2-40B4-BE49-F238E27FC236}">
                <a16:creationId xmlns:a16="http://schemas.microsoft.com/office/drawing/2014/main" id="{71B8210C-ADBF-40D9-43BC-AD7931955D3C}"/>
              </a:ext>
            </a:extLst>
          </p:cNvPr>
          <p:cNvSpPr/>
          <p:nvPr/>
        </p:nvSpPr>
        <p:spPr>
          <a:xfrm>
            <a:off x="685800" y="1665055"/>
            <a:ext cx="2743200" cy="369332"/>
          </a:xfrm>
          <a:prstGeom prst="rect">
            <a:avLst/>
          </a:prstGeom>
        </p:spPr>
        <p:txBody>
          <a:bodyPr wrap="square">
            <a:spAutoFit/>
          </a:bodyPr>
          <a:lstStyle/>
          <a:p>
            <a:pPr>
              <a:buClr>
                <a:srgbClr val="F00659"/>
              </a:buClr>
            </a:pPr>
            <a:r>
              <a:rPr lang="pt-BR" b="1" dirty="0">
                <a:solidFill>
                  <a:srgbClr val="F34B77"/>
                </a:solidFill>
              </a:rPr>
              <a:t>Diagrama de estados</a:t>
            </a:r>
          </a:p>
        </p:txBody>
      </p:sp>
    </p:spTree>
    <p:extLst>
      <p:ext uri="{BB962C8B-B14F-4D97-AF65-F5344CB8AC3E}">
        <p14:creationId xmlns:p14="http://schemas.microsoft.com/office/powerpoint/2010/main" val="2043508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Retângulo 3">
            <a:extLst>
              <a:ext uri="{FF2B5EF4-FFF2-40B4-BE49-F238E27FC236}">
                <a16:creationId xmlns:a16="http://schemas.microsoft.com/office/drawing/2014/main" id="{BFFA47B9-ED1F-4811-37C8-A3DA6B42404B}"/>
              </a:ext>
            </a:extLst>
          </p:cNvPr>
          <p:cNvSpPr/>
          <p:nvPr/>
        </p:nvSpPr>
        <p:spPr>
          <a:xfrm>
            <a:off x="457200" y="1164441"/>
            <a:ext cx="8001000" cy="3539430"/>
          </a:xfrm>
          <a:prstGeom prst="rect">
            <a:avLst/>
          </a:prstGeom>
        </p:spPr>
        <p:txBody>
          <a:bodyPr wrap="square">
            <a:spAutoFit/>
          </a:bodyPr>
          <a:lstStyle/>
          <a:p>
            <a:pPr marL="285750" indent="-285750">
              <a:buClr>
                <a:srgbClr val="F00659"/>
              </a:buClr>
              <a:buFont typeface="Arial" panose="020B0604020202020204" pitchFamily="34" charset="0"/>
              <a:buChar char="•"/>
            </a:pPr>
            <a:r>
              <a:rPr lang="pt-BR" sz="1600" b="1" dirty="0">
                <a:solidFill>
                  <a:schemeClr val="accent1">
                    <a:lumMod val="20000"/>
                    <a:lumOff val="80000"/>
                  </a:schemeClr>
                </a:solidFill>
                <a:highlight>
                  <a:srgbClr val="F00659"/>
                </a:highlight>
              </a:rPr>
              <a:t>Teste de Confirmação:</a:t>
            </a:r>
            <a:r>
              <a:rPr lang="pt-BR" sz="1600" b="1" dirty="0">
                <a:solidFill>
                  <a:schemeClr val="accent1">
                    <a:lumMod val="20000"/>
                    <a:lumOff val="80000"/>
                  </a:schemeClr>
                </a:solidFill>
              </a:rPr>
              <a:t> </a:t>
            </a:r>
            <a:r>
              <a:rPr lang="pt-BR" sz="1600" dirty="0">
                <a:solidFill>
                  <a:schemeClr val="accent1">
                    <a:lumMod val="20000"/>
                    <a:lumOff val="80000"/>
                  </a:schemeClr>
                </a:solidFill>
              </a:rPr>
              <a:t>Depois que um defeito é corrigido, todos os casos de teste que falharam devido ao defeito devem ser executados novamente na nova versão. No mínimo, as etapas para reproduzir as falhas causadas pelo defeito devem ser executadas novamente, com a finalidade de confirmar se o defeito original foi corrigido com sucesso.</a:t>
            </a:r>
          </a:p>
          <a:p>
            <a:pPr marL="285750" indent="-285750">
              <a:buClr>
                <a:srgbClr val="F00659"/>
              </a:buClr>
              <a:buFont typeface="Arial" panose="020B0604020202020204" pitchFamily="34" charset="0"/>
              <a:buChar char="•"/>
            </a:pPr>
            <a:endParaRPr lang="pt-BR" sz="1600" dirty="0">
              <a:solidFill>
                <a:schemeClr val="accent1">
                  <a:lumMod val="20000"/>
                  <a:lumOff val="80000"/>
                </a:schemeClr>
              </a:solidFill>
            </a:endParaRPr>
          </a:p>
          <a:p>
            <a:pPr marL="285750" indent="-285750">
              <a:buClr>
                <a:srgbClr val="F00659"/>
              </a:buClr>
              <a:buFont typeface="Arial" panose="020B0604020202020204" pitchFamily="34" charset="0"/>
              <a:buChar char="•"/>
            </a:pPr>
            <a:r>
              <a:rPr lang="pt-BR" sz="1600" b="1" dirty="0">
                <a:solidFill>
                  <a:schemeClr val="accent1">
                    <a:lumMod val="20000"/>
                    <a:lumOff val="80000"/>
                  </a:schemeClr>
                </a:solidFill>
                <a:highlight>
                  <a:srgbClr val="F00659"/>
                </a:highlight>
              </a:rPr>
              <a:t>Teste de Regressão:</a:t>
            </a:r>
            <a:r>
              <a:rPr lang="pt-BR" sz="1600" b="1" dirty="0">
                <a:solidFill>
                  <a:schemeClr val="accent1">
                    <a:lumMod val="20000"/>
                    <a:lumOff val="80000"/>
                  </a:schemeClr>
                </a:solidFill>
              </a:rPr>
              <a:t> </a:t>
            </a:r>
            <a:r>
              <a:rPr lang="pt-BR" sz="1600" dirty="0">
                <a:solidFill>
                  <a:schemeClr val="accent1">
                    <a:lumMod val="20000"/>
                    <a:lumOff val="80000"/>
                  </a:schemeClr>
                </a:solidFill>
              </a:rPr>
              <a:t>É possível que uma alteração feita em uma parte do código (ou mesmo no ambiente), seja uma correção ou nova implementação, possa afetar acidentalmente o comportamento de outras partes do sistema. Tais efeitos colaterais não intencionais são chamados de regressões. Portanto, o teste de regressão envolve a execução de um conjunto testes básicos que abrangem as principais funcionalidades do sistema, com o intuito detectar eventuais efeitos colaterais indesejados. Os conjuntos de testes de regressão são executados muitas vezes (em toda nova release), portanto é um </a:t>
            </a:r>
            <a:r>
              <a:rPr lang="pt-BR" sz="1600" u="sng" dirty="0">
                <a:solidFill>
                  <a:schemeClr val="accent1">
                    <a:lumMod val="20000"/>
                    <a:lumOff val="80000"/>
                  </a:schemeClr>
                </a:solidFill>
              </a:rPr>
              <a:t>forte candidato à automação</a:t>
            </a:r>
            <a:r>
              <a:rPr lang="pt-BR" sz="1600" dirty="0">
                <a:solidFill>
                  <a:schemeClr val="accent1">
                    <a:lumMod val="20000"/>
                    <a:lumOff val="80000"/>
                  </a:schemeClr>
                </a:solidFill>
              </a:rPr>
              <a:t>.</a:t>
            </a:r>
          </a:p>
          <a:p>
            <a:pPr marL="285750" indent="-285750">
              <a:buClr>
                <a:srgbClr val="F00659"/>
              </a:buClr>
              <a:buFont typeface="Arial" panose="020B0604020202020204" pitchFamily="34" charset="0"/>
              <a:buChar char="•"/>
            </a:pPr>
            <a:endParaRPr lang="pt-BR" sz="1600" dirty="0">
              <a:solidFill>
                <a:schemeClr val="accent1">
                  <a:lumMod val="20000"/>
                  <a:lumOff val="80000"/>
                </a:schemeClr>
              </a:solidFill>
            </a:endParaRPr>
          </a:p>
        </p:txBody>
      </p:sp>
      <p:sp>
        <p:nvSpPr>
          <p:cNvPr id="4" name="Retângulo 4">
            <a:extLst>
              <a:ext uri="{FF2B5EF4-FFF2-40B4-BE49-F238E27FC236}">
                <a16:creationId xmlns:a16="http://schemas.microsoft.com/office/drawing/2014/main" id="{3692B9F6-6FB0-10B8-EAD6-2EF466AE97D8}"/>
              </a:ext>
            </a:extLst>
          </p:cNvPr>
          <p:cNvSpPr/>
          <p:nvPr/>
        </p:nvSpPr>
        <p:spPr>
          <a:xfrm>
            <a:off x="240445" y="344706"/>
            <a:ext cx="2928238" cy="461665"/>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Outros Tipos de Teste</a:t>
            </a:r>
          </a:p>
        </p:txBody>
      </p:sp>
    </p:spTree>
    <p:extLst>
      <p:ext uri="{BB962C8B-B14F-4D97-AF65-F5344CB8AC3E}">
        <p14:creationId xmlns:p14="http://schemas.microsoft.com/office/powerpoint/2010/main" val="1328078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Retângulo 3">
            <a:extLst>
              <a:ext uri="{FF2B5EF4-FFF2-40B4-BE49-F238E27FC236}">
                <a16:creationId xmlns:a16="http://schemas.microsoft.com/office/drawing/2014/main" id="{BFFA47B9-ED1F-4811-37C8-A3DA6B42404B}"/>
              </a:ext>
            </a:extLst>
          </p:cNvPr>
          <p:cNvSpPr/>
          <p:nvPr/>
        </p:nvSpPr>
        <p:spPr>
          <a:xfrm>
            <a:off x="457200" y="1164441"/>
            <a:ext cx="8001000" cy="3046988"/>
          </a:xfrm>
          <a:prstGeom prst="rect">
            <a:avLst/>
          </a:prstGeom>
        </p:spPr>
        <p:txBody>
          <a:bodyPr wrap="square">
            <a:spAutoFit/>
          </a:bodyPr>
          <a:lstStyle/>
          <a:p>
            <a:pPr marL="285750" indent="-285750">
              <a:buClr>
                <a:srgbClr val="F00659"/>
              </a:buClr>
              <a:buFont typeface="Arial" panose="020B0604020202020204" pitchFamily="34" charset="0"/>
              <a:buChar char="•"/>
            </a:pPr>
            <a:r>
              <a:rPr lang="pt-BR" sz="1600" b="1" dirty="0" err="1">
                <a:solidFill>
                  <a:schemeClr val="accent1">
                    <a:lumMod val="20000"/>
                    <a:lumOff val="80000"/>
                  </a:schemeClr>
                </a:solidFill>
                <a:highlight>
                  <a:srgbClr val="F00659"/>
                </a:highlight>
              </a:rPr>
              <a:t>Smoke</a:t>
            </a:r>
            <a:r>
              <a:rPr lang="pt-BR" sz="1600" b="1" dirty="0">
                <a:solidFill>
                  <a:schemeClr val="accent1">
                    <a:lumMod val="20000"/>
                    <a:lumOff val="80000"/>
                  </a:schemeClr>
                </a:solidFill>
                <a:highlight>
                  <a:srgbClr val="F00659"/>
                </a:highlight>
              </a:rPr>
              <a:t> </a:t>
            </a:r>
            <a:r>
              <a:rPr lang="pt-BR" sz="1600" b="1" dirty="0" err="1">
                <a:solidFill>
                  <a:schemeClr val="accent1">
                    <a:lumMod val="20000"/>
                    <a:lumOff val="80000"/>
                  </a:schemeClr>
                </a:solidFill>
                <a:highlight>
                  <a:srgbClr val="F00659"/>
                </a:highlight>
              </a:rPr>
              <a:t>Tests</a:t>
            </a:r>
            <a:r>
              <a:rPr lang="pt-BR" sz="1600" b="1" dirty="0">
                <a:solidFill>
                  <a:schemeClr val="accent1">
                    <a:lumMod val="20000"/>
                    <a:lumOff val="80000"/>
                  </a:schemeClr>
                </a:solidFill>
                <a:highlight>
                  <a:srgbClr val="F00659"/>
                </a:highlight>
              </a:rPr>
              <a:t>:</a:t>
            </a:r>
            <a:r>
              <a:rPr lang="pt-BR" sz="1600" b="1" dirty="0">
                <a:solidFill>
                  <a:schemeClr val="accent1">
                    <a:lumMod val="20000"/>
                    <a:lumOff val="80000"/>
                  </a:schemeClr>
                </a:solidFill>
              </a:rPr>
              <a:t> </a:t>
            </a:r>
            <a:r>
              <a:rPr lang="pt-BR" sz="1600" dirty="0">
                <a:solidFill>
                  <a:schemeClr val="accent1">
                    <a:lumMod val="20000"/>
                    <a:lumOff val="80000"/>
                  </a:schemeClr>
                </a:solidFill>
              </a:rPr>
              <a:t>pequeno grupo de testes que verifica se as funcionalidades básicas do sistema estão operacionais em uma determinada release. Eles devem ser </a:t>
            </a:r>
            <a:r>
              <a:rPr lang="pt-BR" sz="1600" u="sng" dirty="0">
                <a:solidFill>
                  <a:schemeClr val="accent1">
                    <a:lumMod val="20000"/>
                    <a:lumOff val="80000"/>
                  </a:schemeClr>
                </a:solidFill>
              </a:rPr>
              <a:t>sempre os primeiros testes</a:t>
            </a:r>
            <a:r>
              <a:rPr lang="pt-BR" sz="1600" dirty="0">
                <a:solidFill>
                  <a:schemeClr val="accent1">
                    <a:lumMod val="20000"/>
                    <a:lumOff val="80000"/>
                  </a:schemeClr>
                </a:solidFill>
              </a:rPr>
              <a:t> executados no escopo, sendo que a aprovação neles é a </a:t>
            </a:r>
            <a:r>
              <a:rPr lang="pt-BR" sz="1600" u="sng" dirty="0">
                <a:solidFill>
                  <a:schemeClr val="accent1">
                    <a:lumMod val="20000"/>
                    <a:lumOff val="80000"/>
                  </a:schemeClr>
                </a:solidFill>
              </a:rPr>
              <a:t>condição para a continuidade</a:t>
            </a:r>
            <a:r>
              <a:rPr lang="pt-BR" sz="1600" dirty="0">
                <a:solidFill>
                  <a:schemeClr val="accent1">
                    <a:lumMod val="20000"/>
                    <a:lumOff val="80000"/>
                  </a:schemeClr>
                </a:solidFill>
              </a:rPr>
              <a:t> das demais atividades de teste programadas.</a:t>
            </a:r>
          </a:p>
          <a:p>
            <a:pPr marL="285750" indent="-285750">
              <a:buClr>
                <a:srgbClr val="F00659"/>
              </a:buClr>
              <a:buFont typeface="Arial" panose="020B0604020202020204" pitchFamily="34" charset="0"/>
              <a:buChar char="•"/>
            </a:pPr>
            <a:endParaRPr lang="pt-BR" sz="1600" dirty="0">
              <a:solidFill>
                <a:schemeClr val="accent1">
                  <a:lumMod val="20000"/>
                  <a:lumOff val="80000"/>
                </a:schemeClr>
              </a:solidFill>
            </a:endParaRPr>
          </a:p>
          <a:p>
            <a:pPr marL="285750" indent="-285750">
              <a:buClr>
                <a:srgbClr val="F00659"/>
              </a:buClr>
              <a:buFont typeface="Arial" panose="020B0604020202020204" pitchFamily="34" charset="0"/>
              <a:buChar char="•"/>
            </a:pPr>
            <a:r>
              <a:rPr lang="pt-BR" sz="1600" b="1" dirty="0" err="1">
                <a:solidFill>
                  <a:schemeClr val="accent1">
                    <a:lumMod val="20000"/>
                    <a:lumOff val="80000"/>
                  </a:schemeClr>
                </a:solidFill>
                <a:highlight>
                  <a:srgbClr val="F00659"/>
                </a:highlight>
              </a:rPr>
              <a:t>Sanity</a:t>
            </a:r>
            <a:r>
              <a:rPr lang="pt-BR" sz="1600" b="1" dirty="0">
                <a:solidFill>
                  <a:schemeClr val="accent1">
                    <a:lumMod val="20000"/>
                    <a:lumOff val="80000"/>
                  </a:schemeClr>
                </a:solidFill>
                <a:highlight>
                  <a:srgbClr val="F00659"/>
                </a:highlight>
              </a:rPr>
              <a:t> </a:t>
            </a:r>
            <a:r>
              <a:rPr lang="pt-BR" sz="1600" b="1" dirty="0" err="1">
                <a:solidFill>
                  <a:schemeClr val="accent1">
                    <a:lumMod val="20000"/>
                    <a:lumOff val="80000"/>
                  </a:schemeClr>
                </a:solidFill>
                <a:highlight>
                  <a:srgbClr val="F00659"/>
                </a:highlight>
              </a:rPr>
              <a:t>Tests</a:t>
            </a:r>
            <a:r>
              <a:rPr lang="pt-BR" sz="1600" b="1" dirty="0">
                <a:solidFill>
                  <a:schemeClr val="accent1">
                    <a:lumMod val="20000"/>
                    <a:lumOff val="80000"/>
                  </a:schemeClr>
                </a:solidFill>
                <a:highlight>
                  <a:srgbClr val="F00659"/>
                </a:highlight>
              </a:rPr>
              <a:t>:</a:t>
            </a:r>
            <a:r>
              <a:rPr lang="pt-BR" sz="1600" b="1" dirty="0">
                <a:solidFill>
                  <a:schemeClr val="accent1">
                    <a:lumMod val="20000"/>
                    <a:lumOff val="80000"/>
                  </a:schemeClr>
                </a:solidFill>
              </a:rPr>
              <a:t> </a:t>
            </a:r>
            <a:r>
              <a:rPr lang="pt-BR" sz="1600" dirty="0">
                <a:solidFill>
                  <a:schemeClr val="accent1">
                    <a:lumMod val="20000"/>
                    <a:lumOff val="80000"/>
                  </a:schemeClr>
                </a:solidFill>
              </a:rPr>
              <a:t>o teste de sanidade é feito quando o tempo disponível para validação é muito curto, sendo então um conjunto pequeno de testes simples, mas que deve cobrir todas as funcionalidades principais do sistema. Pode ser considerado um subconjunto do Teste de Regressão. Ao contrário do </a:t>
            </a:r>
            <a:r>
              <a:rPr lang="pt-BR" sz="1600" i="1" dirty="0" err="1">
                <a:solidFill>
                  <a:schemeClr val="accent1">
                    <a:lumMod val="20000"/>
                    <a:lumOff val="80000"/>
                  </a:schemeClr>
                </a:solidFill>
              </a:rPr>
              <a:t>Smoke</a:t>
            </a:r>
            <a:r>
              <a:rPr lang="pt-BR" sz="1600" i="1" dirty="0">
                <a:solidFill>
                  <a:schemeClr val="accent1">
                    <a:lumMod val="20000"/>
                    <a:lumOff val="80000"/>
                  </a:schemeClr>
                </a:solidFill>
              </a:rPr>
              <a:t> Test</a:t>
            </a:r>
            <a:r>
              <a:rPr lang="pt-BR" sz="1600" dirty="0">
                <a:solidFill>
                  <a:schemeClr val="accent1">
                    <a:lumMod val="20000"/>
                    <a:lumOff val="80000"/>
                  </a:schemeClr>
                </a:solidFill>
              </a:rPr>
              <a:t> e do Teste de Regressão, que são os testes iniciais de um escopo maior, o </a:t>
            </a:r>
            <a:r>
              <a:rPr lang="pt-BR" sz="1600" i="1" dirty="0" err="1">
                <a:solidFill>
                  <a:schemeClr val="accent1">
                    <a:lumMod val="20000"/>
                    <a:lumOff val="80000"/>
                  </a:schemeClr>
                </a:solidFill>
              </a:rPr>
              <a:t>Sanity</a:t>
            </a:r>
            <a:r>
              <a:rPr lang="pt-BR" sz="1600" i="1" dirty="0">
                <a:solidFill>
                  <a:schemeClr val="accent1">
                    <a:lumMod val="20000"/>
                    <a:lumOff val="80000"/>
                  </a:schemeClr>
                </a:solidFill>
              </a:rPr>
              <a:t> Test</a:t>
            </a:r>
            <a:r>
              <a:rPr lang="pt-BR" sz="1600" dirty="0">
                <a:solidFill>
                  <a:schemeClr val="accent1">
                    <a:lumMod val="20000"/>
                    <a:lumOff val="80000"/>
                  </a:schemeClr>
                </a:solidFill>
              </a:rPr>
              <a:t> normalmente é o único escopo possível para a release, dada a restrição de tempo.</a:t>
            </a:r>
          </a:p>
          <a:p>
            <a:pPr marL="285750" indent="-285750">
              <a:buClr>
                <a:srgbClr val="F00659"/>
              </a:buClr>
              <a:buFont typeface="Arial" panose="020B0604020202020204" pitchFamily="34" charset="0"/>
              <a:buChar char="•"/>
            </a:pPr>
            <a:endParaRPr lang="pt-BR" sz="1600" dirty="0">
              <a:solidFill>
                <a:schemeClr val="accent1">
                  <a:lumMod val="20000"/>
                  <a:lumOff val="80000"/>
                </a:schemeClr>
              </a:solidFill>
            </a:endParaRPr>
          </a:p>
        </p:txBody>
      </p:sp>
      <p:sp>
        <p:nvSpPr>
          <p:cNvPr id="4" name="Retângulo 4">
            <a:extLst>
              <a:ext uri="{FF2B5EF4-FFF2-40B4-BE49-F238E27FC236}">
                <a16:creationId xmlns:a16="http://schemas.microsoft.com/office/drawing/2014/main" id="{3692B9F6-6FB0-10B8-EAD6-2EF466AE97D8}"/>
              </a:ext>
            </a:extLst>
          </p:cNvPr>
          <p:cNvSpPr/>
          <p:nvPr/>
        </p:nvSpPr>
        <p:spPr>
          <a:xfrm>
            <a:off x="240445" y="344706"/>
            <a:ext cx="2928238" cy="461665"/>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Outros Tipos de Teste</a:t>
            </a:r>
          </a:p>
        </p:txBody>
      </p:sp>
    </p:spTree>
    <p:extLst>
      <p:ext uri="{BB962C8B-B14F-4D97-AF65-F5344CB8AC3E}">
        <p14:creationId xmlns:p14="http://schemas.microsoft.com/office/powerpoint/2010/main" val="3681443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Retângulo 3">
            <a:extLst>
              <a:ext uri="{FF2B5EF4-FFF2-40B4-BE49-F238E27FC236}">
                <a16:creationId xmlns:a16="http://schemas.microsoft.com/office/drawing/2014/main" id="{BFFA47B9-ED1F-4811-37C8-A3DA6B42404B}"/>
              </a:ext>
            </a:extLst>
          </p:cNvPr>
          <p:cNvSpPr/>
          <p:nvPr/>
        </p:nvSpPr>
        <p:spPr>
          <a:xfrm>
            <a:off x="457200" y="1164441"/>
            <a:ext cx="8001000" cy="2800767"/>
          </a:xfrm>
          <a:prstGeom prst="rect">
            <a:avLst/>
          </a:prstGeom>
        </p:spPr>
        <p:txBody>
          <a:bodyPr wrap="square">
            <a:spAutoFit/>
          </a:bodyPr>
          <a:lstStyle/>
          <a:p>
            <a:pPr marL="285750" indent="-285750">
              <a:buClr>
                <a:srgbClr val="F00659"/>
              </a:buClr>
              <a:buFont typeface="Arial" panose="020B0604020202020204" pitchFamily="34" charset="0"/>
              <a:buChar char="•"/>
            </a:pPr>
            <a:r>
              <a:rPr lang="pt-BR" sz="1600" b="1" dirty="0">
                <a:solidFill>
                  <a:schemeClr val="accent1">
                    <a:lumMod val="20000"/>
                    <a:lumOff val="80000"/>
                  </a:schemeClr>
                </a:solidFill>
                <a:highlight>
                  <a:srgbClr val="F00659"/>
                </a:highlight>
              </a:rPr>
              <a:t>Testes Positivos:</a:t>
            </a:r>
            <a:r>
              <a:rPr lang="pt-BR" sz="1600" b="1" dirty="0">
                <a:solidFill>
                  <a:schemeClr val="accent1">
                    <a:lumMod val="20000"/>
                    <a:lumOff val="80000"/>
                  </a:schemeClr>
                </a:solidFill>
              </a:rPr>
              <a:t> </a:t>
            </a:r>
            <a:r>
              <a:rPr lang="pt-BR" sz="1600" dirty="0">
                <a:solidFill>
                  <a:schemeClr val="accent1">
                    <a:lumMod val="20000"/>
                    <a:lumOff val="80000"/>
                  </a:schemeClr>
                </a:solidFill>
              </a:rPr>
              <a:t>também chamado de teste de “caminho feliz”, é normalmente a primeira abordagem que um testador usaria numa atividade de teste. Ele considera o cenário perfeito do usuário final, usando dados válidos e corretos como entrada ou apenas executando as ações como deveria ser feito. O método testa se o sistema faz o que deveria fazer.</a:t>
            </a:r>
          </a:p>
          <a:p>
            <a:pPr marL="285750" indent="-285750">
              <a:buClr>
                <a:srgbClr val="F00659"/>
              </a:buClr>
              <a:buFont typeface="Arial" panose="020B0604020202020204" pitchFamily="34" charset="0"/>
              <a:buChar char="•"/>
            </a:pPr>
            <a:endParaRPr lang="pt-BR" sz="1600" dirty="0">
              <a:solidFill>
                <a:schemeClr val="accent1">
                  <a:lumMod val="20000"/>
                  <a:lumOff val="80000"/>
                </a:schemeClr>
              </a:solidFill>
            </a:endParaRPr>
          </a:p>
          <a:p>
            <a:pPr marL="285750" indent="-285750">
              <a:buClr>
                <a:srgbClr val="F00659"/>
              </a:buClr>
              <a:buFont typeface="Arial" panose="020B0604020202020204" pitchFamily="34" charset="0"/>
              <a:buChar char="•"/>
            </a:pPr>
            <a:r>
              <a:rPr lang="pt-BR" sz="1600" b="1" dirty="0">
                <a:solidFill>
                  <a:schemeClr val="accent1">
                    <a:lumMod val="20000"/>
                    <a:lumOff val="80000"/>
                  </a:schemeClr>
                </a:solidFill>
                <a:highlight>
                  <a:srgbClr val="F00659"/>
                </a:highlight>
              </a:rPr>
              <a:t>Testes Negativos:</a:t>
            </a:r>
            <a:r>
              <a:rPr lang="pt-BR" sz="1600" b="1" dirty="0">
                <a:solidFill>
                  <a:schemeClr val="accent1">
                    <a:lumMod val="20000"/>
                    <a:lumOff val="80000"/>
                  </a:schemeClr>
                </a:solidFill>
              </a:rPr>
              <a:t> </a:t>
            </a:r>
            <a:r>
              <a:rPr lang="pt-BR" sz="1600" dirty="0">
                <a:solidFill>
                  <a:schemeClr val="accent1">
                    <a:lumMod val="20000"/>
                    <a:lumOff val="80000"/>
                  </a:schemeClr>
                </a:solidFill>
              </a:rPr>
              <a:t>também chamado de teste de “caminho errado”, tem a intenção de garantir a estabilidade da aplicação. É o processo de validar o sistema usando dados inválidos ou performando ações da maneira incorreta, verificando se o sistema lida bem com tais situações e mostra mensagens de erro ao usuário como deveria. O método testa se o sistema não faz o que não deveria fazer.</a:t>
            </a:r>
          </a:p>
        </p:txBody>
      </p:sp>
      <p:sp>
        <p:nvSpPr>
          <p:cNvPr id="4" name="Retângulo 4">
            <a:extLst>
              <a:ext uri="{FF2B5EF4-FFF2-40B4-BE49-F238E27FC236}">
                <a16:creationId xmlns:a16="http://schemas.microsoft.com/office/drawing/2014/main" id="{3692B9F6-6FB0-10B8-EAD6-2EF466AE97D8}"/>
              </a:ext>
            </a:extLst>
          </p:cNvPr>
          <p:cNvSpPr/>
          <p:nvPr/>
        </p:nvSpPr>
        <p:spPr>
          <a:xfrm>
            <a:off x="240445" y="344706"/>
            <a:ext cx="2928238" cy="461665"/>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Outros Tipos de Teste</a:t>
            </a:r>
          </a:p>
        </p:txBody>
      </p:sp>
    </p:spTree>
    <p:extLst>
      <p:ext uri="{BB962C8B-B14F-4D97-AF65-F5344CB8AC3E}">
        <p14:creationId xmlns:p14="http://schemas.microsoft.com/office/powerpoint/2010/main" val="18084404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99E2FC07-A5E7-004D-AF47-CA34106B587C}"/>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2544" y="0"/>
            <a:ext cx="9135541" cy="5138742"/>
          </a:xfrm>
          <a:prstGeom prst="rect">
            <a:avLst/>
          </a:prstGeom>
        </p:spPr>
      </p:pic>
      <p:sp>
        <p:nvSpPr>
          <p:cNvPr id="4" name="Rectangle 20">
            <a:extLst>
              <a:ext uri="{FF2B5EF4-FFF2-40B4-BE49-F238E27FC236}">
                <a16:creationId xmlns:a16="http://schemas.microsoft.com/office/drawing/2014/main" id="{42BB94E7-A97E-61AC-F5A4-7521FE00A89A}"/>
              </a:ext>
            </a:extLst>
          </p:cNvPr>
          <p:cNvSpPr/>
          <p:nvPr/>
        </p:nvSpPr>
        <p:spPr>
          <a:xfrm flipH="1">
            <a:off x="813810" y="1782201"/>
            <a:ext cx="45719" cy="1063487"/>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CaixaDeTexto 4">
            <a:extLst>
              <a:ext uri="{FF2B5EF4-FFF2-40B4-BE49-F238E27FC236}">
                <a16:creationId xmlns:a16="http://schemas.microsoft.com/office/drawing/2014/main" id="{C8940C4E-00BB-94F6-BE32-D4537D2FB467}"/>
              </a:ext>
            </a:extLst>
          </p:cNvPr>
          <p:cNvSpPr txBox="1"/>
          <p:nvPr/>
        </p:nvSpPr>
        <p:spPr>
          <a:xfrm>
            <a:off x="859529" y="1836890"/>
            <a:ext cx="7963869" cy="954107"/>
          </a:xfrm>
          <a:prstGeom prst="rect">
            <a:avLst/>
          </a:prstGeom>
          <a:noFill/>
        </p:spPr>
        <p:txBody>
          <a:bodyPr wrap="square" rtlCol="0">
            <a:spAutoFit/>
          </a:bodyPr>
          <a:lstStyle/>
          <a:p>
            <a:r>
              <a:rPr lang="pt-BR" sz="2800" b="1" dirty="0">
                <a:solidFill>
                  <a:schemeClr val="accent1">
                    <a:lumMod val="20000"/>
                    <a:lumOff val="80000"/>
                  </a:schemeClr>
                </a:solidFill>
              </a:rPr>
              <a:t>Introdução aos Testes de Software</a:t>
            </a:r>
          </a:p>
          <a:p>
            <a:r>
              <a:rPr lang="pt-BR" sz="2800" b="1" dirty="0">
                <a:solidFill>
                  <a:schemeClr val="accent1">
                    <a:lumMod val="20000"/>
                    <a:lumOff val="80000"/>
                  </a:schemeClr>
                </a:solidFill>
              </a:rPr>
              <a:t>Aula 2</a:t>
            </a:r>
          </a:p>
        </p:txBody>
      </p:sp>
      <p:sp>
        <p:nvSpPr>
          <p:cNvPr id="6" name="CaixaDeTexto 5">
            <a:extLst>
              <a:ext uri="{FF2B5EF4-FFF2-40B4-BE49-F238E27FC236}">
                <a16:creationId xmlns:a16="http://schemas.microsoft.com/office/drawing/2014/main" id="{D9F636EA-BB70-15EE-F931-DFF96F4FFF4D}"/>
              </a:ext>
            </a:extLst>
          </p:cNvPr>
          <p:cNvSpPr txBox="1"/>
          <p:nvPr/>
        </p:nvSpPr>
        <p:spPr>
          <a:xfrm>
            <a:off x="5486400" y="4019550"/>
            <a:ext cx="3036537" cy="523220"/>
          </a:xfrm>
          <a:prstGeom prst="rect">
            <a:avLst/>
          </a:prstGeom>
          <a:noFill/>
        </p:spPr>
        <p:txBody>
          <a:bodyPr wrap="none" rtlCol="0">
            <a:spAutoFit/>
          </a:bodyPr>
          <a:lstStyle/>
          <a:p>
            <a:r>
              <a:rPr lang="pt-BR" sz="2800" b="1" dirty="0">
                <a:solidFill>
                  <a:srgbClr val="F34B77"/>
                </a:solidFill>
              </a:rPr>
              <a:t>Prof. Marcel Massa</a:t>
            </a:r>
          </a:p>
        </p:txBody>
      </p:sp>
    </p:spTree>
    <p:extLst>
      <p:ext uri="{BB962C8B-B14F-4D97-AF65-F5344CB8AC3E}">
        <p14:creationId xmlns:p14="http://schemas.microsoft.com/office/powerpoint/2010/main" val="153653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Retângulo 3">
            <a:extLst>
              <a:ext uri="{FF2B5EF4-FFF2-40B4-BE49-F238E27FC236}">
                <a16:creationId xmlns:a16="http://schemas.microsoft.com/office/drawing/2014/main" id="{BFFA47B9-ED1F-4811-37C8-A3DA6B42404B}"/>
              </a:ext>
            </a:extLst>
          </p:cNvPr>
          <p:cNvSpPr/>
          <p:nvPr/>
        </p:nvSpPr>
        <p:spPr>
          <a:xfrm>
            <a:off x="457200" y="1164441"/>
            <a:ext cx="8001000" cy="2800767"/>
          </a:xfrm>
          <a:prstGeom prst="rect">
            <a:avLst/>
          </a:prstGeom>
        </p:spPr>
        <p:txBody>
          <a:bodyPr wrap="square">
            <a:spAutoFit/>
          </a:bodyPr>
          <a:lstStyle/>
          <a:p>
            <a:pPr marL="285750" indent="-285750">
              <a:buClr>
                <a:srgbClr val="F00659"/>
              </a:buClr>
              <a:buFont typeface="Arial" panose="020B0604020202020204" pitchFamily="34" charset="0"/>
              <a:buChar char="•"/>
            </a:pPr>
            <a:r>
              <a:rPr lang="pt-BR" sz="1600" b="1" dirty="0">
                <a:solidFill>
                  <a:schemeClr val="accent1">
                    <a:lumMod val="20000"/>
                    <a:lumOff val="80000"/>
                  </a:schemeClr>
                </a:solidFill>
                <a:highlight>
                  <a:srgbClr val="F00659"/>
                </a:highlight>
              </a:rPr>
              <a:t>Suposição de Erros:</a:t>
            </a:r>
            <a:r>
              <a:rPr lang="pt-BR" sz="1600" b="1" dirty="0">
                <a:solidFill>
                  <a:schemeClr val="accent1">
                    <a:lumMod val="20000"/>
                    <a:lumOff val="80000"/>
                  </a:schemeClr>
                </a:solidFill>
              </a:rPr>
              <a:t> </a:t>
            </a:r>
            <a:r>
              <a:rPr lang="pt-BR" sz="1600" dirty="0">
                <a:solidFill>
                  <a:schemeClr val="accent1">
                    <a:lumMod val="20000"/>
                    <a:lumOff val="80000"/>
                  </a:schemeClr>
                </a:solidFill>
              </a:rPr>
              <a:t>técnica usada para prever a ocorrência defeitos e falhas com base no conhecimento do testador, que usa sua experiência para tentar adivinhar possíveis erros que poderiam ter sido cometidos no desenvolvimento. Informações importantes que compõem esse conhecimento são: comportamento da aplicação no passado, tipos de erros que tendem a ser cometidos, falhas em outros aplicativos similares, etc.</a:t>
            </a:r>
          </a:p>
          <a:p>
            <a:pPr marL="285750" indent="-285750">
              <a:buClr>
                <a:srgbClr val="F00659"/>
              </a:buClr>
              <a:buFont typeface="Arial" panose="020B0604020202020204" pitchFamily="34" charset="0"/>
              <a:buChar char="•"/>
            </a:pPr>
            <a:endParaRPr lang="pt-BR" sz="1600" dirty="0">
              <a:solidFill>
                <a:schemeClr val="accent1">
                  <a:lumMod val="20000"/>
                  <a:lumOff val="80000"/>
                </a:schemeClr>
              </a:solidFill>
            </a:endParaRPr>
          </a:p>
          <a:p>
            <a:pPr marL="285750" indent="-285750">
              <a:buClr>
                <a:srgbClr val="F00659"/>
              </a:buClr>
              <a:buFont typeface="Arial" panose="020B0604020202020204" pitchFamily="34" charset="0"/>
              <a:buChar char="•"/>
            </a:pPr>
            <a:r>
              <a:rPr lang="pt-BR" sz="1600" b="1" dirty="0">
                <a:solidFill>
                  <a:schemeClr val="accent1">
                    <a:lumMod val="20000"/>
                    <a:lumOff val="80000"/>
                  </a:schemeClr>
                </a:solidFill>
                <a:highlight>
                  <a:srgbClr val="F00659"/>
                </a:highlight>
              </a:rPr>
              <a:t>Testes Exploratórios:</a:t>
            </a:r>
            <a:r>
              <a:rPr lang="pt-BR" sz="1600" b="1" dirty="0">
                <a:solidFill>
                  <a:schemeClr val="accent1">
                    <a:lumMod val="20000"/>
                    <a:lumOff val="80000"/>
                  </a:schemeClr>
                </a:solidFill>
              </a:rPr>
              <a:t> </a:t>
            </a:r>
            <a:r>
              <a:rPr lang="pt-BR" sz="1600" dirty="0">
                <a:solidFill>
                  <a:schemeClr val="accent1">
                    <a:lumMod val="20000"/>
                    <a:lumOff val="80000"/>
                  </a:schemeClr>
                </a:solidFill>
              </a:rPr>
              <a:t>técnica em que testes informais (não pré-definidos) são modelados, executados, registrados e avaliados dinamicamente durante a execução da tarefa. Um bom teste exploratório é planejado, interativo e criativo. É frequentemente usado para complementar outras técnicas de teste e servir como base para o desenvolvimento de casos de teste adicionais.</a:t>
            </a:r>
          </a:p>
        </p:txBody>
      </p:sp>
      <p:sp>
        <p:nvSpPr>
          <p:cNvPr id="2" name="Retângulo 7">
            <a:extLst>
              <a:ext uri="{FF2B5EF4-FFF2-40B4-BE49-F238E27FC236}">
                <a16:creationId xmlns:a16="http://schemas.microsoft.com/office/drawing/2014/main" id="{4BE6C2E5-D290-E66C-5D3D-280BC141B286}"/>
              </a:ext>
            </a:extLst>
          </p:cNvPr>
          <p:cNvSpPr/>
          <p:nvPr/>
        </p:nvSpPr>
        <p:spPr>
          <a:xfrm>
            <a:off x="240445" y="190818"/>
            <a:ext cx="3511539" cy="769441"/>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Outros Tipos de Teste</a:t>
            </a:r>
          </a:p>
          <a:p>
            <a:pPr lvl="0" defTabSz="457200">
              <a:spcBef>
                <a:spcPct val="0"/>
              </a:spcBef>
              <a:defRPr/>
            </a:pPr>
            <a:r>
              <a:rPr lang="pt-BR" altLang="pt-BR" sz="2000" b="1" dirty="0">
                <a:solidFill>
                  <a:schemeClr val="accent1">
                    <a:lumMod val="20000"/>
                    <a:lumOff val="80000"/>
                  </a:schemeClr>
                </a:solidFill>
              </a:rPr>
              <a:t>Testes Baseados na Experiência</a:t>
            </a:r>
          </a:p>
        </p:txBody>
      </p:sp>
    </p:spTree>
    <p:extLst>
      <p:ext uri="{BB962C8B-B14F-4D97-AF65-F5344CB8AC3E}">
        <p14:creationId xmlns:p14="http://schemas.microsoft.com/office/powerpoint/2010/main" val="12178529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Retângulo 1">
            <a:extLst>
              <a:ext uri="{FF2B5EF4-FFF2-40B4-BE49-F238E27FC236}">
                <a16:creationId xmlns:a16="http://schemas.microsoft.com/office/drawing/2014/main" id="{D4FF59B2-C570-F805-D45E-C459DD6730D8}"/>
              </a:ext>
            </a:extLst>
          </p:cNvPr>
          <p:cNvSpPr/>
          <p:nvPr/>
        </p:nvSpPr>
        <p:spPr>
          <a:xfrm>
            <a:off x="240445" y="344706"/>
            <a:ext cx="1659878" cy="461665"/>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Referências</a:t>
            </a:r>
          </a:p>
        </p:txBody>
      </p:sp>
      <p:sp>
        <p:nvSpPr>
          <p:cNvPr id="3" name="CaixaDeTexto 7">
            <a:extLst>
              <a:ext uri="{FF2B5EF4-FFF2-40B4-BE49-F238E27FC236}">
                <a16:creationId xmlns:a16="http://schemas.microsoft.com/office/drawing/2014/main" id="{5FA97540-27C3-59F1-19C8-E3FA0858BC35}"/>
              </a:ext>
            </a:extLst>
          </p:cNvPr>
          <p:cNvSpPr txBox="1">
            <a:spLocks noChangeArrowheads="1"/>
          </p:cNvSpPr>
          <p:nvPr/>
        </p:nvSpPr>
        <p:spPr bwMode="auto">
          <a:xfrm>
            <a:off x="685800" y="1733550"/>
            <a:ext cx="7581900"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800">
                <a:solidFill>
                  <a:schemeClr val="tx1"/>
                </a:solidFill>
                <a:latin typeface="Arial" charset="0"/>
                <a:ea typeface="ＭＳ Ｐゴシック" charset="0"/>
                <a:cs typeface="Arial" charset="0"/>
              </a:defRPr>
            </a:lvl1pPr>
            <a:lvl2pPr>
              <a:defRPr sz="2800">
                <a:solidFill>
                  <a:schemeClr val="tx1"/>
                </a:solidFill>
                <a:latin typeface="Arial" charset="0"/>
                <a:ea typeface="Arial" charset="0"/>
                <a:cs typeface="Arial" charset="0"/>
              </a:defRPr>
            </a:lvl2pPr>
            <a:lvl3pPr>
              <a:defRPr sz="2400">
                <a:solidFill>
                  <a:schemeClr val="tx1"/>
                </a:solidFill>
                <a:latin typeface="Arial" charset="0"/>
                <a:ea typeface="Arial" charset="0"/>
                <a:cs typeface="Arial" charset="0"/>
              </a:defRPr>
            </a:lvl3pPr>
            <a:lvl4pPr>
              <a:defRPr sz="2000">
                <a:solidFill>
                  <a:schemeClr val="tx1"/>
                </a:solidFill>
                <a:latin typeface="Arial" charset="0"/>
                <a:ea typeface="Arial" charset="0"/>
                <a:cs typeface="Arial" charset="0"/>
              </a:defRPr>
            </a:lvl4pPr>
            <a:lvl5pPr>
              <a:defRPr sz="2000">
                <a:solidFill>
                  <a:schemeClr val="tx1"/>
                </a:solidFill>
                <a:latin typeface="Arial" charset="0"/>
                <a:ea typeface="Arial" charset="0"/>
                <a:cs typeface="Arial" charset="0"/>
              </a:defRPr>
            </a:lvl5pPr>
            <a:lvl6pPr eaLnBrk="0" fontAlgn="base" hangingPunct="0">
              <a:spcAft>
                <a:spcPct val="0"/>
              </a:spcAft>
              <a:buFont typeface="Arial" charset="0"/>
              <a:buChar char="»"/>
              <a:defRPr sz="2000">
                <a:solidFill>
                  <a:schemeClr val="tx1"/>
                </a:solidFill>
                <a:latin typeface="Arial" charset="0"/>
                <a:ea typeface="Arial" charset="0"/>
                <a:cs typeface="Arial" charset="0"/>
              </a:defRPr>
            </a:lvl6pPr>
            <a:lvl7pPr eaLnBrk="0" fontAlgn="base" hangingPunct="0">
              <a:spcAft>
                <a:spcPct val="0"/>
              </a:spcAft>
              <a:buFont typeface="Arial" charset="0"/>
              <a:buChar char="»"/>
              <a:defRPr sz="2000">
                <a:solidFill>
                  <a:schemeClr val="tx1"/>
                </a:solidFill>
                <a:latin typeface="Arial" charset="0"/>
                <a:ea typeface="Arial" charset="0"/>
                <a:cs typeface="Arial" charset="0"/>
              </a:defRPr>
            </a:lvl7pPr>
            <a:lvl8pPr eaLnBrk="0" fontAlgn="base" hangingPunct="0">
              <a:spcAft>
                <a:spcPct val="0"/>
              </a:spcAft>
              <a:buFont typeface="Arial" charset="0"/>
              <a:buChar char="»"/>
              <a:defRPr sz="2000">
                <a:solidFill>
                  <a:schemeClr val="tx1"/>
                </a:solidFill>
                <a:latin typeface="Arial" charset="0"/>
                <a:ea typeface="Arial" charset="0"/>
                <a:cs typeface="Arial" charset="0"/>
              </a:defRPr>
            </a:lvl8pPr>
            <a:lvl9pPr eaLnBrk="0" fontAlgn="base" hangingPunct="0">
              <a:spcAft>
                <a:spcPct val="0"/>
              </a:spcAft>
              <a:buFont typeface="Arial" charset="0"/>
              <a:buChar char="»"/>
              <a:defRPr sz="2000">
                <a:solidFill>
                  <a:schemeClr val="tx1"/>
                </a:solidFill>
                <a:latin typeface="Arial" charset="0"/>
                <a:ea typeface="Arial" charset="0"/>
                <a:cs typeface="Arial" charset="0"/>
              </a:defRPr>
            </a:lvl9pPr>
          </a:lstStyle>
          <a:p>
            <a:r>
              <a:rPr lang="pt-BR" sz="1600" dirty="0">
                <a:solidFill>
                  <a:schemeClr val="accent1">
                    <a:lumMod val="20000"/>
                    <a:lumOff val="80000"/>
                  </a:schemeClr>
                </a:solidFill>
                <a:latin typeface="Gotham HTF Book" charset="0"/>
                <a:cs typeface="Gotham HTF Book" charset="0"/>
              </a:rPr>
              <a:t>ISTQB CTFL </a:t>
            </a:r>
            <a:r>
              <a:rPr lang="pt-BR" sz="1600" dirty="0" err="1">
                <a:solidFill>
                  <a:schemeClr val="accent1">
                    <a:lumMod val="20000"/>
                    <a:lumOff val="80000"/>
                  </a:schemeClr>
                </a:solidFill>
                <a:latin typeface="Gotham HTF Book" charset="0"/>
                <a:cs typeface="Gotham HTF Book" charset="0"/>
              </a:rPr>
              <a:t>Syllabus</a:t>
            </a:r>
            <a:r>
              <a:rPr lang="pt-BR" sz="1600" dirty="0">
                <a:solidFill>
                  <a:schemeClr val="accent1">
                    <a:lumMod val="20000"/>
                    <a:lumOff val="80000"/>
                  </a:schemeClr>
                </a:solidFill>
                <a:latin typeface="Gotham HTF Book" charset="0"/>
                <a:cs typeface="Gotham HTF Book" charset="0"/>
              </a:rPr>
              <a:t> v3.1.1: </a:t>
            </a:r>
            <a:r>
              <a:rPr lang="pt-BR" sz="1600" dirty="0">
                <a:solidFill>
                  <a:schemeClr val="accent6">
                    <a:lumMod val="60000"/>
                    <a:lumOff val="40000"/>
                  </a:schemeClr>
                </a:solidFill>
                <a:latin typeface="Gotham HTF Book" charset="0"/>
                <a:cs typeface="Gotham HTF Book" charset="0"/>
                <a:hlinkClick r:id="rId3">
                  <a:extLst>
                    <a:ext uri="{A12FA001-AC4F-418D-AE19-62706E023703}">
                      <ahyp:hlinkClr xmlns:ahyp="http://schemas.microsoft.com/office/drawing/2018/hyperlinkcolor" val="tx"/>
                    </a:ext>
                  </a:extLst>
                </a:hlinkClick>
              </a:rPr>
              <a:t>https://bcr.bstqb.org.br/docs/syllabus_ctfl_3.1.1br.pdf</a:t>
            </a:r>
            <a:endParaRPr lang="pt-BR" sz="1600" dirty="0">
              <a:solidFill>
                <a:schemeClr val="accent6">
                  <a:lumMod val="60000"/>
                  <a:lumOff val="40000"/>
                </a:schemeClr>
              </a:solidFill>
              <a:latin typeface="Gotham HTF Book" charset="0"/>
              <a:cs typeface="Gotham HTF Book" charset="0"/>
            </a:endParaRPr>
          </a:p>
          <a:p>
            <a:r>
              <a:rPr lang="pt-BR" sz="1600" dirty="0">
                <a:solidFill>
                  <a:schemeClr val="accent1">
                    <a:lumMod val="20000"/>
                    <a:lumOff val="80000"/>
                  </a:schemeClr>
                </a:solidFill>
                <a:latin typeface="Gotham HTF Book" charset="0"/>
                <a:cs typeface="Gotham HTF Book" charset="0"/>
              </a:rPr>
              <a:t>ISTQB CTAL-TA </a:t>
            </a:r>
            <a:r>
              <a:rPr lang="pt-BR" sz="1600" dirty="0" err="1">
                <a:solidFill>
                  <a:schemeClr val="accent1">
                    <a:lumMod val="20000"/>
                    <a:lumOff val="80000"/>
                  </a:schemeClr>
                </a:solidFill>
                <a:latin typeface="Gotham HTF Book" charset="0"/>
                <a:cs typeface="Gotham HTF Book" charset="0"/>
              </a:rPr>
              <a:t>Syllabus</a:t>
            </a:r>
            <a:r>
              <a:rPr lang="pt-BR" sz="1600" dirty="0">
                <a:solidFill>
                  <a:schemeClr val="accent1">
                    <a:lumMod val="20000"/>
                    <a:lumOff val="80000"/>
                  </a:schemeClr>
                </a:solidFill>
                <a:latin typeface="Gotham HTF Book" charset="0"/>
                <a:cs typeface="Gotham HTF Book" charset="0"/>
              </a:rPr>
              <a:t> v3.1.2: </a:t>
            </a:r>
            <a:r>
              <a:rPr lang="pt-BR" sz="1600" dirty="0">
                <a:solidFill>
                  <a:schemeClr val="accent6">
                    <a:lumMod val="60000"/>
                    <a:lumOff val="40000"/>
                  </a:schemeClr>
                </a:solidFill>
                <a:latin typeface="Gotham HTF Book" charset="0"/>
                <a:cs typeface="Gotham HTF Book" charset="0"/>
                <a:hlinkClick r:id="rId4">
                  <a:extLst>
                    <a:ext uri="{A12FA001-AC4F-418D-AE19-62706E023703}">
                      <ahyp:hlinkClr xmlns:ahyp="http://schemas.microsoft.com/office/drawing/2018/hyperlinkcolor" val="tx"/>
                    </a:ext>
                  </a:extLst>
                </a:hlinkClick>
              </a:rPr>
              <a:t>https://bcr.bstqb.org.br/docs/syllabus_ctal_ta_3.1.2br.pdf</a:t>
            </a:r>
            <a:endParaRPr lang="pt-BR" sz="1600" dirty="0">
              <a:solidFill>
                <a:schemeClr val="accent6">
                  <a:lumMod val="60000"/>
                  <a:lumOff val="40000"/>
                </a:schemeClr>
              </a:solidFill>
              <a:latin typeface="Gotham HTF Book" charset="0"/>
              <a:cs typeface="Gotham HTF Book" charset="0"/>
            </a:endParaRPr>
          </a:p>
          <a:p>
            <a:r>
              <a:rPr lang="pt-BR" sz="1600" dirty="0">
                <a:solidFill>
                  <a:schemeClr val="accent1">
                    <a:lumMod val="20000"/>
                    <a:lumOff val="80000"/>
                  </a:schemeClr>
                </a:solidFill>
                <a:latin typeface="Gotham HTF Book" charset="0"/>
                <a:cs typeface="Gotham HTF Book" charset="0"/>
              </a:rPr>
              <a:t>ISTQB CTAL-TTA </a:t>
            </a:r>
            <a:r>
              <a:rPr lang="pt-BR" sz="1600" dirty="0" err="1">
                <a:solidFill>
                  <a:schemeClr val="accent1">
                    <a:lumMod val="20000"/>
                    <a:lumOff val="80000"/>
                  </a:schemeClr>
                </a:solidFill>
                <a:latin typeface="Gotham HTF Book" charset="0"/>
                <a:cs typeface="Gotham HTF Book" charset="0"/>
              </a:rPr>
              <a:t>Syllabus</a:t>
            </a:r>
            <a:r>
              <a:rPr lang="pt-BR" sz="1600" dirty="0">
                <a:solidFill>
                  <a:schemeClr val="accent1">
                    <a:lumMod val="20000"/>
                    <a:lumOff val="80000"/>
                  </a:schemeClr>
                </a:solidFill>
                <a:latin typeface="Gotham HTF Book" charset="0"/>
                <a:cs typeface="Gotham HTF Book" charset="0"/>
              </a:rPr>
              <a:t> v4.0: </a:t>
            </a:r>
            <a:r>
              <a:rPr lang="pt-BR" sz="1600" dirty="0">
                <a:solidFill>
                  <a:schemeClr val="accent6">
                    <a:lumMod val="60000"/>
                    <a:lumOff val="40000"/>
                  </a:schemeClr>
                </a:solidFill>
                <a:latin typeface="Gotham HTF Book" charset="0"/>
                <a:cs typeface="Gotham HTF Book" charset="0"/>
                <a:hlinkClick r:id="rId5">
                  <a:extLst>
                    <a:ext uri="{A12FA001-AC4F-418D-AE19-62706E023703}">
                      <ahyp:hlinkClr xmlns:ahyp="http://schemas.microsoft.com/office/drawing/2018/hyperlinkcolor" val="tx"/>
                    </a:ext>
                  </a:extLst>
                </a:hlinkClick>
              </a:rPr>
              <a:t>https://bcr.bstqb.org.br/docs/syllabus_ctal_tta_4.0br1.pdf</a:t>
            </a:r>
            <a:endParaRPr lang="pt-BR" sz="1600" dirty="0">
              <a:solidFill>
                <a:schemeClr val="accent6">
                  <a:lumMod val="60000"/>
                  <a:lumOff val="40000"/>
                </a:schemeClr>
              </a:solidFill>
              <a:latin typeface="Gotham HTF Book" charset="0"/>
              <a:cs typeface="Gotham HTF Book" charset="0"/>
            </a:endParaRPr>
          </a:p>
          <a:p>
            <a:r>
              <a:rPr lang="pt-BR" sz="1600" dirty="0">
                <a:solidFill>
                  <a:schemeClr val="accent6">
                    <a:lumMod val="60000"/>
                    <a:lumOff val="40000"/>
                  </a:schemeClr>
                </a:solidFill>
                <a:latin typeface="Gotham HTF Book" charset="0"/>
                <a:cs typeface="Gotham HTF Book" charset="0"/>
                <a:hlinkClick r:id="rId6">
                  <a:extLst>
                    <a:ext uri="{A12FA001-AC4F-418D-AE19-62706E023703}">
                      <ahyp:hlinkClr xmlns:ahyp="http://schemas.microsoft.com/office/drawing/2018/hyperlinkcolor" val="tx"/>
                    </a:ext>
                  </a:extLst>
                </a:hlinkClick>
              </a:rPr>
              <a:t>https://softwaretestingfundamentals.com/</a:t>
            </a:r>
            <a:endParaRPr lang="pt-BR" sz="1600" dirty="0">
              <a:solidFill>
                <a:schemeClr val="accent6">
                  <a:lumMod val="60000"/>
                  <a:lumOff val="40000"/>
                </a:schemeClr>
              </a:solidFill>
              <a:latin typeface="Gotham HTF Book" charset="0"/>
              <a:cs typeface="Gotham HTF Book" charset="0"/>
            </a:endParaRPr>
          </a:p>
          <a:p>
            <a:r>
              <a:rPr lang="pt-BR" sz="1600" dirty="0">
                <a:solidFill>
                  <a:schemeClr val="accent6">
                    <a:lumMod val="60000"/>
                    <a:lumOff val="40000"/>
                  </a:schemeClr>
                </a:solidFill>
                <a:latin typeface="Gotham HTF Book" charset="0"/>
                <a:cs typeface="Gotham HTF Book" charset="0"/>
                <a:hlinkClick r:id="rId7">
                  <a:extLst>
                    <a:ext uri="{A12FA001-AC4F-418D-AE19-62706E023703}">
                      <ahyp:hlinkClr xmlns:ahyp="http://schemas.microsoft.com/office/drawing/2018/hyperlinkcolor" val="tx"/>
                    </a:ext>
                  </a:extLst>
                </a:hlinkClick>
              </a:rPr>
              <a:t>https://www.softwaretestinghelp.com/</a:t>
            </a:r>
            <a:endParaRPr lang="pt-BR" sz="1600" dirty="0">
              <a:solidFill>
                <a:schemeClr val="accent6">
                  <a:lumMod val="60000"/>
                  <a:lumOff val="40000"/>
                </a:schemeClr>
              </a:solidFill>
              <a:latin typeface="Gotham HTF Book" charset="0"/>
              <a:cs typeface="Gotham HTF Book" charset="0"/>
            </a:endParaRPr>
          </a:p>
        </p:txBody>
      </p:sp>
    </p:spTree>
    <p:extLst>
      <p:ext uri="{BB962C8B-B14F-4D97-AF65-F5344CB8AC3E}">
        <p14:creationId xmlns:p14="http://schemas.microsoft.com/office/powerpoint/2010/main" val="3944079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0FE5FB25-895E-A78A-6EE3-E9EF600C6812}"/>
              </a:ext>
            </a:extLst>
          </p:cNvPr>
          <p:cNvSpPr/>
          <p:nvPr/>
        </p:nvSpPr>
        <p:spPr>
          <a:xfrm>
            <a:off x="240445" y="344706"/>
            <a:ext cx="1429943" cy="461665"/>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Conteúdo</a:t>
            </a:r>
          </a:p>
        </p:txBody>
      </p:sp>
      <p:sp>
        <p:nvSpPr>
          <p:cNvPr id="6" name="Rectangle 20">
            <a:extLst>
              <a:ext uri="{FF2B5EF4-FFF2-40B4-BE49-F238E27FC236}">
                <a16:creationId xmlns:a16="http://schemas.microsoft.com/office/drawing/2014/main" id="{917BA722-1022-0D0A-686B-489FB2A22DF9}"/>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tângulo de cantos arredondados 2">
            <a:extLst>
              <a:ext uri="{FF2B5EF4-FFF2-40B4-BE49-F238E27FC236}">
                <a16:creationId xmlns:a16="http://schemas.microsoft.com/office/drawing/2014/main" id="{AE91A4E9-BB89-57B8-E99A-E14BFCD7956E}"/>
              </a:ext>
            </a:extLst>
          </p:cNvPr>
          <p:cNvSpPr/>
          <p:nvPr/>
        </p:nvSpPr>
        <p:spPr>
          <a:xfrm>
            <a:off x="381000" y="1123950"/>
            <a:ext cx="8305800" cy="3886200"/>
          </a:xfrm>
          <a:prstGeom prst="roundRect">
            <a:avLst>
              <a:gd name="adj" fmla="val 2769"/>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358775" indent="-358775">
              <a:buAutoNum type="arabicPeriod"/>
            </a:pPr>
            <a:r>
              <a:rPr lang="pt-BR" sz="1600" dirty="0">
                <a:solidFill>
                  <a:schemeClr val="accent1">
                    <a:lumMod val="20000"/>
                    <a:lumOff val="80000"/>
                  </a:schemeClr>
                </a:solidFill>
              </a:rPr>
              <a:t>Testes Funcionais e Não-funcionais</a:t>
            </a:r>
          </a:p>
          <a:p>
            <a:pPr marL="358775" indent="-358775">
              <a:buAutoNum type="arabicPeriod"/>
            </a:pPr>
            <a:r>
              <a:rPr lang="pt-BR" sz="1600" dirty="0">
                <a:solidFill>
                  <a:schemeClr val="accent1">
                    <a:lumMod val="20000"/>
                    <a:lumOff val="80000"/>
                  </a:schemeClr>
                </a:solidFill>
              </a:rPr>
              <a:t>Caixa Branca, Caixa Preta, Caixa Cinza</a:t>
            </a:r>
          </a:p>
          <a:p>
            <a:pPr marL="358775" indent="-358775">
              <a:buAutoNum type="arabicPeriod"/>
            </a:pPr>
            <a:r>
              <a:rPr lang="pt-BR" sz="1600" dirty="0">
                <a:solidFill>
                  <a:schemeClr val="accent1">
                    <a:lumMod val="20000"/>
                    <a:lumOff val="80000"/>
                  </a:schemeClr>
                </a:solidFill>
              </a:rPr>
              <a:t>Técnicas de Caixa Branca</a:t>
            </a:r>
          </a:p>
          <a:p>
            <a:pPr marL="358775" indent="-358775">
              <a:buAutoNum type="arabicPeriod"/>
            </a:pPr>
            <a:r>
              <a:rPr lang="pt-BR" sz="1600" dirty="0">
                <a:solidFill>
                  <a:schemeClr val="accent1">
                    <a:lumMod val="20000"/>
                    <a:lumOff val="80000"/>
                  </a:schemeClr>
                </a:solidFill>
              </a:rPr>
              <a:t>Técnicas de Caixa Preta</a:t>
            </a:r>
          </a:p>
          <a:p>
            <a:pPr marL="803275" lvl="1" indent="-346075">
              <a:buFont typeface="+mj-lt"/>
              <a:buAutoNum type="alphaLcPeriod"/>
            </a:pPr>
            <a:r>
              <a:rPr lang="pt-BR" sz="1600" dirty="0">
                <a:solidFill>
                  <a:schemeClr val="accent1">
                    <a:lumMod val="20000"/>
                    <a:lumOff val="80000"/>
                  </a:schemeClr>
                </a:solidFill>
              </a:rPr>
              <a:t>Partição de Equivalência</a:t>
            </a:r>
          </a:p>
          <a:p>
            <a:pPr marL="803275" lvl="1" indent="-346075">
              <a:buAutoNum type="alphaLcPeriod"/>
            </a:pPr>
            <a:r>
              <a:rPr lang="pt-BR" sz="1600" dirty="0">
                <a:solidFill>
                  <a:schemeClr val="accent1">
                    <a:lumMod val="20000"/>
                    <a:lumOff val="80000"/>
                  </a:schemeClr>
                </a:solidFill>
              </a:rPr>
              <a:t>Análise de Valor Limite</a:t>
            </a:r>
          </a:p>
          <a:p>
            <a:pPr marL="803275" lvl="1" indent="-346075">
              <a:buAutoNum type="alphaLcPeriod"/>
            </a:pPr>
            <a:r>
              <a:rPr lang="pt-BR" sz="1600" dirty="0">
                <a:solidFill>
                  <a:schemeClr val="accent1">
                    <a:lumMod val="20000"/>
                    <a:lumOff val="80000"/>
                  </a:schemeClr>
                </a:solidFill>
              </a:rPr>
              <a:t>Tabela de Decisão</a:t>
            </a:r>
          </a:p>
          <a:p>
            <a:pPr marL="803275" lvl="1" indent="-346075">
              <a:buAutoNum type="alphaLcPeriod"/>
            </a:pPr>
            <a:r>
              <a:rPr lang="pt-BR" sz="1600" dirty="0">
                <a:solidFill>
                  <a:schemeClr val="accent1">
                    <a:lumMod val="20000"/>
                    <a:lumOff val="80000"/>
                  </a:schemeClr>
                </a:solidFill>
              </a:rPr>
              <a:t>Transição de estados</a:t>
            </a:r>
          </a:p>
          <a:p>
            <a:pPr marL="358775" indent="-358775">
              <a:buAutoNum type="arabicPeriod"/>
            </a:pPr>
            <a:r>
              <a:rPr lang="pt-BR" sz="1600" dirty="0">
                <a:solidFill>
                  <a:schemeClr val="accent1">
                    <a:lumMod val="20000"/>
                    <a:lumOff val="80000"/>
                  </a:schemeClr>
                </a:solidFill>
              </a:rPr>
              <a:t>Outros tipos de teste</a:t>
            </a:r>
          </a:p>
          <a:p>
            <a:pPr marL="803275" lvl="1" indent="-346075">
              <a:buFont typeface="+mj-lt"/>
              <a:buAutoNum type="alphaLcPeriod"/>
            </a:pPr>
            <a:r>
              <a:rPr lang="pt-BR" sz="1600" dirty="0">
                <a:solidFill>
                  <a:schemeClr val="accent1">
                    <a:lumMod val="20000"/>
                    <a:lumOff val="80000"/>
                  </a:schemeClr>
                </a:solidFill>
              </a:rPr>
              <a:t>Confirmação e Regressão</a:t>
            </a:r>
          </a:p>
          <a:p>
            <a:pPr marL="803275" lvl="1" indent="-346075">
              <a:buFont typeface="+mj-lt"/>
              <a:buAutoNum type="alphaLcPeriod"/>
            </a:pPr>
            <a:r>
              <a:rPr lang="pt-BR" sz="1600" dirty="0" err="1">
                <a:solidFill>
                  <a:schemeClr val="accent1">
                    <a:lumMod val="20000"/>
                    <a:lumOff val="80000"/>
                  </a:schemeClr>
                </a:solidFill>
              </a:rPr>
              <a:t>Smoke</a:t>
            </a:r>
            <a:r>
              <a:rPr lang="pt-BR" sz="1600" dirty="0">
                <a:solidFill>
                  <a:schemeClr val="accent1">
                    <a:lumMod val="20000"/>
                    <a:lumOff val="80000"/>
                  </a:schemeClr>
                </a:solidFill>
              </a:rPr>
              <a:t> e </a:t>
            </a:r>
            <a:r>
              <a:rPr lang="pt-BR" sz="1600" dirty="0" err="1">
                <a:solidFill>
                  <a:schemeClr val="accent1">
                    <a:lumMod val="20000"/>
                    <a:lumOff val="80000"/>
                  </a:schemeClr>
                </a:solidFill>
              </a:rPr>
              <a:t>Sanity</a:t>
            </a:r>
            <a:r>
              <a:rPr lang="pt-BR" sz="1600" dirty="0">
                <a:solidFill>
                  <a:schemeClr val="accent1">
                    <a:lumMod val="20000"/>
                    <a:lumOff val="80000"/>
                  </a:schemeClr>
                </a:solidFill>
              </a:rPr>
              <a:t> </a:t>
            </a:r>
            <a:r>
              <a:rPr lang="pt-BR" sz="1600" dirty="0" err="1">
                <a:solidFill>
                  <a:schemeClr val="accent1">
                    <a:lumMod val="20000"/>
                    <a:lumOff val="80000"/>
                  </a:schemeClr>
                </a:solidFill>
              </a:rPr>
              <a:t>Tests</a:t>
            </a:r>
            <a:endParaRPr lang="pt-BR" sz="1600" dirty="0">
              <a:solidFill>
                <a:schemeClr val="accent1">
                  <a:lumMod val="20000"/>
                  <a:lumOff val="80000"/>
                </a:schemeClr>
              </a:solidFill>
            </a:endParaRPr>
          </a:p>
          <a:p>
            <a:pPr marL="803275" lvl="1" indent="-346075">
              <a:buFont typeface="+mj-lt"/>
              <a:buAutoNum type="alphaLcPeriod"/>
            </a:pPr>
            <a:r>
              <a:rPr lang="pt-BR" sz="1600" dirty="0">
                <a:solidFill>
                  <a:schemeClr val="accent1">
                    <a:lumMod val="20000"/>
                    <a:lumOff val="80000"/>
                  </a:schemeClr>
                </a:solidFill>
              </a:rPr>
              <a:t>Testes Positivos e Negativos</a:t>
            </a:r>
          </a:p>
          <a:p>
            <a:pPr marL="803275" lvl="1" indent="-346075">
              <a:buAutoNum type="alphaLcPeriod"/>
            </a:pPr>
            <a:r>
              <a:rPr lang="pt-BR" sz="1600" dirty="0">
                <a:solidFill>
                  <a:schemeClr val="accent1">
                    <a:lumMod val="20000"/>
                    <a:lumOff val="80000"/>
                  </a:schemeClr>
                </a:solidFill>
              </a:rPr>
              <a:t>Baseados em experiência</a:t>
            </a:r>
          </a:p>
        </p:txBody>
      </p:sp>
    </p:spTree>
    <p:extLst>
      <p:ext uri="{BB962C8B-B14F-4D97-AF65-F5344CB8AC3E}">
        <p14:creationId xmlns:p14="http://schemas.microsoft.com/office/powerpoint/2010/main" val="581845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5BE5AC54-BD40-E62F-4A68-09A8D11E5870}"/>
              </a:ext>
            </a:extLst>
          </p:cNvPr>
          <p:cNvSpPr/>
          <p:nvPr/>
        </p:nvSpPr>
        <p:spPr>
          <a:xfrm>
            <a:off x="240445" y="190818"/>
            <a:ext cx="3910686" cy="769441"/>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Conceitos Básicos</a:t>
            </a:r>
          </a:p>
          <a:p>
            <a:pPr lvl="0" defTabSz="457200">
              <a:spcBef>
                <a:spcPct val="0"/>
              </a:spcBef>
              <a:defRPr/>
            </a:pPr>
            <a:r>
              <a:rPr lang="pt-BR" altLang="pt-BR" sz="2000" b="1" dirty="0">
                <a:solidFill>
                  <a:schemeClr val="accent1">
                    <a:lumMod val="20000"/>
                    <a:lumOff val="80000"/>
                  </a:schemeClr>
                </a:solidFill>
              </a:rPr>
              <a:t>Testes Funcionais e Não-Funcionais</a:t>
            </a:r>
          </a:p>
        </p:txBody>
      </p:sp>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Retângulo 3">
            <a:extLst>
              <a:ext uri="{FF2B5EF4-FFF2-40B4-BE49-F238E27FC236}">
                <a16:creationId xmlns:a16="http://schemas.microsoft.com/office/drawing/2014/main" id="{BFFA47B9-ED1F-4811-37C8-A3DA6B42404B}"/>
              </a:ext>
            </a:extLst>
          </p:cNvPr>
          <p:cNvSpPr/>
          <p:nvPr/>
        </p:nvSpPr>
        <p:spPr>
          <a:xfrm>
            <a:off x="457200" y="1164441"/>
            <a:ext cx="8382000" cy="3447098"/>
          </a:xfrm>
          <a:prstGeom prst="rect">
            <a:avLst/>
          </a:prstGeom>
        </p:spPr>
        <p:txBody>
          <a:bodyPr wrap="square">
            <a:spAutoFit/>
          </a:bodyPr>
          <a:lstStyle/>
          <a:p>
            <a:pPr>
              <a:buClr>
                <a:srgbClr val="F00659"/>
              </a:buClr>
            </a:pPr>
            <a:r>
              <a:rPr lang="pt-BR" sz="2000" b="1" dirty="0">
                <a:solidFill>
                  <a:schemeClr val="accent1">
                    <a:lumMod val="20000"/>
                    <a:lumOff val="80000"/>
                  </a:schemeClr>
                </a:solidFill>
                <a:highlight>
                  <a:srgbClr val="F00659"/>
                </a:highlight>
              </a:rPr>
              <a:t>Testes Funcionais</a:t>
            </a:r>
          </a:p>
          <a:p>
            <a:pPr>
              <a:buClr>
                <a:srgbClr val="F00659"/>
              </a:buClr>
            </a:pPr>
            <a:r>
              <a:rPr lang="pt-BR" dirty="0">
                <a:solidFill>
                  <a:schemeClr val="accent1">
                    <a:lumMod val="20000"/>
                    <a:lumOff val="80000"/>
                  </a:schemeClr>
                </a:solidFill>
              </a:rPr>
              <a:t>Envolve testes que avaliam as funções que o sistema deve executar. Os requisitos funcionais podem ser descritos em especificações de requisitos, de negócios, épicos, histórias de usuários, casos de uso ou especificações funcionais. As funções são </a:t>
            </a:r>
            <a:r>
              <a:rPr lang="pt-BR" b="1" dirty="0">
                <a:solidFill>
                  <a:srgbClr val="F34B77"/>
                </a:solidFill>
              </a:rPr>
              <a:t>“o que”</a:t>
            </a:r>
            <a:r>
              <a:rPr lang="pt-BR" dirty="0">
                <a:solidFill>
                  <a:schemeClr val="accent1">
                    <a:lumMod val="20000"/>
                    <a:lumOff val="80000"/>
                  </a:schemeClr>
                </a:solidFill>
              </a:rPr>
              <a:t> o sistema deve fazer.</a:t>
            </a:r>
          </a:p>
          <a:p>
            <a:pPr>
              <a:buClr>
                <a:srgbClr val="F00659"/>
              </a:buClr>
            </a:pPr>
            <a:r>
              <a:rPr lang="pt-BR" dirty="0">
                <a:solidFill>
                  <a:schemeClr val="accent1">
                    <a:lumMod val="20000"/>
                    <a:lumOff val="80000"/>
                  </a:schemeClr>
                </a:solidFill>
              </a:rPr>
              <a:t>Os testes funcionais devem ser realizados em </a:t>
            </a:r>
            <a:r>
              <a:rPr lang="pt-BR" u="sng" dirty="0">
                <a:solidFill>
                  <a:schemeClr val="accent1">
                    <a:lumMod val="20000"/>
                    <a:lumOff val="80000"/>
                  </a:schemeClr>
                </a:solidFill>
              </a:rPr>
              <a:t>todos os níveis</a:t>
            </a:r>
            <a:r>
              <a:rPr lang="pt-BR" dirty="0">
                <a:solidFill>
                  <a:schemeClr val="accent1">
                    <a:lumMod val="20000"/>
                    <a:lumOff val="80000"/>
                  </a:schemeClr>
                </a:solidFill>
              </a:rPr>
              <a:t> de teste e considera o </a:t>
            </a:r>
            <a:r>
              <a:rPr lang="pt-BR" u="sng" dirty="0">
                <a:solidFill>
                  <a:schemeClr val="accent1">
                    <a:lumMod val="20000"/>
                    <a:lumOff val="80000"/>
                  </a:schemeClr>
                </a:solidFill>
              </a:rPr>
              <a:t>comportamento</a:t>
            </a:r>
            <a:r>
              <a:rPr lang="pt-BR" dirty="0">
                <a:solidFill>
                  <a:schemeClr val="accent1">
                    <a:lumMod val="20000"/>
                    <a:lumOff val="80000"/>
                  </a:schemeClr>
                </a:solidFill>
              </a:rPr>
              <a:t> do software.</a:t>
            </a:r>
          </a:p>
          <a:p>
            <a:pPr>
              <a:buClr>
                <a:srgbClr val="F00659"/>
              </a:buClr>
            </a:pPr>
            <a:r>
              <a:rPr lang="pt-BR" dirty="0">
                <a:solidFill>
                  <a:schemeClr val="accent1">
                    <a:lumMod val="20000"/>
                    <a:lumOff val="80000"/>
                  </a:schemeClr>
                </a:solidFill>
              </a:rPr>
              <a:t>A cobertura funcional é a medida em que algum tipo de elemento funcional foi exercido por testes, ou seja, a porcentagem de requisitos funcionais que é validada por testes.</a:t>
            </a:r>
          </a:p>
          <a:p>
            <a:pPr>
              <a:buClr>
                <a:srgbClr val="F00659"/>
              </a:buClr>
            </a:pPr>
            <a:r>
              <a:rPr lang="pt-BR" dirty="0">
                <a:solidFill>
                  <a:schemeClr val="accent1">
                    <a:lumMod val="20000"/>
                    <a:lumOff val="80000"/>
                  </a:schemeClr>
                </a:solidFill>
              </a:rPr>
              <a:t>O projeto e a execução de testes funcionais podem envolver habilidades ou conhecimentos especiais, como o conhecimento específico de um problema de negócios que o software resolve ou o papel específico que o software desempenha</a:t>
            </a:r>
          </a:p>
        </p:txBody>
      </p:sp>
    </p:spTree>
    <p:extLst>
      <p:ext uri="{BB962C8B-B14F-4D97-AF65-F5344CB8AC3E}">
        <p14:creationId xmlns:p14="http://schemas.microsoft.com/office/powerpoint/2010/main" val="3395832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5BE5AC54-BD40-E62F-4A68-09A8D11E5870}"/>
              </a:ext>
            </a:extLst>
          </p:cNvPr>
          <p:cNvSpPr/>
          <p:nvPr/>
        </p:nvSpPr>
        <p:spPr>
          <a:xfrm>
            <a:off x="240445" y="190818"/>
            <a:ext cx="3910686" cy="769441"/>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Conceitos Básicos</a:t>
            </a:r>
          </a:p>
          <a:p>
            <a:pPr lvl="0" defTabSz="457200">
              <a:spcBef>
                <a:spcPct val="0"/>
              </a:spcBef>
              <a:defRPr/>
            </a:pPr>
            <a:r>
              <a:rPr lang="pt-BR" altLang="pt-BR" sz="2000" b="1" dirty="0">
                <a:solidFill>
                  <a:schemeClr val="accent1">
                    <a:lumMod val="20000"/>
                    <a:lumOff val="80000"/>
                  </a:schemeClr>
                </a:solidFill>
              </a:rPr>
              <a:t>Testes Funcionais e Não-Funcionais</a:t>
            </a:r>
          </a:p>
        </p:txBody>
      </p:sp>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tângulo 3">
            <a:extLst>
              <a:ext uri="{FF2B5EF4-FFF2-40B4-BE49-F238E27FC236}">
                <a16:creationId xmlns:a16="http://schemas.microsoft.com/office/drawing/2014/main" id="{347723C1-711F-DC75-F94A-2A9CBAAD08A6}"/>
              </a:ext>
            </a:extLst>
          </p:cNvPr>
          <p:cNvSpPr/>
          <p:nvPr/>
        </p:nvSpPr>
        <p:spPr>
          <a:xfrm>
            <a:off x="457200" y="1164441"/>
            <a:ext cx="7848600" cy="2246769"/>
          </a:xfrm>
          <a:prstGeom prst="rect">
            <a:avLst/>
          </a:prstGeom>
        </p:spPr>
        <p:txBody>
          <a:bodyPr wrap="square">
            <a:spAutoFit/>
          </a:bodyPr>
          <a:lstStyle/>
          <a:p>
            <a:pPr>
              <a:buClr>
                <a:srgbClr val="F00659"/>
              </a:buClr>
            </a:pPr>
            <a:r>
              <a:rPr lang="pt-BR" sz="2000" dirty="0">
                <a:solidFill>
                  <a:schemeClr val="accent1">
                    <a:lumMod val="20000"/>
                    <a:lumOff val="80000"/>
                  </a:schemeClr>
                </a:solidFill>
              </a:rPr>
              <a:t>Alguns tipos de testes Funcionais:</a:t>
            </a:r>
          </a:p>
          <a:p>
            <a:pPr>
              <a:buClr>
                <a:srgbClr val="F00659"/>
              </a:buClr>
            </a:pPr>
            <a:endParaRPr lang="pt-BR" sz="2000" dirty="0">
              <a:solidFill>
                <a:schemeClr val="accent1">
                  <a:lumMod val="20000"/>
                  <a:lumOff val="80000"/>
                </a:schemeClr>
              </a:solidFill>
            </a:endParaRPr>
          </a:p>
          <a:p>
            <a:pPr marL="342900" indent="-342900">
              <a:buClr>
                <a:srgbClr val="F00659"/>
              </a:buClr>
              <a:buFont typeface="Arial" panose="020B0604020202020204" pitchFamily="34" charset="0"/>
              <a:buChar char="•"/>
            </a:pPr>
            <a:r>
              <a:rPr lang="pt-BR" sz="2000" dirty="0">
                <a:solidFill>
                  <a:schemeClr val="accent1">
                    <a:lumMod val="20000"/>
                    <a:lumOff val="80000"/>
                  </a:schemeClr>
                </a:solidFill>
              </a:rPr>
              <a:t>Teste de regressão</a:t>
            </a:r>
          </a:p>
          <a:p>
            <a:pPr marL="342900" indent="-342900">
              <a:buClr>
                <a:srgbClr val="F00659"/>
              </a:buClr>
              <a:buFont typeface="Arial" panose="020B0604020202020204" pitchFamily="34" charset="0"/>
              <a:buChar char="•"/>
            </a:pPr>
            <a:r>
              <a:rPr lang="pt-BR" sz="2000" dirty="0">
                <a:solidFill>
                  <a:schemeClr val="accent1">
                    <a:lumMod val="20000"/>
                    <a:lumOff val="80000"/>
                  </a:schemeClr>
                </a:solidFill>
              </a:rPr>
              <a:t>Teste de confirmação</a:t>
            </a:r>
          </a:p>
          <a:p>
            <a:pPr marL="342900" indent="-342900">
              <a:buClr>
                <a:srgbClr val="F00659"/>
              </a:buClr>
              <a:buFont typeface="Arial" panose="020B0604020202020204" pitchFamily="34" charset="0"/>
              <a:buChar char="•"/>
            </a:pPr>
            <a:r>
              <a:rPr lang="pt-BR" sz="2000" dirty="0">
                <a:solidFill>
                  <a:schemeClr val="accent1">
                    <a:lumMod val="20000"/>
                    <a:lumOff val="80000"/>
                  </a:schemeClr>
                </a:solidFill>
              </a:rPr>
              <a:t>Teste exploratório</a:t>
            </a:r>
          </a:p>
          <a:p>
            <a:pPr marL="342900" indent="-342900">
              <a:buClr>
                <a:srgbClr val="F00659"/>
              </a:buClr>
              <a:buFont typeface="Arial" panose="020B0604020202020204" pitchFamily="34" charset="0"/>
              <a:buChar char="•"/>
            </a:pPr>
            <a:r>
              <a:rPr lang="pt-BR" sz="2000" i="1" dirty="0" err="1">
                <a:solidFill>
                  <a:schemeClr val="accent1">
                    <a:lumMod val="20000"/>
                    <a:lumOff val="80000"/>
                  </a:schemeClr>
                </a:solidFill>
              </a:rPr>
              <a:t>Smoke</a:t>
            </a:r>
            <a:r>
              <a:rPr lang="pt-BR" sz="2000" i="1" dirty="0">
                <a:solidFill>
                  <a:schemeClr val="accent1">
                    <a:lumMod val="20000"/>
                    <a:lumOff val="80000"/>
                  </a:schemeClr>
                </a:solidFill>
              </a:rPr>
              <a:t> Test</a:t>
            </a:r>
          </a:p>
          <a:p>
            <a:pPr marL="342900" indent="-342900">
              <a:buClr>
                <a:srgbClr val="F00659"/>
              </a:buClr>
              <a:buFont typeface="Arial" panose="020B0604020202020204" pitchFamily="34" charset="0"/>
              <a:buChar char="•"/>
            </a:pPr>
            <a:r>
              <a:rPr lang="pt-BR" sz="2000" i="1" dirty="0" err="1">
                <a:solidFill>
                  <a:schemeClr val="accent1">
                    <a:lumMod val="20000"/>
                    <a:lumOff val="80000"/>
                  </a:schemeClr>
                </a:solidFill>
              </a:rPr>
              <a:t>Sanity</a:t>
            </a:r>
            <a:r>
              <a:rPr lang="pt-BR" sz="2000" i="1" dirty="0">
                <a:solidFill>
                  <a:schemeClr val="accent1">
                    <a:lumMod val="20000"/>
                    <a:lumOff val="80000"/>
                  </a:schemeClr>
                </a:solidFill>
              </a:rPr>
              <a:t> Test</a:t>
            </a:r>
          </a:p>
        </p:txBody>
      </p:sp>
    </p:spTree>
    <p:extLst>
      <p:ext uri="{BB962C8B-B14F-4D97-AF65-F5344CB8AC3E}">
        <p14:creationId xmlns:p14="http://schemas.microsoft.com/office/powerpoint/2010/main" val="101140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5BE5AC54-BD40-E62F-4A68-09A8D11E5870}"/>
              </a:ext>
            </a:extLst>
          </p:cNvPr>
          <p:cNvSpPr/>
          <p:nvPr/>
        </p:nvSpPr>
        <p:spPr>
          <a:xfrm>
            <a:off x="240445" y="190818"/>
            <a:ext cx="3910686" cy="769441"/>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Conceitos Básicos</a:t>
            </a:r>
          </a:p>
          <a:p>
            <a:pPr lvl="0" defTabSz="457200">
              <a:spcBef>
                <a:spcPct val="0"/>
              </a:spcBef>
              <a:defRPr/>
            </a:pPr>
            <a:r>
              <a:rPr lang="pt-BR" altLang="pt-BR" sz="2000" b="1" dirty="0">
                <a:solidFill>
                  <a:schemeClr val="accent1">
                    <a:lumMod val="20000"/>
                    <a:lumOff val="80000"/>
                  </a:schemeClr>
                </a:solidFill>
              </a:rPr>
              <a:t>Testes Funcionais e Não-Funcionais</a:t>
            </a:r>
          </a:p>
        </p:txBody>
      </p:sp>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Retângulo 3">
            <a:extLst>
              <a:ext uri="{FF2B5EF4-FFF2-40B4-BE49-F238E27FC236}">
                <a16:creationId xmlns:a16="http://schemas.microsoft.com/office/drawing/2014/main" id="{BFFA47B9-ED1F-4811-37C8-A3DA6B42404B}"/>
              </a:ext>
            </a:extLst>
          </p:cNvPr>
          <p:cNvSpPr/>
          <p:nvPr/>
        </p:nvSpPr>
        <p:spPr>
          <a:xfrm>
            <a:off x="457200" y="1164441"/>
            <a:ext cx="8382000" cy="1785104"/>
          </a:xfrm>
          <a:prstGeom prst="rect">
            <a:avLst/>
          </a:prstGeom>
        </p:spPr>
        <p:txBody>
          <a:bodyPr wrap="square">
            <a:spAutoFit/>
          </a:bodyPr>
          <a:lstStyle/>
          <a:p>
            <a:pPr>
              <a:buClr>
                <a:srgbClr val="F00659"/>
              </a:buClr>
            </a:pPr>
            <a:r>
              <a:rPr lang="pt-BR" sz="2000" b="1" dirty="0">
                <a:solidFill>
                  <a:schemeClr val="accent1">
                    <a:lumMod val="20000"/>
                    <a:lumOff val="80000"/>
                  </a:schemeClr>
                </a:solidFill>
                <a:highlight>
                  <a:srgbClr val="F00659"/>
                </a:highlight>
              </a:rPr>
              <a:t>Testes Não-Funcionais</a:t>
            </a:r>
          </a:p>
          <a:p>
            <a:pPr>
              <a:buClr>
                <a:srgbClr val="F00659"/>
              </a:buClr>
            </a:pPr>
            <a:r>
              <a:rPr lang="pt-BR" dirty="0">
                <a:solidFill>
                  <a:schemeClr val="accent1">
                    <a:lumMod val="20000"/>
                    <a:lumOff val="80000"/>
                  </a:schemeClr>
                </a:solidFill>
              </a:rPr>
              <a:t>Avaliam as características do software, como usabilidade, performance ou segurança. O teste não funcional valida o </a:t>
            </a:r>
            <a:r>
              <a:rPr lang="pt-BR" b="1" dirty="0">
                <a:solidFill>
                  <a:srgbClr val="F34B77"/>
                </a:solidFill>
              </a:rPr>
              <a:t>"quão bem"</a:t>
            </a:r>
            <a:r>
              <a:rPr lang="pt-BR" dirty="0">
                <a:solidFill>
                  <a:schemeClr val="accent1">
                    <a:lumMod val="20000"/>
                    <a:lumOff val="80000"/>
                  </a:schemeClr>
                </a:solidFill>
              </a:rPr>
              <a:t> o sistema se comporta.</a:t>
            </a:r>
          </a:p>
          <a:p>
            <a:pPr>
              <a:buClr>
                <a:srgbClr val="F00659"/>
              </a:buClr>
            </a:pPr>
            <a:r>
              <a:rPr lang="pt-BR" dirty="0">
                <a:solidFill>
                  <a:schemeClr val="accent1">
                    <a:lumMod val="20000"/>
                    <a:lumOff val="80000"/>
                  </a:schemeClr>
                </a:solidFill>
              </a:rPr>
              <a:t>O teste não-funcional deve, na medida do possível, também ser realizado em todos os níveis de teste. A descoberta tardia de defeitos não-funcionais pode ser extremamente perigosa e complexa de se resolver.</a:t>
            </a:r>
          </a:p>
        </p:txBody>
      </p:sp>
    </p:spTree>
    <p:extLst>
      <p:ext uri="{BB962C8B-B14F-4D97-AF65-F5344CB8AC3E}">
        <p14:creationId xmlns:p14="http://schemas.microsoft.com/office/powerpoint/2010/main" val="4221522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5BE5AC54-BD40-E62F-4A68-09A8D11E5870}"/>
              </a:ext>
            </a:extLst>
          </p:cNvPr>
          <p:cNvSpPr/>
          <p:nvPr/>
        </p:nvSpPr>
        <p:spPr>
          <a:xfrm>
            <a:off x="240445" y="190818"/>
            <a:ext cx="3910686" cy="769441"/>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Conceitos Básicos</a:t>
            </a:r>
          </a:p>
          <a:p>
            <a:pPr lvl="0" defTabSz="457200">
              <a:spcBef>
                <a:spcPct val="0"/>
              </a:spcBef>
              <a:defRPr/>
            </a:pPr>
            <a:r>
              <a:rPr lang="pt-BR" altLang="pt-BR" sz="2000" b="1" dirty="0">
                <a:solidFill>
                  <a:schemeClr val="accent1">
                    <a:lumMod val="20000"/>
                    <a:lumOff val="80000"/>
                  </a:schemeClr>
                </a:solidFill>
              </a:rPr>
              <a:t>Testes Funcionais e Não-Funcionais</a:t>
            </a:r>
          </a:p>
        </p:txBody>
      </p:sp>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tângulo 3">
            <a:extLst>
              <a:ext uri="{FF2B5EF4-FFF2-40B4-BE49-F238E27FC236}">
                <a16:creationId xmlns:a16="http://schemas.microsoft.com/office/drawing/2014/main" id="{347723C1-711F-DC75-F94A-2A9CBAAD08A6}"/>
              </a:ext>
            </a:extLst>
          </p:cNvPr>
          <p:cNvSpPr/>
          <p:nvPr/>
        </p:nvSpPr>
        <p:spPr>
          <a:xfrm>
            <a:off x="304800" y="1098768"/>
            <a:ext cx="7848600" cy="3785652"/>
          </a:xfrm>
          <a:prstGeom prst="rect">
            <a:avLst/>
          </a:prstGeom>
        </p:spPr>
        <p:txBody>
          <a:bodyPr wrap="square">
            <a:spAutoFit/>
          </a:bodyPr>
          <a:lstStyle/>
          <a:p>
            <a:pPr>
              <a:buClr>
                <a:srgbClr val="F00659"/>
              </a:buClr>
            </a:pPr>
            <a:r>
              <a:rPr lang="pt-BR" sz="2000" dirty="0">
                <a:solidFill>
                  <a:schemeClr val="accent1">
                    <a:lumMod val="20000"/>
                    <a:lumOff val="80000"/>
                  </a:schemeClr>
                </a:solidFill>
              </a:rPr>
              <a:t>A norma ISO 25010 define um modelo com oito características de qualidade de software, com diversas classes e subclasses que podem ser objeto de testes não-funcionais:</a:t>
            </a:r>
          </a:p>
          <a:p>
            <a:pPr>
              <a:buClr>
                <a:srgbClr val="F00659"/>
              </a:buClr>
            </a:pPr>
            <a:endParaRPr lang="pt-BR" sz="2000" dirty="0">
              <a:solidFill>
                <a:schemeClr val="accent1">
                  <a:lumMod val="20000"/>
                  <a:lumOff val="80000"/>
                </a:schemeClr>
              </a:solidFill>
            </a:endParaRPr>
          </a:p>
          <a:p>
            <a:pPr marL="342900" indent="-342900">
              <a:buClr>
                <a:srgbClr val="F00659"/>
              </a:buClr>
              <a:buFont typeface="Arial" panose="020B0604020202020204" pitchFamily="34" charset="0"/>
              <a:buChar char="•"/>
            </a:pPr>
            <a:r>
              <a:rPr lang="pt-BR" sz="2000" dirty="0">
                <a:solidFill>
                  <a:schemeClr val="accent1">
                    <a:lumMod val="20000"/>
                    <a:lumOff val="80000"/>
                  </a:schemeClr>
                </a:solidFill>
              </a:rPr>
              <a:t>Teste de Performance</a:t>
            </a:r>
          </a:p>
          <a:p>
            <a:pPr marL="342900" indent="-342900">
              <a:buClr>
                <a:srgbClr val="F00659"/>
              </a:buClr>
              <a:buFont typeface="Arial" panose="020B0604020202020204" pitchFamily="34" charset="0"/>
              <a:buChar char="•"/>
            </a:pPr>
            <a:r>
              <a:rPr lang="pt-BR" sz="2000" dirty="0">
                <a:solidFill>
                  <a:schemeClr val="accent1">
                    <a:lumMod val="20000"/>
                    <a:lumOff val="80000"/>
                  </a:schemeClr>
                </a:solidFill>
              </a:rPr>
              <a:t>Teste de Compatibilidade</a:t>
            </a:r>
          </a:p>
          <a:p>
            <a:pPr marL="342900" indent="-342900">
              <a:buClr>
                <a:srgbClr val="F00659"/>
              </a:buClr>
              <a:buFont typeface="Arial" panose="020B0604020202020204" pitchFamily="34" charset="0"/>
              <a:buChar char="•"/>
            </a:pPr>
            <a:r>
              <a:rPr lang="pt-BR" sz="2000" dirty="0">
                <a:solidFill>
                  <a:schemeClr val="accent1">
                    <a:lumMod val="20000"/>
                    <a:lumOff val="80000"/>
                  </a:schemeClr>
                </a:solidFill>
              </a:rPr>
              <a:t>Teste de Usabilidade</a:t>
            </a:r>
          </a:p>
          <a:p>
            <a:pPr marL="342900" indent="-342900">
              <a:buClr>
                <a:srgbClr val="F00659"/>
              </a:buClr>
              <a:buFont typeface="Arial" panose="020B0604020202020204" pitchFamily="34" charset="0"/>
              <a:buChar char="•"/>
            </a:pPr>
            <a:r>
              <a:rPr lang="pt-BR" sz="2000" dirty="0">
                <a:solidFill>
                  <a:schemeClr val="accent1">
                    <a:lumMod val="20000"/>
                    <a:lumOff val="80000"/>
                  </a:schemeClr>
                </a:solidFill>
              </a:rPr>
              <a:t>Teste de Acessibilidade</a:t>
            </a:r>
          </a:p>
          <a:p>
            <a:pPr marL="342900" indent="-342900">
              <a:buClr>
                <a:srgbClr val="F00659"/>
              </a:buClr>
              <a:buFont typeface="Arial" panose="020B0604020202020204" pitchFamily="34" charset="0"/>
              <a:buChar char="•"/>
            </a:pPr>
            <a:r>
              <a:rPr lang="pt-BR" sz="2000" dirty="0">
                <a:solidFill>
                  <a:schemeClr val="accent1">
                    <a:lumMod val="20000"/>
                    <a:lumOff val="80000"/>
                  </a:schemeClr>
                </a:solidFill>
              </a:rPr>
              <a:t>Teste de Confiabilidade</a:t>
            </a:r>
          </a:p>
          <a:p>
            <a:pPr marL="342900" indent="-342900">
              <a:buClr>
                <a:srgbClr val="F00659"/>
              </a:buClr>
              <a:buFont typeface="Arial" panose="020B0604020202020204" pitchFamily="34" charset="0"/>
              <a:buChar char="•"/>
            </a:pPr>
            <a:r>
              <a:rPr lang="pt-BR" sz="2000" dirty="0">
                <a:solidFill>
                  <a:schemeClr val="accent1">
                    <a:lumMod val="20000"/>
                    <a:lumOff val="80000"/>
                  </a:schemeClr>
                </a:solidFill>
              </a:rPr>
              <a:t>Teste de Segurança</a:t>
            </a:r>
          </a:p>
          <a:p>
            <a:pPr marL="342900" indent="-342900">
              <a:buClr>
                <a:srgbClr val="F00659"/>
              </a:buClr>
              <a:buFont typeface="Arial" panose="020B0604020202020204" pitchFamily="34" charset="0"/>
              <a:buChar char="•"/>
            </a:pPr>
            <a:r>
              <a:rPr lang="pt-BR" sz="2000" dirty="0">
                <a:solidFill>
                  <a:schemeClr val="accent1">
                    <a:lumMod val="20000"/>
                    <a:lumOff val="80000"/>
                  </a:schemeClr>
                </a:solidFill>
              </a:rPr>
              <a:t>Teste de Portabilidade</a:t>
            </a:r>
          </a:p>
          <a:p>
            <a:pPr marL="342900" indent="-342900">
              <a:buClr>
                <a:srgbClr val="F00659"/>
              </a:buClr>
              <a:buFont typeface="Arial" panose="020B0604020202020204" pitchFamily="34" charset="0"/>
              <a:buChar char="•"/>
            </a:pPr>
            <a:r>
              <a:rPr lang="pt-BR" sz="2000" dirty="0">
                <a:solidFill>
                  <a:schemeClr val="accent1">
                    <a:lumMod val="20000"/>
                    <a:lumOff val="80000"/>
                  </a:schemeClr>
                </a:solidFill>
              </a:rPr>
              <a:t>Etc.</a:t>
            </a:r>
          </a:p>
        </p:txBody>
      </p:sp>
      <p:pic>
        <p:nvPicPr>
          <p:cNvPr id="2" name="Picture 2">
            <a:extLst>
              <a:ext uri="{FF2B5EF4-FFF2-40B4-BE49-F238E27FC236}">
                <a16:creationId xmlns:a16="http://schemas.microsoft.com/office/drawing/2014/main" id="{E6E4C51C-6280-84DB-2383-C29FB661CA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9959" y="3257550"/>
            <a:ext cx="5661641"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79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5BE5AC54-BD40-E62F-4A68-09A8D11E5870}"/>
              </a:ext>
            </a:extLst>
          </p:cNvPr>
          <p:cNvSpPr/>
          <p:nvPr/>
        </p:nvSpPr>
        <p:spPr>
          <a:xfrm>
            <a:off x="240445" y="190818"/>
            <a:ext cx="4159344" cy="769441"/>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Conceitos Básicos</a:t>
            </a:r>
          </a:p>
          <a:p>
            <a:pPr lvl="0" defTabSz="457200">
              <a:spcBef>
                <a:spcPct val="0"/>
              </a:spcBef>
              <a:defRPr/>
            </a:pPr>
            <a:r>
              <a:rPr lang="pt-BR" altLang="pt-BR" sz="2000" b="1" dirty="0">
                <a:solidFill>
                  <a:schemeClr val="accent1">
                    <a:lumMod val="20000"/>
                    <a:lumOff val="80000"/>
                  </a:schemeClr>
                </a:solidFill>
              </a:rPr>
              <a:t>Caixa Branca, Caixa Preta, Caixa Cinza</a:t>
            </a:r>
          </a:p>
        </p:txBody>
      </p:sp>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Retângulo 3">
            <a:extLst>
              <a:ext uri="{FF2B5EF4-FFF2-40B4-BE49-F238E27FC236}">
                <a16:creationId xmlns:a16="http://schemas.microsoft.com/office/drawing/2014/main" id="{BFFA47B9-ED1F-4811-37C8-A3DA6B42404B}"/>
              </a:ext>
            </a:extLst>
          </p:cNvPr>
          <p:cNvSpPr/>
          <p:nvPr/>
        </p:nvSpPr>
        <p:spPr>
          <a:xfrm>
            <a:off x="457200" y="1164441"/>
            <a:ext cx="6477000" cy="1354217"/>
          </a:xfrm>
          <a:prstGeom prst="rect">
            <a:avLst/>
          </a:prstGeom>
        </p:spPr>
        <p:txBody>
          <a:bodyPr wrap="square">
            <a:spAutoFit/>
          </a:bodyPr>
          <a:lstStyle/>
          <a:p>
            <a:pPr>
              <a:buClr>
                <a:srgbClr val="F00659"/>
              </a:buClr>
            </a:pPr>
            <a:r>
              <a:rPr lang="pt-BR" b="1" dirty="0">
                <a:solidFill>
                  <a:schemeClr val="accent1">
                    <a:lumMod val="20000"/>
                    <a:lumOff val="80000"/>
                  </a:schemeClr>
                </a:solidFill>
                <a:highlight>
                  <a:srgbClr val="F00659"/>
                </a:highlight>
              </a:rPr>
              <a:t>Testes de Caixa-Branca</a:t>
            </a:r>
          </a:p>
          <a:p>
            <a:pPr>
              <a:buClr>
                <a:srgbClr val="F00659"/>
              </a:buClr>
            </a:pPr>
            <a:r>
              <a:rPr lang="pt-BR" sz="1600" dirty="0">
                <a:solidFill>
                  <a:schemeClr val="accent1">
                    <a:lumMod val="20000"/>
                    <a:lumOff val="80000"/>
                  </a:schemeClr>
                </a:solidFill>
              </a:rPr>
              <a:t>São testes </a:t>
            </a:r>
            <a:r>
              <a:rPr lang="pt-BR" sz="1600" u="sng" dirty="0">
                <a:solidFill>
                  <a:schemeClr val="accent1">
                    <a:lumMod val="20000"/>
                    <a:lumOff val="80000"/>
                  </a:schemeClr>
                </a:solidFill>
              </a:rPr>
              <a:t>baseados na estrutura</a:t>
            </a:r>
            <a:r>
              <a:rPr lang="pt-BR" sz="1600" dirty="0">
                <a:solidFill>
                  <a:schemeClr val="accent1">
                    <a:lumMod val="20000"/>
                    <a:lumOff val="80000"/>
                  </a:schemeClr>
                </a:solidFill>
              </a:rPr>
              <a:t> interna ou na implementação do sistema, que pode incluir código-fonte, arquitetura, fluxos de trabalho e fluxos de dados dentro do sistema. Portanto, o testador deve ter conhecimentos de programação e deve </a:t>
            </a:r>
            <a:r>
              <a:rPr lang="pt-BR" sz="1600" u="sng" dirty="0">
                <a:solidFill>
                  <a:schemeClr val="accent1">
                    <a:lumMod val="20000"/>
                    <a:lumOff val="80000"/>
                  </a:schemeClr>
                </a:solidFill>
              </a:rPr>
              <a:t>entender como o sistema foi implementado</a:t>
            </a:r>
            <a:r>
              <a:rPr lang="pt-BR" sz="1600" dirty="0">
                <a:solidFill>
                  <a:schemeClr val="accent1">
                    <a:lumMod val="20000"/>
                    <a:lumOff val="80000"/>
                  </a:schemeClr>
                </a:solidFill>
              </a:rPr>
              <a:t>.</a:t>
            </a:r>
          </a:p>
        </p:txBody>
      </p:sp>
      <p:sp>
        <p:nvSpPr>
          <p:cNvPr id="2" name="Retângulo 3">
            <a:extLst>
              <a:ext uri="{FF2B5EF4-FFF2-40B4-BE49-F238E27FC236}">
                <a16:creationId xmlns:a16="http://schemas.microsoft.com/office/drawing/2014/main" id="{19E8C8ED-3DEB-3DA6-8E0B-2DAA118F771D}"/>
              </a:ext>
            </a:extLst>
          </p:cNvPr>
          <p:cNvSpPr/>
          <p:nvPr/>
        </p:nvSpPr>
        <p:spPr>
          <a:xfrm>
            <a:off x="457200" y="3151941"/>
            <a:ext cx="6477000" cy="1354217"/>
          </a:xfrm>
          <a:prstGeom prst="rect">
            <a:avLst/>
          </a:prstGeom>
        </p:spPr>
        <p:txBody>
          <a:bodyPr wrap="square">
            <a:spAutoFit/>
          </a:bodyPr>
          <a:lstStyle/>
          <a:p>
            <a:pPr>
              <a:buClr>
                <a:srgbClr val="F00659"/>
              </a:buClr>
            </a:pPr>
            <a:r>
              <a:rPr lang="pt-BR" b="1" dirty="0">
                <a:solidFill>
                  <a:schemeClr val="accent1">
                    <a:lumMod val="20000"/>
                    <a:lumOff val="80000"/>
                  </a:schemeClr>
                </a:solidFill>
                <a:highlight>
                  <a:srgbClr val="F00659"/>
                </a:highlight>
              </a:rPr>
              <a:t>Testes de Caixa-Preta</a:t>
            </a:r>
          </a:p>
          <a:p>
            <a:pPr>
              <a:buClr>
                <a:srgbClr val="F00659"/>
              </a:buClr>
            </a:pPr>
            <a:r>
              <a:rPr lang="pt-BR" sz="1600" dirty="0">
                <a:solidFill>
                  <a:schemeClr val="accent1">
                    <a:lumMod val="20000"/>
                    <a:lumOff val="80000"/>
                  </a:schemeClr>
                </a:solidFill>
              </a:rPr>
              <a:t>São testes </a:t>
            </a:r>
            <a:r>
              <a:rPr lang="pt-BR" sz="1600" u="sng" dirty="0">
                <a:solidFill>
                  <a:schemeClr val="accent1">
                    <a:lumMod val="20000"/>
                    <a:lumOff val="80000"/>
                  </a:schemeClr>
                </a:solidFill>
              </a:rPr>
              <a:t>baseados na especificação</a:t>
            </a:r>
            <a:r>
              <a:rPr lang="pt-BR" sz="1600" dirty="0">
                <a:solidFill>
                  <a:schemeClr val="accent1">
                    <a:lumMod val="20000"/>
                    <a:lumOff val="80000"/>
                  </a:schemeClr>
                </a:solidFill>
              </a:rPr>
              <a:t> ou comportamento, fundamentados na documentação (requisitos, casos de uso, regras de negócio, etc.), e se concentram nas entradas e saídas do objeto de teste </a:t>
            </a:r>
            <a:r>
              <a:rPr lang="pt-BR" sz="1600" u="sng" dirty="0">
                <a:solidFill>
                  <a:schemeClr val="accent1">
                    <a:lumMod val="20000"/>
                    <a:lumOff val="80000"/>
                  </a:schemeClr>
                </a:solidFill>
              </a:rPr>
              <a:t>sem referência a sua estrutura interna</a:t>
            </a:r>
            <a:r>
              <a:rPr lang="pt-BR" sz="1600" dirty="0">
                <a:solidFill>
                  <a:schemeClr val="accent1">
                    <a:lumMod val="20000"/>
                    <a:lumOff val="80000"/>
                  </a:schemeClr>
                </a:solidFill>
              </a:rPr>
              <a:t>.</a:t>
            </a:r>
          </a:p>
        </p:txBody>
      </p:sp>
      <p:sp>
        <p:nvSpPr>
          <p:cNvPr id="4" name="AutoShape 6">
            <a:extLst>
              <a:ext uri="{FF2B5EF4-FFF2-40B4-BE49-F238E27FC236}">
                <a16:creationId xmlns:a16="http://schemas.microsoft.com/office/drawing/2014/main" id="{1C905933-55F2-D561-96C4-CDA4E7691DE4}"/>
              </a:ext>
            </a:extLst>
          </p:cNvPr>
          <p:cNvSpPr>
            <a:spLocks noChangeArrowheads="1"/>
          </p:cNvSpPr>
          <p:nvPr/>
        </p:nvSpPr>
        <p:spPr bwMode="auto">
          <a:xfrm>
            <a:off x="6941820" y="2952750"/>
            <a:ext cx="1905000" cy="1752600"/>
          </a:xfrm>
          <a:prstGeom prst="cube">
            <a:avLst>
              <a:gd name="adj" fmla="val 25000"/>
            </a:avLst>
          </a:prstGeom>
          <a:solidFill>
            <a:schemeClr val="tx1">
              <a:alpha val="75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5" name="Text Box 7">
            <a:extLst>
              <a:ext uri="{FF2B5EF4-FFF2-40B4-BE49-F238E27FC236}">
                <a16:creationId xmlns:a16="http://schemas.microsoft.com/office/drawing/2014/main" id="{19CE2E00-75CD-1E2B-92D8-75E727B09DD1}"/>
              </a:ext>
            </a:extLst>
          </p:cNvPr>
          <p:cNvSpPr txBox="1">
            <a:spLocks noChangeArrowheads="1"/>
          </p:cNvSpPr>
          <p:nvPr/>
        </p:nvSpPr>
        <p:spPr bwMode="auto">
          <a:xfrm>
            <a:off x="7475220" y="3668713"/>
            <a:ext cx="838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pt-BR" altLang="pt-BR" sz="4000" dirty="0">
                <a:solidFill>
                  <a:schemeClr val="bg1"/>
                </a:solidFill>
              </a:rPr>
              <a:t>?</a:t>
            </a:r>
          </a:p>
        </p:txBody>
      </p:sp>
      <p:sp>
        <p:nvSpPr>
          <p:cNvPr id="6" name="AutoShape 10">
            <a:extLst>
              <a:ext uri="{FF2B5EF4-FFF2-40B4-BE49-F238E27FC236}">
                <a16:creationId xmlns:a16="http://schemas.microsoft.com/office/drawing/2014/main" id="{A10F3A61-6BEA-EA66-635A-EF32A2FA2E78}"/>
              </a:ext>
            </a:extLst>
          </p:cNvPr>
          <p:cNvSpPr>
            <a:spLocks noChangeArrowheads="1"/>
          </p:cNvSpPr>
          <p:nvPr/>
        </p:nvSpPr>
        <p:spPr bwMode="auto">
          <a:xfrm>
            <a:off x="6962775" y="1017587"/>
            <a:ext cx="1828800" cy="1828800"/>
          </a:xfrm>
          <a:prstGeom prst="cube">
            <a:avLst>
              <a:gd name="adj" fmla="val 25000"/>
            </a:avLst>
          </a:prstGeom>
          <a:solidFill>
            <a:schemeClr val="bg1">
              <a:alpha val="75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7" name="Text Box 11">
            <a:extLst>
              <a:ext uri="{FF2B5EF4-FFF2-40B4-BE49-F238E27FC236}">
                <a16:creationId xmlns:a16="http://schemas.microsoft.com/office/drawing/2014/main" id="{0B6FA852-B231-A7AA-3C71-A067AEE9B8C2}"/>
              </a:ext>
            </a:extLst>
          </p:cNvPr>
          <p:cNvSpPr txBox="1">
            <a:spLocks noChangeArrowheads="1"/>
          </p:cNvSpPr>
          <p:nvPr/>
        </p:nvSpPr>
        <p:spPr bwMode="auto">
          <a:xfrm>
            <a:off x="6962775" y="1535112"/>
            <a:ext cx="1371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pt-BR" altLang="pt-BR" sz="1000"/>
              <a:t>1010011010001110101101101101011100100101111011001000101100001011110001010000111010101001010100100101010110111010101101100110000101111000</a:t>
            </a:r>
          </a:p>
        </p:txBody>
      </p:sp>
      <p:sp>
        <p:nvSpPr>
          <p:cNvPr id="9" name="Text Box 12">
            <a:extLst>
              <a:ext uri="{FF2B5EF4-FFF2-40B4-BE49-F238E27FC236}">
                <a16:creationId xmlns:a16="http://schemas.microsoft.com/office/drawing/2014/main" id="{6E746A1D-DD6A-4537-E884-B208E10E350A}"/>
              </a:ext>
            </a:extLst>
          </p:cNvPr>
          <p:cNvSpPr txBox="1">
            <a:spLocks noChangeArrowheads="1"/>
          </p:cNvSpPr>
          <p:nvPr/>
        </p:nvSpPr>
        <p:spPr bwMode="auto">
          <a:xfrm>
            <a:off x="8277225" y="1455737"/>
            <a:ext cx="228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pt-BR" altLang="pt-BR" sz="1000"/>
              <a:t>10011011</a:t>
            </a:r>
          </a:p>
        </p:txBody>
      </p:sp>
      <p:sp>
        <p:nvSpPr>
          <p:cNvPr id="11" name="Text Box 13">
            <a:extLst>
              <a:ext uri="{FF2B5EF4-FFF2-40B4-BE49-F238E27FC236}">
                <a16:creationId xmlns:a16="http://schemas.microsoft.com/office/drawing/2014/main" id="{A0492690-7DD2-3A42-0712-7B10225F74FA}"/>
              </a:ext>
            </a:extLst>
          </p:cNvPr>
          <p:cNvSpPr txBox="1">
            <a:spLocks noChangeArrowheads="1"/>
          </p:cNvSpPr>
          <p:nvPr/>
        </p:nvSpPr>
        <p:spPr bwMode="auto">
          <a:xfrm>
            <a:off x="8391525" y="1370012"/>
            <a:ext cx="228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pt-BR" altLang="pt-BR" sz="1000"/>
              <a:t>01000101</a:t>
            </a:r>
          </a:p>
        </p:txBody>
      </p:sp>
      <p:sp>
        <p:nvSpPr>
          <p:cNvPr id="12" name="Text Box 14">
            <a:extLst>
              <a:ext uri="{FF2B5EF4-FFF2-40B4-BE49-F238E27FC236}">
                <a16:creationId xmlns:a16="http://schemas.microsoft.com/office/drawing/2014/main" id="{1E06A3EF-21A4-38BB-A78A-5DBCBFA8FA9F}"/>
              </a:ext>
            </a:extLst>
          </p:cNvPr>
          <p:cNvSpPr txBox="1">
            <a:spLocks noChangeArrowheads="1"/>
          </p:cNvSpPr>
          <p:nvPr/>
        </p:nvSpPr>
        <p:spPr bwMode="auto">
          <a:xfrm>
            <a:off x="8486775" y="1274762"/>
            <a:ext cx="228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pt-BR" altLang="pt-BR" sz="1000"/>
              <a:t>10011011</a:t>
            </a:r>
          </a:p>
        </p:txBody>
      </p:sp>
      <p:sp>
        <p:nvSpPr>
          <p:cNvPr id="13" name="AutoShape 15">
            <a:extLst>
              <a:ext uri="{FF2B5EF4-FFF2-40B4-BE49-F238E27FC236}">
                <a16:creationId xmlns:a16="http://schemas.microsoft.com/office/drawing/2014/main" id="{12655023-0CCA-6340-27C7-A60A2F1C4FA2}"/>
              </a:ext>
            </a:extLst>
          </p:cNvPr>
          <p:cNvSpPr>
            <a:spLocks noChangeArrowheads="1"/>
          </p:cNvSpPr>
          <p:nvPr/>
        </p:nvSpPr>
        <p:spPr bwMode="auto">
          <a:xfrm>
            <a:off x="7038975" y="1246187"/>
            <a:ext cx="838200" cy="190500"/>
          </a:xfrm>
          <a:prstGeom prst="parallelogram">
            <a:avLst>
              <a:gd name="adj" fmla="val 10500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sz="1000"/>
              <a:t>B</a:t>
            </a:r>
          </a:p>
        </p:txBody>
      </p:sp>
      <p:sp>
        <p:nvSpPr>
          <p:cNvPr id="14" name="AutoShape 16">
            <a:extLst>
              <a:ext uri="{FF2B5EF4-FFF2-40B4-BE49-F238E27FC236}">
                <a16:creationId xmlns:a16="http://schemas.microsoft.com/office/drawing/2014/main" id="{860B01FF-84DA-8344-58DD-59158E41CD81}"/>
              </a:ext>
            </a:extLst>
          </p:cNvPr>
          <p:cNvSpPr>
            <a:spLocks noChangeArrowheads="1"/>
          </p:cNvSpPr>
          <p:nvPr/>
        </p:nvSpPr>
        <p:spPr bwMode="auto">
          <a:xfrm>
            <a:off x="7715250" y="1255712"/>
            <a:ext cx="800100" cy="180975"/>
          </a:xfrm>
          <a:prstGeom prst="parallelogram">
            <a:avLst>
              <a:gd name="adj" fmla="val 100886"/>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sz="1000"/>
              <a:t>A</a:t>
            </a:r>
          </a:p>
        </p:txBody>
      </p:sp>
      <p:sp>
        <p:nvSpPr>
          <p:cNvPr id="15" name="AutoShape 17">
            <a:extLst>
              <a:ext uri="{FF2B5EF4-FFF2-40B4-BE49-F238E27FC236}">
                <a16:creationId xmlns:a16="http://schemas.microsoft.com/office/drawing/2014/main" id="{9797843C-A962-71F1-DC7A-C9F09069BD89}"/>
              </a:ext>
            </a:extLst>
          </p:cNvPr>
          <p:cNvSpPr>
            <a:spLocks noChangeArrowheads="1"/>
          </p:cNvSpPr>
          <p:nvPr/>
        </p:nvSpPr>
        <p:spPr bwMode="auto">
          <a:xfrm>
            <a:off x="7296150" y="1046162"/>
            <a:ext cx="1371600" cy="152400"/>
          </a:xfrm>
          <a:prstGeom prst="parallelogram">
            <a:avLst>
              <a:gd name="adj" fmla="val 1041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sz="1000"/>
              <a:t>C</a:t>
            </a:r>
          </a:p>
        </p:txBody>
      </p:sp>
      <p:sp>
        <p:nvSpPr>
          <p:cNvPr id="16" name="Text Box 19">
            <a:extLst>
              <a:ext uri="{FF2B5EF4-FFF2-40B4-BE49-F238E27FC236}">
                <a16:creationId xmlns:a16="http://schemas.microsoft.com/office/drawing/2014/main" id="{14507009-F81F-26A2-60F1-FE212CCF514E}"/>
              </a:ext>
            </a:extLst>
          </p:cNvPr>
          <p:cNvSpPr txBox="1">
            <a:spLocks noChangeArrowheads="1"/>
          </p:cNvSpPr>
          <p:nvPr/>
        </p:nvSpPr>
        <p:spPr bwMode="auto">
          <a:xfrm>
            <a:off x="8610600" y="1169987"/>
            <a:ext cx="228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pt-BR" altLang="pt-BR" sz="1000"/>
              <a:t>10011010</a:t>
            </a:r>
          </a:p>
        </p:txBody>
      </p:sp>
    </p:spTree>
    <p:extLst>
      <p:ext uri="{BB962C8B-B14F-4D97-AF65-F5344CB8AC3E}">
        <p14:creationId xmlns:p14="http://schemas.microsoft.com/office/powerpoint/2010/main" val="333863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rrow: Left-Right 24">
            <a:extLst>
              <a:ext uri="{FF2B5EF4-FFF2-40B4-BE49-F238E27FC236}">
                <a16:creationId xmlns:a16="http://schemas.microsoft.com/office/drawing/2014/main" id="{BB6E9604-359F-C5DE-258B-EB063EBF0716}"/>
              </a:ext>
            </a:extLst>
          </p:cNvPr>
          <p:cNvSpPr/>
          <p:nvPr/>
        </p:nvSpPr>
        <p:spPr>
          <a:xfrm>
            <a:off x="6495733" y="1973698"/>
            <a:ext cx="685800" cy="274637"/>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Arrow: Right 25">
            <a:extLst>
              <a:ext uri="{FF2B5EF4-FFF2-40B4-BE49-F238E27FC236}">
                <a16:creationId xmlns:a16="http://schemas.microsoft.com/office/drawing/2014/main" id="{A59FE218-733A-D546-8D15-2D1DDF7B6C13}"/>
              </a:ext>
            </a:extLst>
          </p:cNvPr>
          <p:cNvSpPr/>
          <p:nvPr/>
        </p:nvSpPr>
        <p:spPr>
          <a:xfrm>
            <a:off x="6540499" y="2383761"/>
            <a:ext cx="1333499" cy="2746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Arrow: Left 26">
            <a:extLst>
              <a:ext uri="{FF2B5EF4-FFF2-40B4-BE49-F238E27FC236}">
                <a16:creationId xmlns:a16="http://schemas.microsoft.com/office/drawing/2014/main" id="{5380E618-E649-58F5-EDA0-1A3FCB89A894}"/>
              </a:ext>
            </a:extLst>
          </p:cNvPr>
          <p:cNvSpPr/>
          <p:nvPr/>
        </p:nvSpPr>
        <p:spPr>
          <a:xfrm>
            <a:off x="7343774" y="1968936"/>
            <a:ext cx="530225" cy="27463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5BE5AC54-BD40-E62F-4A68-09A8D11E5870}"/>
              </a:ext>
            </a:extLst>
          </p:cNvPr>
          <p:cNvSpPr/>
          <p:nvPr/>
        </p:nvSpPr>
        <p:spPr>
          <a:xfrm>
            <a:off x="240445" y="190818"/>
            <a:ext cx="4159344" cy="769441"/>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Conceitos Básicos</a:t>
            </a:r>
          </a:p>
          <a:p>
            <a:pPr lvl="0" defTabSz="457200">
              <a:spcBef>
                <a:spcPct val="0"/>
              </a:spcBef>
              <a:defRPr/>
            </a:pPr>
            <a:r>
              <a:rPr lang="pt-BR" altLang="pt-BR" sz="2000" b="1" dirty="0">
                <a:solidFill>
                  <a:schemeClr val="accent1">
                    <a:lumMod val="20000"/>
                    <a:lumOff val="80000"/>
                  </a:schemeClr>
                </a:solidFill>
              </a:rPr>
              <a:t>Caixa Branca, Caixa Preta, Caixa Cinza</a:t>
            </a:r>
          </a:p>
        </p:txBody>
      </p:sp>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Retângulo 3">
            <a:extLst>
              <a:ext uri="{FF2B5EF4-FFF2-40B4-BE49-F238E27FC236}">
                <a16:creationId xmlns:a16="http://schemas.microsoft.com/office/drawing/2014/main" id="{BFFA47B9-ED1F-4811-37C8-A3DA6B42404B}"/>
              </a:ext>
            </a:extLst>
          </p:cNvPr>
          <p:cNvSpPr/>
          <p:nvPr/>
        </p:nvSpPr>
        <p:spPr>
          <a:xfrm>
            <a:off x="457200" y="1164441"/>
            <a:ext cx="5537202" cy="2092881"/>
          </a:xfrm>
          <a:prstGeom prst="rect">
            <a:avLst/>
          </a:prstGeom>
        </p:spPr>
        <p:txBody>
          <a:bodyPr wrap="square">
            <a:spAutoFit/>
          </a:bodyPr>
          <a:lstStyle/>
          <a:p>
            <a:pPr>
              <a:buClr>
                <a:srgbClr val="F00659"/>
              </a:buClr>
            </a:pPr>
            <a:r>
              <a:rPr lang="pt-BR" b="1" dirty="0">
                <a:solidFill>
                  <a:schemeClr val="accent1">
                    <a:lumMod val="20000"/>
                    <a:lumOff val="80000"/>
                  </a:schemeClr>
                </a:solidFill>
                <a:highlight>
                  <a:srgbClr val="F00659"/>
                </a:highlight>
              </a:rPr>
              <a:t>Testes de Caixa-Cinza</a:t>
            </a:r>
          </a:p>
          <a:p>
            <a:pPr>
              <a:buClr>
                <a:srgbClr val="F00659"/>
              </a:buClr>
            </a:pPr>
            <a:r>
              <a:rPr lang="pt-BR" sz="1600" dirty="0">
                <a:solidFill>
                  <a:schemeClr val="accent1">
                    <a:lumMod val="20000"/>
                    <a:lumOff val="80000"/>
                  </a:schemeClr>
                </a:solidFill>
              </a:rPr>
              <a:t>É uma combinação dos métodos de teste de caixa-preta e de caixa-branca (portanto, cinza ou semitransparente), onde a estrutura interna do software é </a:t>
            </a:r>
            <a:r>
              <a:rPr lang="pt-BR" sz="1600" u="sng" dirty="0">
                <a:solidFill>
                  <a:schemeClr val="accent1">
                    <a:lumMod val="20000"/>
                    <a:lumOff val="80000"/>
                  </a:schemeClr>
                </a:solidFill>
              </a:rPr>
              <a:t>parcialmente conhecida</a:t>
            </a:r>
            <a:r>
              <a:rPr lang="pt-BR" sz="1600" dirty="0">
                <a:solidFill>
                  <a:schemeClr val="accent1">
                    <a:lumMod val="20000"/>
                    <a:lumOff val="80000"/>
                  </a:schemeClr>
                </a:solidFill>
              </a:rPr>
              <a:t> pelo testador.</a:t>
            </a:r>
          </a:p>
          <a:p>
            <a:pPr>
              <a:buClr>
                <a:srgbClr val="F00659"/>
              </a:buClr>
            </a:pPr>
            <a:r>
              <a:rPr lang="pt-BR" sz="1600" dirty="0">
                <a:solidFill>
                  <a:schemeClr val="accent1">
                    <a:lumMod val="20000"/>
                    <a:lumOff val="80000"/>
                  </a:schemeClr>
                </a:solidFill>
              </a:rPr>
              <a:t>Isso envolve ter acesso a estruturas de dados e algoritmos internos para fins de design de casos de teste, mas ainda testando no nível do usuário e usando técnicas de caixa-preta.</a:t>
            </a:r>
          </a:p>
        </p:txBody>
      </p:sp>
      <p:sp>
        <p:nvSpPr>
          <p:cNvPr id="17" name="AutoShape 28">
            <a:extLst>
              <a:ext uri="{FF2B5EF4-FFF2-40B4-BE49-F238E27FC236}">
                <a16:creationId xmlns:a16="http://schemas.microsoft.com/office/drawing/2014/main" id="{1BC5C3F0-4390-90E1-E96E-3ECCD4090F4A}"/>
              </a:ext>
            </a:extLst>
          </p:cNvPr>
          <p:cNvSpPr>
            <a:spLocks noChangeArrowheads="1"/>
          </p:cNvSpPr>
          <p:nvPr/>
        </p:nvSpPr>
        <p:spPr bwMode="auto">
          <a:xfrm>
            <a:off x="6096000" y="1347787"/>
            <a:ext cx="2667000" cy="2133600"/>
          </a:xfrm>
          <a:prstGeom prst="cube">
            <a:avLst>
              <a:gd name="adj" fmla="val 25000"/>
            </a:avLst>
          </a:prstGeom>
          <a:solidFill>
            <a:schemeClr val="bg2">
              <a:alpha val="59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8" name="AutoShape 29">
            <a:extLst>
              <a:ext uri="{FF2B5EF4-FFF2-40B4-BE49-F238E27FC236}">
                <a16:creationId xmlns:a16="http://schemas.microsoft.com/office/drawing/2014/main" id="{C7E42137-F649-CE39-57B3-8B765AB7BCE3}"/>
              </a:ext>
            </a:extLst>
          </p:cNvPr>
          <p:cNvSpPr>
            <a:spLocks noChangeArrowheads="1"/>
          </p:cNvSpPr>
          <p:nvPr/>
        </p:nvSpPr>
        <p:spPr bwMode="auto">
          <a:xfrm>
            <a:off x="6096000" y="1666875"/>
            <a:ext cx="889000" cy="1809750"/>
          </a:xfrm>
          <a:prstGeom prst="cube">
            <a:avLst>
              <a:gd name="adj" fmla="val 25000"/>
            </a:avLst>
          </a:prstGeom>
          <a:solidFill>
            <a:schemeClr val="bg2">
              <a:alpha val="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9" name="AutoShape 31">
            <a:extLst>
              <a:ext uri="{FF2B5EF4-FFF2-40B4-BE49-F238E27FC236}">
                <a16:creationId xmlns:a16="http://schemas.microsoft.com/office/drawing/2014/main" id="{83418D78-D338-A3B9-748A-DD432DF41889}"/>
              </a:ext>
            </a:extLst>
          </p:cNvPr>
          <p:cNvSpPr>
            <a:spLocks noChangeArrowheads="1"/>
          </p:cNvSpPr>
          <p:nvPr/>
        </p:nvSpPr>
        <p:spPr bwMode="auto">
          <a:xfrm>
            <a:off x="7562850" y="1670050"/>
            <a:ext cx="889000" cy="1800225"/>
          </a:xfrm>
          <a:prstGeom prst="cube">
            <a:avLst>
              <a:gd name="adj" fmla="val 25000"/>
            </a:avLst>
          </a:prstGeom>
          <a:solidFill>
            <a:schemeClr val="bg2">
              <a:alpha val="2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0" name="AutoShape 32">
            <a:extLst>
              <a:ext uri="{FF2B5EF4-FFF2-40B4-BE49-F238E27FC236}">
                <a16:creationId xmlns:a16="http://schemas.microsoft.com/office/drawing/2014/main" id="{30EDD594-B26E-47C5-9348-B57D983851BF}"/>
              </a:ext>
            </a:extLst>
          </p:cNvPr>
          <p:cNvSpPr>
            <a:spLocks noChangeArrowheads="1"/>
          </p:cNvSpPr>
          <p:nvPr/>
        </p:nvSpPr>
        <p:spPr bwMode="auto">
          <a:xfrm>
            <a:off x="6797675" y="1652587"/>
            <a:ext cx="993775" cy="1809750"/>
          </a:xfrm>
          <a:prstGeom prst="cube">
            <a:avLst>
              <a:gd name="adj" fmla="val 25000"/>
            </a:avLst>
          </a:prstGeom>
          <a:solidFill>
            <a:schemeClr val="bg2">
              <a:alpha val="2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1" name="Text Box 33">
            <a:extLst>
              <a:ext uri="{FF2B5EF4-FFF2-40B4-BE49-F238E27FC236}">
                <a16:creationId xmlns:a16="http://schemas.microsoft.com/office/drawing/2014/main" id="{37E35B99-C095-1813-D254-253BC432E771}"/>
              </a:ext>
            </a:extLst>
          </p:cNvPr>
          <p:cNvSpPr txBox="1">
            <a:spLocks noChangeArrowheads="1"/>
          </p:cNvSpPr>
          <p:nvPr/>
        </p:nvSpPr>
        <p:spPr bwMode="auto">
          <a:xfrm>
            <a:off x="7772400" y="2719387"/>
            <a:ext cx="685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pt-BR" altLang="pt-BR" sz="1000" b="1" dirty="0">
                <a:solidFill>
                  <a:srgbClr val="000099"/>
                </a:solidFill>
              </a:rPr>
              <a:t>Module 3</a:t>
            </a:r>
          </a:p>
        </p:txBody>
      </p:sp>
      <p:sp>
        <p:nvSpPr>
          <p:cNvPr id="22" name="Text Box 34">
            <a:extLst>
              <a:ext uri="{FF2B5EF4-FFF2-40B4-BE49-F238E27FC236}">
                <a16:creationId xmlns:a16="http://schemas.microsoft.com/office/drawing/2014/main" id="{7931C73B-D2E7-F365-C2ED-0D8947705EF2}"/>
              </a:ext>
            </a:extLst>
          </p:cNvPr>
          <p:cNvSpPr txBox="1">
            <a:spLocks noChangeArrowheads="1"/>
          </p:cNvSpPr>
          <p:nvPr/>
        </p:nvSpPr>
        <p:spPr bwMode="auto">
          <a:xfrm>
            <a:off x="6172200" y="2719387"/>
            <a:ext cx="685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pt-BR" altLang="pt-BR" sz="1000" b="1" dirty="0">
                <a:solidFill>
                  <a:srgbClr val="000099"/>
                </a:solidFill>
              </a:rPr>
              <a:t>Module 1</a:t>
            </a:r>
          </a:p>
        </p:txBody>
      </p:sp>
      <p:sp>
        <p:nvSpPr>
          <p:cNvPr id="23" name="Text Box 35">
            <a:extLst>
              <a:ext uri="{FF2B5EF4-FFF2-40B4-BE49-F238E27FC236}">
                <a16:creationId xmlns:a16="http://schemas.microsoft.com/office/drawing/2014/main" id="{3FDD50A8-5562-CC49-0355-C922FAAB609A}"/>
              </a:ext>
            </a:extLst>
          </p:cNvPr>
          <p:cNvSpPr txBox="1">
            <a:spLocks noChangeArrowheads="1"/>
          </p:cNvSpPr>
          <p:nvPr/>
        </p:nvSpPr>
        <p:spPr bwMode="auto">
          <a:xfrm>
            <a:off x="6934200" y="2719387"/>
            <a:ext cx="685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pt-BR" sz="1000" b="1" dirty="0">
                <a:solidFill>
                  <a:srgbClr val="000099"/>
                </a:solidFill>
              </a:rPr>
              <a:t>Module 2</a:t>
            </a:r>
          </a:p>
        </p:txBody>
      </p:sp>
      <p:sp>
        <p:nvSpPr>
          <p:cNvPr id="24" name="Text Box 36">
            <a:extLst>
              <a:ext uri="{FF2B5EF4-FFF2-40B4-BE49-F238E27FC236}">
                <a16:creationId xmlns:a16="http://schemas.microsoft.com/office/drawing/2014/main" id="{4BB0B6DD-FCF1-0F56-88F2-32A737C440AB}"/>
              </a:ext>
            </a:extLst>
          </p:cNvPr>
          <p:cNvSpPr txBox="1">
            <a:spLocks noChangeArrowheads="1"/>
          </p:cNvSpPr>
          <p:nvPr/>
        </p:nvSpPr>
        <p:spPr bwMode="auto">
          <a:xfrm>
            <a:off x="6781800" y="1377950"/>
            <a:ext cx="1600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pt-BR" sz="1200" b="1">
                <a:solidFill>
                  <a:srgbClr val="000099"/>
                </a:solidFill>
              </a:rPr>
              <a:t>SW Functions</a:t>
            </a:r>
          </a:p>
        </p:txBody>
      </p:sp>
    </p:spTree>
    <p:extLst>
      <p:ext uri="{BB962C8B-B14F-4D97-AF65-F5344CB8AC3E}">
        <p14:creationId xmlns:p14="http://schemas.microsoft.com/office/powerpoint/2010/main" val="1077692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A9648E827498144E99E283DDB8A87613" ma:contentTypeVersion="9" ma:contentTypeDescription="Crie um novo documento." ma:contentTypeScope="" ma:versionID="ec20e50b0ce315f0f3f9347d36f801c6">
  <xsd:schema xmlns:xsd="http://www.w3.org/2001/XMLSchema" xmlns:xs="http://www.w3.org/2001/XMLSchema" xmlns:p="http://schemas.microsoft.com/office/2006/metadata/properties" xmlns:ns2="a10d6d09-ccff-44d6-9d40-69adbea4e446" xmlns:ns3="60bd9088-2ed9-416e-b61b-5c17ea7e3085" targetNamespace="http://schemas.microsoft.com/office/2006/metadata/properties" ma:root="true" ma:fieldsID="28422bb4d86a06a05be8593d62a681a7" ns2:_="" ns3:_="">
    <xsd:import namespace="a10d6d09-ccff-44d6-9d40-69adbea4e446"/>
    <xsd:import namespace="60bd9088-2ed9-416e-b61b-5c17ea7e3085"/>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0d6d09-ccff-44d6-9d40-69adbea4e4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Marcações de imagem" ma:readOnly="false" ma:fieldId="{5cf76f15-5ced-4ddc-b409-7134ff3c332f}" ma:taxonomyMulti="true" ma:sspId="e2398b20-2c76-408b-9565-673d41e5947a"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bd9088-2ed9-416e-b61b-5c17ea7e3085"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00325112-fa6e-4c90-99fb-b95943d619ae}" ma:internalName="TaxCatchAll" ma:showField="CatchAllData" ma:web="60bd9088-2ed9-416e-b61b-5c17ea7e308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231EDF-BCA4-47C8-8331-E7FEEB2BD8EB}"/>
</file>

<file path=customXml/itemProps2.xml><?xml version="1.0" encoding="utf-8"?>
<ds:datastoreItem xmlns:ds="http://schemas.openxmlformats.org/officeDocument/2006/customXml" ds:itemID="{2C0B129D-CC33-4B36-91F2-247527BACBDC}"/>
</file>

<file path=docProps/app.xml><?xml version="1.0" encoding="utf-8"?>
<Properties xmlns="http://schemas.openxmlformats.org/officeDocument/2006/extended-properties" xmlns:vt="http://schemas.openxmlformats.org/officeDocument/2006/docPropsVTypes">
  <Template/>
  <TotalTime>0</TotalTime>
  <Words>1994</Words>
  <Application>Microsoft Office PowerPoint</Application>
  <PresentationFormat>On-screen Show (16:9)</PresentationFormat>
  <Paragraphs>166</Paragraphs>
  <Slides>21</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Gotham HTF Book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Maíra Fernandes Palácios</dc:creator>
  <cp:lastModifiedBy>Marcel Massa</cp:lastModifiedBy>
  <cp:revision>675</cp:revision>
  <cp:lastPrinted>2018-07-02T20:18:36Z</cp:lastPrinted>
  <dcterms:created xsi:type="dcterms:W3CDTF">2018-06-21T14:25:56Z</dcterms:created>
  <dcterms:modified xsi:type="dcterms:W3CDTF">2023-08-16T20:41:36Z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2018-06-21T00:00:00Z</vt:filetime>
  </property>
  <property fmtid="{D5CDD505-2E9C-101B-9397-08002B2CF9AE}" pid="3" name="Creator">
    <vt:lpwstr>Google</vt:lpwstr>
  </property>
  <property fmtid="{D5CDD505-2E9C-101B-9397-08002B2CF9AE}" pid="4" name="LastSaved">
    <vt:filetime>2018-06-21T00:00:00Z</vt:filetime>
  </property>
</Properties>
</file>