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22"/>
  </p:notesMasterIdLst>
  <p:sldIdLst>
    <p:sldId id="321" r:id="rId8"/>
    <p:sldId id="355" r:id="rId9"/>
    <p:sldId id="445" r:id="rId10"/>
    <p:sldId id="492" r:id="rId11"/>
    <p:sldId id="399" r:id="rId12"/>
    <p:sldId id="514" r:id="rId13"/>
    <p:sldId id="515" r:id="rId14"/>
    <p:sldId id="496" r:id="rId15"/>
    <p:sldId id="516" r:id="rId16"/>
    <p:sldId id="520" r:id="rId17"/>
    <p:sldId id="517" r:id="rId18"/>
    <p:sldId id="518" r:id="rId19"/>
    <p:sldId id="519" r:id="rId20"/>
    <p:sldId id="48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659"/>
    <a:srgbClr val="F34B77"/>
    <a:srgbClr val="F0265D"/>
    <a:srgbClr val="0000FF"/>
    <a:srgbClr val="EBAFB5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D492A-8C9D-4DBC-9477-481023A43D17}" v="113" dt="2023-08-07T01:31:48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 snapToGrid="0" snapToObjects="1">
      <p:cViewPr varScale="1">
        <p:scale>
          <a:sx n="90" d="100"/>
          <a:sy n="90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Massa" userId="5d9f202486148b73" providerId="LiveId" clId="{55AD492A-8C9D-4DBC-9477-481023A43D17}"/>
    <pc:docChg chg="undo custSel addSld delSld modSld sldOrd modMainMaster">
      <pc:chgData name="Marcel Massa" userId="5d9f202486148b73" providerId="LiveId" clId="{55AD492A-8C9D-4DBC-9477-481023A43D17}" dt="2023-08-07T01:34:24.811" v="1551" actId="20577"/>
      <pc:docMkLst>
        <pc:docMk/>
      </pc:docMkLst>
      <pc:sldChg chg="modSp mod">
        <pc:chgData name="Marcel Massa" userId="5d9f202486148b73" providerId="LiveId" clId="{55AD492A-8C9D-4DBC-9477-481023A43D17}" dt="2023-08-02T23:47:29.741" v="176" actId="20577"/>
        <pc:sldMkLst>
          <pc:docMk/>
          <pc:sldMk cId="3902062492" sldId="355"/>
        </pc:sldMkLst>
        <pc:spChg chg="mod">
          <ac:chgData name="Marcel Massa" userId="5d9f202486148b73" providerId="LiveId" clId="{55AD492A-8C9D-4DBC-9477-481023A43D17}" dt="2023-08-02T23:47:29.741" v="176" actId="20577"/>
          <ac:spMkLst>
            <pc:docMk/>
            <pc:sldMk cId="3902062492" sldId="355"/>
            <ac:spMk id="3" creationId="{00000000-0000-0000-0000-000000000000}"/>
          </ac:spMkLst>
        </pc:spChg>
      </pc:sldChg>
      <pc:sldChg chg="delSp modSp mod">
        <pc:chgData name="Marcel Massa" userId="5d9f202486148b73" providerId="LiveId" clId="{55AD492A-8C9D-4DBC-9477-481023A43D17}" dt="2023-08-03T00:57:26.928" v="292" actId="20577"/>
        <pc:sldMkLst>
          <pc:docMk/>
          <pc:sldMk cId="1930971496" sldId="399"/>
        </pc:sldMkLst>
        <pc:spChg chg="mod">
          <ac:chgData name="Marcel Massa" userId="5d9f202486148b73" providerId="LiveId" clId="{55AD492A-8C9D-4DBC-9477-481023A43D17}" dt="2023-08-02T23:48:18.090" v="183" actId="20577"/>
          <ac:spMkLst>
            <pc:docMk/>
            <pc:sldMk cId="1930971496" sldId="399"/>
            <ac:spMk id="2" creationId="{BE5BAC6C-0B0E-D3F1-8D71-BBA0C3FB9C22}"/>
          </ac:spMkLst>
        </pc:spChg>
        <pc:spChg chg="mod">
          <ac:chgData name="Marcel Massa" userId="5d9f202486148b73" providerId="LiveId" clId="{55AD492A-8C9D-4DBC-9477-481023A43D17}" dt="2023-08-03T00:57:26.928" v="292" actId="20577"/>
          <ac:spMkLst>
            <pc:docMk/>
            <pc:sldMk cId="1930971496" sldId="399"/>
            <ac:spMk id="5" creationId="{4058C7A1-49A6-ADE4-9A42-15B8762F9C2A}"/>
          </ac:spMkLst>
        </pc:spChg>
        <pc:spChg chg="del">
          <ac:chgData name="Marcel Massa" userId="5d9f202486148b73" providerId="LiveId" clId="{55AD492A-8C9D-4DBC-9477-481023A43D17}" dt="2023-08-03T00:50:53.326" v="191" actId="478"/>
          <ac:spMkLst>
            <pc:docMk/>
            <pc:sldMk cId="1930971496" sldId="399"/>
            <ac:spMk id="15" creationId="{00000000-0000-0000-0000-000000000000}"/>
          </ac:spMkLst>
        </pc:spChg>
      </pc:sldChg>
      <pc:sldChg chg="modSp mod">
        <pc:chgData name="Marcel Massa" userId="5d9f202486148b73" providerId="LiveId" clId="{55AD492A-8C9D-4DBC-9477-481023A43D17}" dt="2023-08-07T01:34:24.811" v="1551" actId="20577"/>
        <pc:sldMkLst>
          <pc:docMk/>
          <pc:sldMk cId="2685534826" sldId="445"/>
        </pc:sldMkLst>
        <pc:spChg chg="mod">
          <ac:chgData name="Marcel Massa" userId="5d9f202486148b73" providerId="LiveId" clId="{55AD492A-8C9D-4DBC-9477-481023A43D17}" dt="2023-08-07T01:34:24.811" v="1551" actId="20577"/>
          <ac:spMkLst>
            <pc:docMk/>
            <pc:sldMk cId="2685534826" sldId="445"/>
            <ac:spMk id="2" creationId="{1011FE1C-D536-83CF-B612-5A46414D8AEF}"/>
          </ac:spMkLst>
        </pc:spChg>
      </pc:sldChg>
      <pc:sldChg chg="modSp mod">
        <pc:chgData name="Marcel Massa" userId="5d9f202486148b73" providerId="LiveId" clId="{55AD492A-8C9D-4DBC-9477-481023A43D17}" dt="2023-08-03T02:59:50.698" v="1069" actId="20577"/>
        <pc:sldMkLst>
          <pc:docMk/>
          <pc:sldMk cId="592522714" sldId="480"/>
        </pc:sldMkLst>
        <pc:spChg chg="mod">
          <ac:chgData name="Marcel Massa" userId="5d9f202486148b73" providerId="LiveId" clId="{55AD492A-8C9D-4DBC-9477-481023A43D17}" dt="2023-08-03T02:59:50.698" v="1069" actId="20577"/>
          <ac:spMkLst>
            <pc:docMk/>
            <pc:sldMk cId="592522714" sldId="480"/>
            <ac:spMk id="28" creationId="{00000000-0000-0000-0000-000000000000}"/>
          </ac:spMkLst>
        </pc:spChg>
      </pc:sldChg>
      <pc:sldChg chg="delSp mod">
        <pc:chgData name="Marcel Massa" userId="5d9f202486148b73" providerId="LiveId" clId="{55AD492A-8C9D-4DBC-9477-481023A43D17}" dt="2023-08-02T01:38:27.707" v="150" actId="478"/>
        <pc:sldMkLst>
          <pc:docMk/>
          <pc:sldMk cId="2503157702" sldId="492"/>
        </pc:sldMkLst>
        <pc:spChg chg="del">
          <ac:chgData name="Marcel Massa" userId="5d9f202486148b73" providerId="LiveId" clId="{55AD492A-8C9D-4DBC-9477-481023A43D17}" dt="2023-08-02T01:38:27.707" v="150" actId="478"/>
          <ac:spMkLst>
            <pc:docMk/>
            <pc:sldMk cId="2503157702" sldId="492"/>
            <ac:spMk id="15" creationId="{00000000-0000-0000-0000-000000000000}"/>
          </ac:spMkLst>
        </pc:spChg>
      </pc:sldChg>
      <pc:sldChg chg="del">
        <pc:chgData name="Marcel Massa" userId="5d9f202486148b73" providerId="LiveId" clId="{55AD492A-8C9D-4DBC-9477-481023A43D17}" dt="2023-08-03T01:22:03.976" v="588" actId="47"/>
        <pc:sldMkLst>
          <pc:docMk/>
          <pc:sldMk cId="2500842581" sldId="493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952387626" sldId="494"/>
        </pc:sldMkLst>
      </pc:sldChg>
      <pc:sldChg chg="del">
        <pc:chgData name="Marcel Massa" userId="5d9f202486148b73" providerId="LiveId" clId="{55AD492A-8C9D-4DBC-9477-481023A43D17}" dt="2023-08-03T01:22:03.976" v="588" actId="47"/>
        <pc:sldMkLst>
          <pc:docMk/>
          <pc:sldMk cId="3814380887" sldId="495"/>
        </pc:sldMkLst>
      </pc:sldChg>
      <pc:sldChg chg="addSp delSp modSp mod">
        <pc:chgData name="Marcel Massa" userId="5d9f202486148b73" providerId="LiveId" clId="{55AD492A-8C9D-4DBC-9477-481023A43D17}" dt="2023-08-03T02:30:19.838" v="801" actId="20577"/>
        <pc:sldMkLst>
          <pc:docMk/>
          <pc:sldMk cId="3267376087" sldId="496"/>
        </pc:sldMkLst>
        <pc:spChg chg="mod">
          <ac:chgData name="Marcel Massa" userId="5d9f202486148b73" providerId="LiveId" clId="{55AD492A-8C9D-4DBC-9477-481023A43D17}" dt="2023-08-03T02:30:19.838" v="801" actId="20577"/>
          <ac:spMkLst>
            <pc:docMk/>
            <pc:sldMk cId="3267376087" sldId="496"/>
            <ac:spMk id="2" creationId="{BE5BAC6C-0B0E-D3F1-8D71-BBA0C3FB9C22}"/>
          </ac:spMkLst>
        </pc:spChg>
        <pc:spChg chg="add del mod">
          <ac:chgData name="Marcel Massa" userId="5d9f202486148b73" providerId="LiveId" clId="{55AD492A-8C9D-4DBC-9477-481023A43D17}" dt="2023-08-03T02:15:20.574" v="654" actId="478"/>
          <ac:spMkLst>
            <pc:docMk/>
            <pc:sldMk cId="3267376087" sldId="496"/>
            <ac:spMk id="5" creationId="{CDD87A84-C425-E3E5-6E02-7346930C3368}"/>
          </ac:spMkLst>
        </pc:spChg>
        <pc:spChg chg="add del">
          <ac:chgData name="Marcel Massa" userId="5d9f202486148b73" providerId="LiveId" clId="{55AD492A-8C9D-4DBC-9477-481023A43D17}" dt="2023-08-03T02:15:24.938" v="656" actId="22"/>
          <ac:spMkLst>
            <pc:docMk/>
            <pc:sldMk cId="3267376087" sldId="496"/>
            <ac:spMk id="7" creationId="{2A9B03AC-4C59-AE79-1BD5-DB8576CE8EB9}"/>
          </ac:spMkLst>
        </pc:spChg>
        <pc:picChg chg="add del">
          <ac:chgData name="Marcel Massa" userId="5d9f202486148b73" providerId="LiveId" clId="{55AD492A-8C9D-4DBC-9477-481023A43D17}" dt="2023-08-03T02:15:54.527" v="658" actId="22"/>
          <ac:picMkLst>
            <pc:docMk/>
            <pc:sldMk cId="3267376087" sldId="496"/>
            <ac:picMk id="9" creationId="{64DEAF33-15B0-91CD-234A-3204E54DF73C}"/>
          </ac:picMkLst>
        </pc:picChg>
        <pc:picChg chg="add mod">
          <ac:chgData name="Marcel Massa" userId="5d9f202486148b73" providerId="LiveId" clId="{55AD492A-8C9D-4DBC-9477-481023A43D17}" dt="2023-08-03T02:16:28.431" v="661" actId="1076"/>
          <ac:picMkLst>
            <pc:docMk/>
            <pc:sldMk cId="3267376087" sldId="496"/>
            <ac:picMk id="11" creationId="{7259B6ED-82BB-BDB9-83C1-4F2E0C4E00D4}"/>
          </ac:picMkLst>
        </pc:picChg>
        <pc:picChg chg="del">
          <ac:chgData name="Marcel Massa" userId="5d9f202486148b73" providerId="LiveId" clId="{55AD492A-8C9D-4DBC-9477-481023A43D17}" dt="2023-08-03T01:50:01.173" v="627" actId="478"/>
          <ac:picMkLst>
            <pc:docMk/>
            <pc:sldMk cId="3267376087" sldId="496"/>
            <ac:picMk id="1026" creationId="{A769E6BE-EC51-8830-6416-E2E274C9B293}"/>
          </ac:picMkLst>
        </pc:picChg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475369835" sldId="497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018362832" sldId="498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667896460" sldId="499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4208181" sldId="500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30583092" sldId="501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545698385" sldId="502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13032485" sldId="503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681250606" sldId="504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947216531" sldId="505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560261389" sldId="506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946634162" sldId="507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378208642" sldId="508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90960382" sldId="509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216889245" sldId="510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711781265" sldId="511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611079146" sldId="513"/>
        </pc:sldMkLst>
      </pc:sldChg>
      <pc:sldChg chg="modSp add mod">
        <pc:chgData name="Marcel Massa" userId="5d9f202486148b73" providerId="LiveId" clId="{55AD492A-8C9D-4DBC-9477-481023A43D17}" dt="2023-08-03T01:04:26.617" v="383" actId="20577"/>
        <pc:sldMkLst>
          <pc:docMk/>
          <pc:sldMk cId="2608654685" sldId="514"/>
        </pc:sldMkLst>
        <pc:spChg chg="mod">
          <ac:chgData name="Marcel Massa" userId="5d9f202486148b73" providerId="LiveId" clId="{55AD492A-8C9D-4DBC-9477-481023A43D17}" dt="2023-08-03T01:03:48.849" v="357" actId="20577"/>
          <ac:spMkLst>
            <pc:docMk/>
            <pc:sldMk cId="2608654685" sldId="514"/>
            <ac:spMk id="2" creationId="{BE5BAC6C-0B0E-D3F1-8D71-BBA0C3FB9C22}"/>
          </ac:spMkLst>
        </pc:spChg>
        <pc:spChg chg="mod">
          <ac:chgData name="Marcel Massa" userId="5d9f202486148b73" providerId="LiveId" clId="{55AD492A-8C9D-4DBC-9477-481023A43D17}" dt="2023-08-03T01:04:26.617" v="383" actId="20577"/>
          <ac:spMkLst>
            <pc:docMk/>
            <pc:sldMk cId="2608654685" sldId="514"/>
            <ac:spMk id="5" creationId="{4058C7A1-49A6-ADE4-9A42-15B8762F9C2A}"/>
          </ac:spMkLst>
        </pc:spChg>
      </pc:sldChg>
      <pc:sldChg chg="addSp modSp add mod ord">
        <pc:chgData name="Marcel Massa" userId="5d9f202486148b73" providerId="LiveId" clId="{55AD492A-8C9D-4DBC-9477-481023A43D17}" dt="2023-08-03T01:21:12.098" v="587" actId="1076"/>
        <pc:sldMkLst>
          <pc:docMk/>
          <pc:sldMk cId="809563688" sldId="515"/>
        </pc:sldMkLst>
        <pc:spChg chg="mod">
          <ac:chgData name="Marcel Massa" userId="5d9f202486148b73" providerId="LiveId" clId="{55AD492A-8C9D-4DBC-9477-481023A43D17}" dt="2023-08-03T01:05:40.641" v="395" actId="20577"/>
          <ac:spMkLst>
            <pc:docMk/>
            <pc:sldMk cId="809563688" sldId="515"/>
            <ac:spMk id="2" creationId="{BE5BAC6C-0B0E-D3F1-8D71-BBA0C3FB9C22}"/>
          </ac:spMkLst>
        </pc:spChg>
        <pc:spChg chg="mod">
          <ac:chgData name="Marcel Massa" userId="5d9f202486148b73" providerId="LiveId" clId="{55AD492A-8C9D-4DBC-9477-481023A43D17}" dt="2023-08-03T01:21:06.748" v="586" actId="115"/>
          <ac:spMkLst>
            <pc:docMk/>
            <pc:sldMk cId="809563688" sldId="515"/>
            <ac:spMk id="5" creationId="{4058C7A1-49A6-ADE4-9A42-15B8762F9C2A}"/>
          </ac:spMkLst>
        </pc:spChg>
        <pc:spChg chg="add mod">
          <ac:chgData name="Marcel Massa" userId="5d9f202486148b73" providerId="LiveId" clId="{55AD492A-8C9D-4DBC-9477-481023A43D17}" dt="2023-08-03T01:21:12.098" v="587" actId="1076"/>
          <ac:spMkLst>
            <pc:docMk/>
            <pc:sldMk cId="809563688" sldId="515"/>
            <ac:spMk id="6" creationId="{9B55F8C9-4992-FA40-EA1E-462123DA4354}"/>
          </ac:spMkLst>
        </pc:spChg>
      </pc:sldChg>
      <pc:sldChg chg="addSp delSp modSp add mod modAnim">
        <pc:chgData name="Marcel Massa" userId="5d9f202486148b73" providerId="LiveId" clId="{55AD492A-8C9D-4DBC-9477-481023A43D17}" dt="2023-08-03T02:31:19.425" v="849" actId="20577"/>
        <pc:sldMkLst>
          <pc:docMk/>
          <pc:sldMk cId="2847601460" sldId="516"/>
        </pc:sldMkLst>
        <pc:spChg chg="mod">
          <ac:chgData name="Marcel Massa" userId="5d9f202486148b73" providerId="LiveId" clId="{55AD492A-8C9D-4DBC-9477-481023A43D17}" dt="2023-08-03T02:31:19.425" v="849" actId="20577"/>
          <ac:spMkLst>
            <pc:docMk/>
            <pc:sldMk cId="2847601460" sldId="516"/>
            <ac:spMk id="2" creationId="{BE5BAC6C-0B0E-D3F1-8D71-BBA0C3FB9C22}"/>
          </ac:spMkLst>
        </pc:spChg>
        <pc:spChg chg="add del">
          <ac:chgData name="Marcel Massa" userId="5d9f202486148b73" providerId="LiveId" clId="{55AD492A-8C9D-4DBC-9477-481023A43D17}" dt="2023-08-03T02:18:23.041" v="665" actId="478"/>
          <ac:spMkLst>
            <pc:docMk/>
            <pc:sldMk cId="2847601460" sldId="516"/>
            <ac:spMk id="7" creationId="{D30BF0F3-41F1-4BCC-1329-38209B00FBED}"/>
          </ac:spMkLst>
        </pc:spChg>
        <pc:spChg chg="add del">
          <ac:chgData name="Marcel Massa" userId="5d9f202486148b73" providerId="LiveId" clId="{55AD492A-8C9D-4DBC-9477-481023A43D17}" dt="2023-08-03T02:18:59.857" v="668" actId="478"/>
          <ac:spMkLst>
            <pc:docMk/>
            <pc:sldMk cId="2847601460" sldId="516"/>
            <ac:spMk id="8" creationId="{7FFD53F9-9D69-A1A0-B4EC-260CDCA9D78C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9" creationId="{CD096E42-452A-22D5-0A62-B892397A2D07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0" creationId="{E9809812-4535-A31D-E389-5BBA46FA5AD1}"/>
          </ac:spMkLst>
        </pc:spChg>
        <pc:spChg chg="add mod">
          <ac:chgData name="Marcel Massa" userId="5d9f202486148b73" providerId="LiveId" clId="{55AD492A-8C9D-4DBC-9477-481023A43D17}" dt="2023-08-03T02:23:58.276" v="685" actId="1582"/>
          <ac:spMkLst>
            <pc:docMk/>
            <pc:sldMk cId="2847601460" sldId="516"/>
            <ac:spMk id="12" creationId="{FBA1B4B4-9701-4BF6-0B91-1CA34AAF0A49}"/>
          </ac:spMkLst>
        </pc:spChg>
        <pc:spChg chg="add del">
          <ac:chgData name="Marcel Massa" userId="5d9f202486148b73" providerId="LiveId" clId="{55AD492A-8C9D-4DBC-9477-481023A43D17}" dt="2023-08-03T02:21:02.088" v="675" actId="478"/>
          <ac:spMkLst>
            <pc:docMk/>
            <pc:sldMk cId="2847601460" sldId="516"/>
            <ac:spMk id="13" creationId="{D8E80135-B50A-986A-899F-C6C8DDCA70BD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4" creationId="{EB99F558-18DA-CAEE-CF55-C1EE7D03276F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6" creationId="{F1857A98-A529-0C78-77F9-10158E61CAAA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7" creationId="{EF3EA6D5-10B8-2FD9-246A-6BCB4D0F3442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8" creationId="{510F0A7D-15DE-72A8-019A-74EAEDB1AC7A}"/>
          </ac:spMkLst>
        </pc:spChg>
        <pc:cxnChg chg="add del">
          <ac:chgData name="Marcel Massa" userId="5d9f202486148b73" providerId="LiveId" clId="{55AD492A-8C9D-4DBC-9477-481023A43D17}" dt="2023-08-03T02:18:25.600" v="666" actId="478"/>
          <ac:cxnSpMkLst>
            <pc:docMk/>
            <pc:sldMk cId="2847601460" sldId="516"/>
            <ac:cxnSpMk id="6" creationId="{2CF3521B-6639-3B5D-DF91-16B8007203EB}"/>
          </ac:cxnSpMkLst>
        </pc:cxnChg>
      </pc:sldChg>
      <pc:sldChg chg="addSp delSp modSp add mod delAnim">
        <pc:chgData name="Marcel Massa" userId="5d9f202486148b73" providerId="LiveId" clId="{55AD492A-8C9D-4DBC-9477-481023A43D17}" dt="2023-08-07T01:33:41.220" v="1533" actId="113"/>
        <pc:sldMkLst>
          <pc:docMk/>
          <pc:sldMk cId="3491988775" sldId="517"/>
        </pc:sldMkLst>
        <pc:spChg chg="del">
          <ac:chgData name="Marcel Massa" userId="5d9f202486148b73" providerId="LiveId" clId="{55AD492A-8C9D-4DBC-9477-481023A43D17}" dt="2023-08-03T02:30:44.551" v="832" actId="478"/>
          <ac:spMkLst>
            <pc:docMk/>
            <pc:sldMk cId="3491988775" sldId="517"/>
            <ac:spMk id="2" creationId="{BE5BAC6C-0B0E-D3F1-8D71-BBA0C3FB9C22}"/>
          </ac:spMkLst>
        </pc:spChg>
        <pc:spChg chg="add mod">
          <ac:chgData name="Marcel Massa" userId="5d9f202486148b73" providerId="LiveId" clId="{55AD492A-8C9D-4DBC-9477-481023A43D17}" dt="2023-08-03T02:33:06.174" v="889" actId="20577"/>
          <ac:spMkLst>
            <pc:docMk/>
            <pc:sldMk cId="3491988775" sldId="517"/>
            <ac:spMk id="5" creationId="{54FDA126-7E8E-882D-CACA-BADCF09228AB}"/>
          </ac:spMkLst>
        </pc:spChg>
        <pc:spChg chg="add mod">
          <ac:chgData name="Marcel Massa" userId="5d9f202486148b73" providerId="LiveId" clId="{55AD492A-8C9D-4DBC-9477-481023A43D17}" dt="2023-08-07T01:33:41.220" v="1533" actId="113"/>
          <ac:spMkLst>
            <pc:docMk/>
            <pc:sldMk cId="3491988775" sldId="517"/>
            <ac:spMk id="6" creationId="{AEA8D363-1BD0-0D43-7FFA-3CDDCEE69655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9" creationId="{CD096E42-452A-22D5-0A62-B892397A2D07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0" creationId="{E9809812-4535-A31D-E389-5BBA46FA5AD1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2" creationId="{FBA1B4B4-9701-4BF6-0B91-1CA34AAF0A49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4" creationId="{EB99F558-18DA-CAEE-CF55-C1EE7D03276F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6" creationId="{F1857A98-A529-0C78-77F9-10158E61CAAA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7" creationId="{EF3EA6D5-10B8-2FD9-246A-6BCB4D0F3442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8" creationId="{510F0A7D-15DE-72A8-019A-74EAEDB1AC7A}"/>
          </ac:spMkLst>
        </pc:spChg>
        <pc:picChg chg="del">
          <ac:chgData name="Marcel Massa" userId="5d9f202486148b73" providerId="LiveId" clId="{55AD492A-8C9D-4DBC-9477-481023A43D17}" dt="2023-08-03T02:27:09.051" v="787" actId="478"/>
          <ac:picMkLst>
            <pc:docMk/>
            <pc:sldMk cId="3491988775" sldId="517"/>
            <ac:picMk id="11" creationId="{7259B6ED-82BB-BDB9-83C1-4F2E0C4E00D4}"/>
          </ac:picMkLst>
        </pc:picChg>
      </pc:sldChg>
      <pc:sldChg chg="addSp delSp modSp add mod">
        <pc:chgData name="Marcel Massa" userId="5d9f202486148b73" providerId="LiveId" clId="{55AD492A-8C9D-4DBC-9477-481023A43D17}" dt="2023-08-03T02:54:40.331" v="1047" actId="1076"/>
        <pc:sldMkLst>
          <pc:docMk/>
          <pc:sldMk cId="1823092136" sldId="518"/>
        </pc:sldMkLst>
        <pc:spChg chg="mod">
          <ac:chgData name="Marcel Massa" userId="5d9f202486148b73" providerId="LiveId" clId="{55AD492A-8C9D-4DBC-9477-481023A43D17}" dt="2023-08-03T02:40:16.618" v="1039" actId="20577"/>
          <ac:spMkLst>
            <pc:docMk/>
            <pc:sldMk cId="1823092136" sldId="518"/>
            <ac:spMk id="5" creationId="{54FDA126-7E8E-882D-CACA-BADCF09228AB}"/>
          </ac:spMkLst>
        </pc:spChg>
        <pc:spChg chg="del">
          <ac:chgData name="Marcel Massa" userId="5d9f202486148b73" providerId="LiveId" clId="{55AD492A-8C9D-4DBC-9477-481023A43D17}" dt="2023-08-03T02:40:23.670" v="1040" actId="478"/>
          <ac:spMkLst>
            <pc:docMk/>
            <pc:sldMk cId="1823092136" sldId="518"/>
            <ac:spMk id="6" creationId="{AEA8D363-1BD0-0D43-7FFA-3CDDCEE69655}"/>
          </ac:spMkLst>
        </pc:spChg>
        <pc:spChg chg="add del">
          <ac:chgData name="Marcel Massa" userId="5d9f202486148b73" providerId="LiveId" clId="{55AD492A-8C9D-4DBC-9477-481023A43D17}" dt="2023-08-03T02:40:26.039" v="1042" actId="22"/>
          <ac:spMkLst>
            <pc:docMk/>
            <pc:sldMk cId="1823092136" sldId="518"/>
            <ac:spMk id="7" creationId="{5BCBB1CC-AB04-CDB2-D8F4-8002EF535C14}"/>
          </ac:spMkLst>
        </pc:spChg>
        <pc:graphicFrameChg chg="add mod modGraphic">
          <ac:chgData name="Marcel Massa" userId="5d9f202486148b73" providerId="LiveId" clId="{55AD492A-8C9D-4DBC-9477-481023A43D17}" dt="2023-08-03T02:54:40.331" v="1047" actId="1076"/>
          <ac:graphicFrameMkLst>
            <pc:docMk/>
            <pc:sldMk cId="1823092136" sldId="518"/>
            <ac:graphicFrameMk id="8" creationId="{E42AECCD-499A-EEBD-7457-FDB409C2486C}"/>
          </ac:graphicFrameMkLst>
        </pc:graphicFrameChg>
      </pc:sldChg>
      <pc:sldChg chg="addSp delSp modSp add mod">
        <pc:chgData name="Marcel Massa" userId="5d9f202486148b73" providerId="LiveId" clId="{55AD492A-8C9D-4DBC-9477-481023A43D17}" dt="2023-08-03T02:58:19.612" v="1067" actId="1076"/>
        <pc:sldMkLst>
          <pc:docMk/>
          <pc:sldMk cId="281136919" sldId="519"/>
        </pc:sldMkLst>
        <pc:spChg chg="mod">
          <ac:chgData name="Marcel Massa" userId="5d9f202486148b73" providerId="LiveId" clId="{55AD492A-8C9D-4DBC-9477-481023A43D17}" dt="2023-08-03T02:55:49.492" v="1059" actId="20577"/>
          <ac:spMkLst>
            <pc:docMk/>
            <pc:sldMk cId="281136919" sldId="519"/>
            <ac:spMk id="5" creationId="{54FDA126-7E8E-882D-CACA-BADCF09228AB}"/>
          </ac:spMkLst>
        </pc:spChg>
        <pc:graphicFrameChg chg="add del mod">
          <ac:chgData name="Marcel Massa" userId="5d9f202486148b73" providerId="LiveId" clId="{55AD492A-8C9D-4DBC-9477-481023A43D17}" dt="2023-08-03T02:56:26.819" v="1065" actId="478"/>
          <ac:graphicFrameMkLst>
            <pc:docMk/>
            <pc:sldMk cId="281136919" sldId="519"/>
            <ac:graphicFrameMk id="2" creationId="{AD668938-3203-6072-E991-FAADE2F4E127}"/>
          </ac:graphicFrameMkLst>
        </pc:graphicFrameChg>
        <pc:graphicFrameChg chg="add mod">
          <ac:chgData name="Marcel Massa" userId="5d9f202486148b73" providerId="LiveId" clId="{55AD492A-8C9D-4DBC-9477-481023A43D17}" dt="2023-08-03T02:58:19.612" v="1067" actId="1076"/>
          <ac:graphicFrameMkLst>
            <pc:docMk/>
            <pc:sldMk cId="281136919" sldId="519"/>
            <ac:graphicFrameMk id="6" creationId="{655B26CE-7E05-19D0-C082-2B18DD8F686B}"/>
          </ac:graphicFrameMkLst>
        </pc:graphicFrameChg>
        <pc:graphicFrameChg chg="del modGraphic">
          <ac:chgData name="Marcel Massa" userId="5d9f202486148b73" providerId="LiveId" clId="{55AD492A-8C9D-4DBC-9477-481023A43D17}" dt="2023-08-03T02:55:54.914" v="1061" actId="478"/>
          <ac:graphicFrameMkLst>
            <pc:docMk/>
            <pc:sldMk cId="281136919" sldId="519"/>
            <ac:graphicFrameMk id="8" creationId="{E42AECCD-499A-EEBD-7457-FDB409C2486C}"/>
          </ac:graphicFrameMkLst>
        </pc:graphicFrameChg>
      </pc:sldChg>
      <pc:sldChg chg="addSp delSp modSp add mod delAnim">
        <pc:chgData name="Marcel Massa" userId="5d9f202486148b73" providerId="LiveId" clId="{55AD492A-8C9D-4DBC-9477-481023A43D17}" dt="2023-08-07T01:33:22.905" v="1532" actId="14100"/>
        <pc:sldMkLst>
          <pc:docMk/>
          <pc:sldMk cId="433308374" sldId="520"/>
        </pc:sldMkLst>
        <pc:spChg chg="mod">
          <ac:chgData name="Marcel Massa" userId="5d9f202486148b73" providerId="LiveId" clId="{55AD492A-8C9D-4DBC-9477-481023A43D17}" dt="2023-08-07T01:22:01.170" v="1260" actId="20577"/>
          <ac:spMkLst>
            <pc:docMk/>
            <pc:sldMk cId="433308374" sldId="520"/>
            <ac:spMk id="2" creationId="{BE5BAC6C-0B0E-D3F1-8D71-BBA0C3FB9C22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9" creationId="{CD096E42-452A-22D5-0A62-B892397A2D07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0" creationId="{E9809812-4535-A31D-E389-5BBA46FA5AD1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2" creationId="{FBA1B4B4-9701-4BF6-0B91-1CA34AAF0A49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4" creationId="{EB99F558-18DA-CAEE-CF55-C1EE7D03276F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6" creationId="{F1857A98-A529-0C78-77F9-10158E61CAAA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7" creationId="{EF3EA6D5-10B8-2FD9-246A-6BCB4D0F3442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8" creationId="{510F0A7D-15DE-72A8-019A-74EAEDB1AC7A}"/>
          </ac:spMkLst>
        </pc:spChg>
        <pc:spChg chg="add mod">
          <ac:chgData name="Marcel Massa" userId="5d9f202486148b73" providerId="LiveId" clId="{55AD492A-8C9D-4DBC-9477-481023A43D17}" dt="2023-08-07T01:33:22.905" v="1532" actId="14100"/>
          <ac:spMkLst>
            <pc:docMk/>
            <pc:sldMk cId="433308374" sldId="520"/>
            <ac:spMk id="19" creationId="{17A786C1-EBB4-BE39-F641-9E58D6D90B30}"/>
          </ac:spMkLst>
        </pc:spChg>
        <pc:graphicFrameChg chg="add del mod">
          <ac:chgData name="Marcel Massa" userId="5d9f202486148b73" providerId="LiveId" clId="{55AD492A-8C9D-4DBC-9477-481023A43D17}" dt="2023-08-07T01:30:26.217" v="1264"/>
          <ac:graphicFrameMkLst>
            <pc:docMk/>
            <pc:sldMk cId="433308374" sldId="520"/>
            <ac:graphicFrameMk id="5" creationId="{8C72F4E3-C017-1A93-D2DD-2C61943AE678}"/>
          </ac:graphicFrameMkLst>
        </pc:graphicFrameChg>
        <pc:graphicFrameChg chg="add del mod modGraphic">
          <ac:chgData name="Marcel Massa" userId="5d9f202486148b73" providerId="LiveId" clId="{55AD492A-8C9D-4DBC-9477-481023A43D17}" dt="2023-08-07T01:31:19.664" v="1280"/>
          <ac:graphicFrameMkLst>
            <pc:docMk/>
            <pc:sldMk cId="433308374" sldId="520"/>
            <ac:graphicFrameMk id="6" creationId="{E475178A-371B-39BE-AB31-973E3E23FBEC}"/>
          </ac:graphicFrameMkLst>
        </pc:graphicFrameChg>
        <pc:picChg chg="add del mod">
          <ac:chgData name="Marcel Massa" userId="5d9f202486148b73" providerId="LiveId" clId="{55AD492A-8C9D-4DBC-9477-481023A43D17}" dt="2023-08-07T01:31:18.832" v="1278"/>
          <ac:picMkLst>
            <pc:docMk/>
            <pc:sldMk cId="433308374" sldId="520"/>
            <ac:picMk id="7" creationId="{4D3BA40B-40C9-A51F-B35B-5EA61CF693F9}"/>
          </ac:picMkLst>
        </pc:picChg>
        <pc:picChg chg="add del">
          <ac:chgData name="Marcel Massa" userId="5d9f202486148b73" providerId="LiveId" clId="{55AD492A-8C9D-4DBC-9477-481023A43D17}" dt="2023-08-07T01:31:22.756" v="1282"/>
          <ac:picMkLst>
            <pc:docMk/>
            <pc:sldMk cId="433308374" sldId="520"/>
            <ac:picMk id="8" creationId="{22C4C62E-2F45-B4E1-F479-5A26017D5A85}"/>
          </ac:picMkLst>
        </pc:picChg>
        <pc:picChg chg="del">
          <ac:chgData name="Marcel Massa" userId="5d9f202486148b73" providerId="LiveId" clId="{55AD492A-8C9D-4DBC-9477-481023A43D17}" dt="2023-08-07T01:22:12.059" v="1261" actId="478"/>
          <ac:picMkLst>
            <pc:docMk/>
            <pc:sldMk cId="433308374" sldId="520"/>
            <ac:picMk id="11" creationId="{7259B6ED-82BB-BDB9-83C1-4F2E0C4E00D4}"/>
          </ac:picMkLst>
        </pc:picChg>
        <pc:picChg chg="add mod">
          <ac:chgData name="Marcel Massa" userId="5d9f202486148b73" providerId="LiveId" clId="{55AD492A-8C9D-4DBC-9477-481023A43D17}" dt="2023-08-07T01:31:42.541" v="1286" actId="1076"/>
          <ac:picMkLst>
            <pc:docMk/>
            <pc:sldMk cId="433308374" sldId="520"/>
            <ac:picMk id="13" creationId="{01378B17-79C8-549F-822F-B8BA981D3BC7}"/>
          </ac:picMkLst>
        </pc:picChg>
      </pc:sldChg>
      <pc:sldMasterChg chg="modSldLayout sldLayoutOrd">
        <pc:chgData name="Marcel Massa" userId="5d9f202486148b73" providerId="LiveId" clId="{55AD492A-8C9D-4DBC-9477-481023A43D17}" dt="2023-08-02T01:37:56.088" v="149" actId="20578"/>
        <pc:sldMasterMkLst>
          <pc:docMk/>
          <pc:sldMasterMk cId="3371062211" sldId="2147483739"/>
        </pc:sldMasterMkLst>
        <pc:sldLayoutChg chg="ord">
          <pc:chgData name="Marcel Massa" userId="5d9f202486148b73" providerId="LiveId" clId="{55AD492A-8C9D-4DBC-9477-481023A43D17}" dt="2023-08-02T01:37:56.088" v="149" actId="20578"/>
          <pc:sldLayoutMkLst>
            <pc:docMk/>
            <pc:sldMasterMk cId="3371062211" sldId="2147483739"/>
            <pc:sldLayoutMk cId="454606885" sldId="21474837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  <p:sldLayoutId id="214748375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cr.bstqb.org.br/docs/syllabus_ctfl_3.1.1b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8" y="1999290"/>
            <a:ext cx="3604019" cy="10514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249522-84B0-4814-C43A-9C125BF84678}"/>
              </a:ext>
            </a:extLst>
          </p:cNvPr>
          <p:cNvSpPr txBox="1"/>
          <p:nvPr/>
        </p:nvSpPr>
        <p:spPr>
          <a:xfrm>
            <a:off x="4114181" y="5749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E3C49C-560A-27BF-980C-AAA1BAA87680}"/>
              </a:ext>
            </a:extLst>
          </p:cNvPr>
          <p:cNvSpPr txBox="1"/>
          <p:nvPr/>
        </p:nvSpPr>
        <p:spPr>
          <a:xfrm>
            <a:off x="1769181" y="4495792"/>
            <a:ext cx="5605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Compliance &amp; </a:t>
            </a:r>
            <a:r>
              <a:rPr lang="pt-BR" sz="3200" dirty="0" err="1">
                <a:solidFill>
                  <a:schemeClr val="bg1"/>
                </a:solidFill>
              </a:rPr>
              <a:t>Quality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Assurance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Técnica: Tabela de Decisão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1378B17-79C8-549F-822F-B8BA981D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1" y="3267740"/>
            <a:ext cx="7734657" cy="2750288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7A786C1-EBB4-BE39-F641-9E58D6D90B30}"/>
              </a:ext>
            </a:extLst>
          </p:cNvPr>
          <p:cNvSpPr/>
          <p:nvPr/>
        </p:nvSpPr>
        <p:spPr>
          <a:xfrm>
            <a:off x="493171" y="1551563"/>
            <a:ext cx="7946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 exemplo anterior é um típico cenário para aplicarmos a técnica de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Tabela de Decisão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mapeamento das condições e criação dos casos de teste necessários.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Ficaria assim:</a:t>
            </a:r>
            <a:endParaRPr kumimoji="0" lang="pt-BR" altLang="pt-BR" sz="17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3330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FDA126-7E8E-882D-CACA-BADCF09228AB}"/>
              </a:ext>
            </a:extLst>
          </p:cNvPr>
          <p:cNvSpPr/>
          <p:nvPr/>
        </p:nvSpPr>
        <p:spPr>
          <a:xfrm>
            <a:off x="310844" y="206207"/>
            <a:ext cx="53964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Norma para escrita/documentação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A8D363-1BD0-0D43-7FFA-3CDDCEE69655}"/>
              </a:ext>
            </a:extLst>
          </p:cNvPr>
          <p:cNvSpPr/>
          <p:nvPr/>
        </p:nvSpPr>
        <p:spPr>
          <a:xfrm>
            <a:off x="493171" y="1551563"/>
            <a:ext cx="849220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 norma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ISO 29119-3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fornece diretrizes para a especificação de casos de teste de software e estabelece uma estrutura abrangente para a criação desses casos, composta pelos seguintes elementos: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Identificação do caso de teste: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Nome ou número único do caso de teste para referência.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Descrição: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Descrição detalhada do que o caso de teste está verificando ou testando.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Critérios de entrada: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Condições ou precondições necessárias para executar 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Critérios de saída: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Condições esperadas após a execução do caso de teste, ou seja, os resultados esperados.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Procedimento: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Lista de passos que o testador deve seguir para executar 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Dados de teste: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Valores de entrada ou parâmetros utilizados no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Ambiente de teste: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Detalhes sobre o ambiente em que o caso de teste será executado, incluindo informações sobre hardware, software e configurações específicas.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Condições de falha: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Descrição das possíveis condições de falha ou resultados não esperados que podem ocorrer durante a execução do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Notas: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Informações adicionais relevantes para a execução ou interpretação do caso de teste.</a:t>
            </a:r>
          </a:p>
        </p:txBody>
      </p:sp>
    </p:spTree>
    <p:extLst>
      <p:ext uri="{BB962C8B-B14F-4D97-AF65-F5344CB8AC3E}">
        <p14:creationId xmlns:p14="http://schemas.microsoft.com/office/powerpoint/2010/main" val="34919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FDA126-7E8E-882D-CACA-BADCF09228AB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Exemplo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42AECCD-499A-EEBD-7457-FDB409C2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8126"/>
              </p:ext>
            </p:extLst>
          </p:nvPr>
        </p:nvGraphicFramePr>
        <p:xfrm>
          <a:off x="648477" y="1820476"/>
          <a:ext cx="7847045" cy="4319087"/>
        </p:xfrm>
        <a:graphic>
          <a:graphicData uri="http://schemas.openxmlformats.org/drawingml/2006/table">
            <a:tbl>
              <a:tblPr/>
              <a:tblGrid>
                <a:gridCol w="1395279">
                  <a:extLst>
                    <a:ext uri="{9D8B030D-6E8A-4147-A177-3AD203B41FA5}">
                      <a16:colId xmlns:a16="http://schemas.microsoft.com/office/drawing/2014/main" val="2759009029"/>
                    </a:ext>
                  </a:extLst>
                </a:gridCol>
                <a:gridCol w="1573874">
                  <a:extLst>
                    <a:ext uri="{9D8B030D-6E8A-4147-A177-3AD203B41FA5}">
                      <a16:colId xmlns:a16="http://schemas.microsoft.com/office/drawing/2014/main" val="2304961537"/>
                    </a:ext>
                  </a:extLst>
                </a:gridCol>
                <a:gridCol w="1607360">
                  <a:extLst>
                    <a:ext uri="{9D8B030D-6E8A-4147-A177-3AD203B41FA5}">
                      <a16:colId xmlns:a16="http://schemas.microsoft.com/office/drawing/2014/main" val="1183417158"/>
                    </a:ext>
                  </a:extLst>
                </a:gridCol>
                <a:gridCol w="1607360">
                  <a:extLst>
                    <a:ext uri="{9D8B030D-6E8A-4147-A177-3AD203B41FA5}">
                      <a16:colId xmlns:a16="http://schemas.microsoft.com/office/drawing/2014/main" val="4264105988"/>
                    </a:ext>
                  </a:extLst>
                </a:gridCol>
                <a:gridCol w="948790">
                  <a:extLst>
                    <a:ext uri="{9D8B030D-6E8A-4147-A177-3AD203B41FA5}">
                      <a16:colId xmlns:a16="http://schemas.microsoft.com/office/drawing/2014/main" val="3480745754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1660207148"/>
                    </a:ext>
                  </a:extLst>
                </a:gridCol>
              </a:tblGrid>
              <a:tr h="45731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Especificação de Casos de 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4632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Título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execução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96040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49399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 de 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4066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Dependências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79454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Pré-Condições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40915"/>
                  </a:ext>
                </a:extLst>
              </a:tr>
              <a:tr h="2667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Critério de aceite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>
                        <a:tabLst>
                          <a:tab pos="804863" algn="l"/>
                        </a:tabLst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9855"/>
                  </a:ext>
                </a:extLst>
              </a:tr>
              <a:tr h="26676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Procedimento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9495"/>
                  </a:ext>
                </a:extLst>
              </a:tr>
              <a:tr h="2667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esperados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obtido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6621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07834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65432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61219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3240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5371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4947"/>
                  </a:ext>
                </a:extLst>
              </a:tr>
              <a:tr h="26676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8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FDA126-7E8E-882D-CACA-BADCF09228AB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Outros exemplos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55B26CE-7E05-19D0-C082-2B18DD8F6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92494"/>
              </p:ext>
            </p:extLst>
          </p:nvPr>
        </p:nvGraphicFramePr>
        <p:xfrm>
          <a:off x="1278294" y="228865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3" imgW="914220" imgH="806187" progId="Package">
                  <p:embed/>
                </p:oleObj>
              </mc:Choice>
              <mc:Fallback>
                <p:oleObj name="Objeto de Shell de Gerenciador" showAsIcon="1" r:id="rId3" imgW="914220" imgH="806187" progId="Packag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55B26CE-7E05-19D0-C082-2B18DD8F6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8294" y="228865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990600" y="3248546"/>
            <a:ext cx="7391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v3.1.1: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https://bcr.bstqb.org.br/docs/syllabus_ctfl_3.1.1br.pdf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1" y="2171760"/>
            <a:ext cx="9135541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97">
                <a:solidFill>
                  <a:srgbClr val="91A3AD"/>
                </a:solidFill>
                <a:latin typeface="Gotham HTF Light"/>
                <a:cs typeface="Gotham HTF Light"/>
              </a:rPr>
              <a:t>Referências:</a:t>
            </a:r>
          </a:p>
        </p:txBody>
      </p:sp>
      <p:pic>
        <p:nvPicPr>
          <p:cNvPr id="2" name="Picture 5" descr="FIAP-NOVO-2014-MAGENTO.png">
            <a:extLst>
              <a:ext uri="{FF2B5EF4-FFF2-40B4-BE49-F238E27FC236}">
                <a16:creationId xmlns:a16="http://schemas.microsoft.com/office/drawing/2014/main" id="{1B54F4CA-719A-7BAE-246F-194E32FBAB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 flipH="1">
            <a:off x="582353" y="2365512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269" y="2543312"/>
            <a:ext cx="796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Manuais de Sistema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69" y="172199"/>
            <a:ext cx="1036175" cy="3022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394CC8-1630-D116-F4AD-00AE7A1E6BA2}"/>
              </a:ext>
            </a:extLst>
          </p:cNvPr>
          <p:cNvSpPr txBox="1"/>
          <p:nvPr/>
        </p:nvSpPr>
        <p:spPr>
          <a:xfrm>
            <a:off x="4114181" y="5749447"/>
            <a:ext cx="3036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Prof. Marcel Massa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2" y="142846"/>
            <a:ext cx="1056053" cy="308089"/>
          </a:xfrm>
          <a:prstGeom prst="rect">
            <a:avLst/>
          </a:prstGeom>
        </p:spPr>
      </p:pic>
      <p:sp>
        <p:nvSpPr>
          <p:cNvPr id="2" name="Retângulo de cantos arredondados 2">
            <a:extLst>
              <a:ext uri="{FF2B5EF4-FFF2-40B4-BE49-F238E27FC236}">
                <a16:creationId xmlns:a16="http://schemas.microsoft.com/office/drawing/2014/main" id="{1011FE1C-D536-83CF-B612-5A46414D8AEF}"/>
              </a:ext>
            </a:extLst>
          </p:cNvPr>
          <p:cNvSpPr/>
          <p:nvPr/>
        </p:nvSpPr>
        <p:spPr>
          <a:xfrm>
            <a:off x="628072" y="1589654"/>
            <a:ext cx="7939163" cy="4820477"/>
          </a:xfrm>
          <a:prstGeom prst="roundRect">
            <a:avLst>
              <a:gd name="adj" fmla="val 2769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Revisão: Modelo V do SDLC</a:t>
            </a:r>
          </a:p>
          <a:p>
            <a:pPr marL="514350" indent="-514350">
              <a:buFontTx/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  <a:p>
            <a:pPr marL="971550" lvl="1" indent="-514350"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Abordagem</a:t>
            </a:r>
          </a:p>
          <a:p>
            <a:pPr marL="514350" indent="-514350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Casos de Teste de Sistema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Tabela de Decisão</a:t>
            </a:r>
          </a:p>
          <a:p>
            <a:pPr marL="971550" lvl="1" indent="-514350"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Norma para escrita/documentação</a:t>
            </a:r>
          </a:p>
          <a:p>
            <a:pPr marL="971550" lvl="1" indent="-514350"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Exemplos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29E1A5-828F-6D62-DAEC-8125D46CA8ED}"/>
              </a:ext>
            </a:extLst>
          </p:cNvPr>
          <p:cNvSpPr/>
          <p:nvPr/>
        </p:nvSpPr>
        <p:spPr>
          <a:xfrm>
            <a:off x="310844" y="373963"/>
            <a:ext cx="2053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Conteúdo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94FD3A8-1292-A1BC-5DDD-357FDA0642D2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9214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V do SDLC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5" y="4942431"/>
            <a:ext cx="4261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Verificação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Análise de um sistema para certificar se este atende aos </a:t>
            </a:r>
            <a:r>
              <a:rPr kumimoji="0" lang="pt-BR" altLang="pt-BR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requisitos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funcionais e não funcionais, histórias de usuários ou outras especificações.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7917BF-CA2E-E58D-C28D-6ABE5113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3" y="1498929"/>
            <a:ext cx="7642220" cy="32279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C113975-30D2-0A1B-EE43-3FC6A308A5D1}"/>
              </a:ext>
            </a:extLst>
          </p:cNvPr>
          <p:cNvSpPr/>
          <p:nvPr/>
        </p:nvSpPr>
        <p:spPr>
          <a:xfrm>
            <a:off x="4641403" y="4942431"/>
            <a:ext cx="42611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Validação</a:t>
            </a:r>
          </a:p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Certificação de que o sistema atende as necessidades e </a:t>
            </a:r>
            <a:r>
              <a:rPr kumimoji="0" lang="pt-BR" altLang="pt-BR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expectativas do cliente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em seu ambiente operacional.</a:t>
            </a:r>
          </a:p>
        </p:txBody>
      </p:sp>
    </p:spTree>
    <p:extLst>
      <p:ext uri="{BB962C8B-B14F-4D97-AF65-F5344CB8AC3E}">
        <p14:creationId xmlns:p14="http://schemas.microsoft.com/office/powerpoint/2010/main" val="25031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35471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 teste de sistema se concentra no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comportamento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nas capacidades de todo um sistema ou produto, geralmente considerando as execuções das tarefas de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ponta a ponta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do sistema e os comportamentos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não-funcionais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exibidos ao executar tais tarefas.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São objetivos dos testes de sistema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Reduzir o risco;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Verificar se os comportamentos funcionais e não-funcionais do sistema estão como projetados e especificados;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Validar se o sistema está completo e funcionará como esperado;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Criar confiança na qualidade do sistema como um todo;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Encontrar defeitos;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Evitar que os defeitos espalhem para níveis mais altos de teste ou produção;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Verificar a qualidade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1930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35471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Bases para criação dos testes: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Especificações de requisitos de sistema e software (funcionais e não-funcionais);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Relatórios de análise de risco;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Casos de uso;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Épicos e histórias de usuários;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Modelos de comportamento do sistema;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Diagramas de estado;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Sistema e manuais do usuário;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Padrão de uso do sistema.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608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35471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Abordagem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Foco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comportamento geral, funcional ou não, de ponta a ponta do sistema como um todo.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Técnicas: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deve usar as técnicas mais apropriadas para o(s) aspecto(s) do sistema a ser testado (ex.: criar uma tabela de decisão para verificar se o comportamento funcional é conforme descrito nas regras de negócios).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inherit"/>
              </a:rPr>
              <a:t>Ambiente: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deve preferencialmente corresponder ao seu destino, ou ao ambiente de produção.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Responsabilidade: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Testadores independentes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geralmente realizam testes no sistema. </a:t>
            </a: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55F8C9-4992-FA40-EA1E-462123DA4354}"/>
              </a:ext>
            </a:extLst>
          </p:cNvPr>
          <p:cNvSpPr txBox="1"/>
          <p:nvPr/>
        </p:nvSpPr>
        <p:spPr>
          <a:xfrm>
            <a:off x="483019" y="4578528"/>
            <a:ext cx="8146631" cy="2062103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</a:rPr>
              <a:t>Shift Left: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É o envolvimento precoce de testadores no refinamento da história do usuário ou em atividades de testes estáticos, como revisões.</a:t>
            </a:r>
          </a:p>
          <a:p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Defeitos nas especificações (casos de uso ausentes, requisitos de negócios incorretos, etc.) podem levar a uma falta de compreensão ou desacordo sobre o comportamento esperado do sistema, causando falsos positivos e falsos negativos, que perdem tempo e reduzem a eficácia da detecção de defeitos. O Shift Left ajuda a reduzir a incidência </a:t>
            </a:r>
          </a:p>
          <a:p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 tais situações.</a:t>
            </a:r>
          </a:p>
        </p:txBody>
      </p:sp>
    </p:spTree>
    <p:extLst>
      <p:ext uri="{BB962C8B-B14F-4D97-AF65-F5344CB8AC3E}">
        <p14:creationId xmlns:p14="http://schemas.microsoft.com/office/powerpoint/2010/main" val="8095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59B6ED-82BB-BDB9-83C1-4F2E0C4E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0" y="1585959"/>
            <a:ext cx="8668139" cy="42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59B6ED-82BB-BDB9-83C1-4F2E0C4E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0" y="1585959"/>
            <a:ext cx="8668139" cy="4216115"/>
          </a:xfrm>
          <a:prstGeom prst="rect">
            <a:avLst/>
          </a:prstGeom>
        </p:spPr>
      </p:pic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D096E42-452A-22D5-0A62-B892397A2D07}"/>
              </a:ext>
            </a:extLst>
          </p:cNvPr>
          <p:cNvSpPr/>
          <p:nvPr/>
        </p:nvSpPr>
        <p:spPr>
          <a:xfrm>
            <a:off x="1707502" y="2453951"/>
            <a:ext cx="6643396" cy="27992"/>
          </a:xfrm>
          <a:custGeom>
            <a:avLst/>
            <a:gdLst>
              <a:gd name="connsiteX0" fmla="*/ 0 w 6643396"/>
              <a:gd name="connsiteY0" fmla="*/ 27992 h 27992"/>
              <a:gd name="connsiteX1" fmla="*/ 6643396 w 6643396"/>
              <a:gd name="connsiteY1" fmla="*/ 0 h 2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3396" h="27992">
                <a:moveTo>
                  <a:pt x="0" y="27992"/>
                </a:moveTo>
                <a:lnTo>
                  <a:pt x="6643396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9809812-4535-A31D-E389-5BBA46FA5AD1}"/>
              </a:ext>
            </a:extLst>
          </p:cNvPr>
          <p:cNvSpPr/>
          <p:nvPr/>
        </p:nvSpPr>
        <p:spPr>
          <a:xfrm>
            <a:off x="1698171" y="2603241"/>
            <a:ext cx="6559421" cy="587828"/>
          </a:xfrm>
          <a:custGeom>
            <a:avLst/>
            <a:gdLst>
              <a:gd name="connsiteX0" fmla="*/ 0 w 6559421"/>
              <a:gd name="connsiteY0" fmla="*/ 0 h 587828"/>
              <a:gd name="connsiteX1" fmla="*/ 3657600 w 6559421"/>
              <a:gd name="connsiteY1" fmla="*/ 46653 h 587828"/>
              <a:gd name="connsiteX2" fmla="*/ 3666931 w 6559421"/>
              <a:gd name="connsiteY2" fmla="*/ 587828 h 587828"/>
              <a:gd name="connsiteX3" fmla="*/ 6559421 w 6559421"/>
              <a:gd name="connsiteY3" fmla="*/ 57849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9421" h="587828">
                <a:moveTo>
                  <a:pt x="0" y="0"/>
                </a:moveTo>
                <a:lnTo>
                  <a:pt x="3657600" y="46653"/>
                </a:lnTo>
                <a:lnTo>
                  <a:pt x="3666931" y="587828"/>
                </a:lnTo>
                <a:lnTo>
                  <a:pt x="6559421" y="578498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BA1B4B4-9701-4BF6-0B91-1CA34AAF0A49}"/>
              </a:ext>
            </a:extLst>
          </p:cNvPr>
          <p:cNvSpPr/>
          <p:nvPr/>
        </p:nvSpPr>
        <p:spPr>
          <a:xfrm>
            <a:off x="1754155" y="2827176"/>
            <a:ext cx="2006082" cy="2174032"/>
          </a:xfrm>
          <a:custGeom>
            <a:avLst/>
            <a:gdLst>
              <a:gd name="connsiteX0" fmla="*/ 0 w 2006082"/>
              <a:gd name="connsiteY0" fmla="*/ 0 h 2174032"/>
              <a:gd name="connsiteX1" fmla="*/ 2006082 w 2006082"/>
              <a:gd name="connsiteY1" fmla="*/ 27991 h 2174032"/>
              <a:gd name="connsiteX2" fmla="*/ 1996751 w 2006082"/>
              <a:gd name="connsiteY2" fmla="*/ 2174032 h 2174032"/>
              <a:gd name="connsiteX3" fmla="*/ 783772 w 2006082"/>
              <a:gd name="connsiteY3" fmla="*/ 2174032 h 21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082" h="2174032">
                <a:moveTo>
                  <a:pt x="0" y="0"/>
                </a:moveTo>
                <a:lnTo>
                  <a:pt x="2006082" y="27991"/>
                </a:lnTo>
                <a:cubicBezTo>
                  <a:pt x="2002972" y="743338"/>
                  <a:pt x="1999861" y="1458685"/>
                  <a:pt x="1996751" y="2174032"/>
                </a:cubicBezTo>
                <a:lnTo>
                  <a:pt x="783772" y="2174032"/>
                </a:ln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B99F558-18DA-CAEE-CF55-C1EE7D03276F}"/>
              </a:ext>
            </a:extLst>
          </p:cNvPr>
          <p:cNvSpPr/>
          <p:nvPr/>
        </p:nvSpPr>
        <p:spPr>
          <a:xfrm>
            <a:off x="1856792" y="2967135"/>
            <a:ext cx="6307494" cy="1054359"/>
          </a:xfrm>
          <a:custGeom>
            <a:avLst/>
            <a:gdLst>
              <a:gd name="connsiteX0" fmla="*/ 0 w 6307494"/>
              <a:gd name="connsiteY0" fmla="*/ 0 h 1054359"/>
              <a:gd name="connsiteX1" fmla="*/ 783771 w 6307494"/>
              <a:gd name="connsiteY1" fmla="*/ 18661 h 1054359"/>
              <a:gd name="connsiteX2" fmla="*/ 783771 w 6307494"/>
              <a:gd name="connsiteY2" fmla="*/ 1045028 h 1054359"/>
              <a:gd name="connsiteX3" fmla="*/ 6307494 w 6307494"/>
              <a:gd name="connsiteY3" fmla="*/ 1054359 h 1054359"/>
              <a:gd name="connsiteX4" fmla="*/ 6298163 w 6307494"/>
              <a:gd name="connsiteY4" fmla="*/ 1054359 h 105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7494" h="1054359">
                <a:moveTo>
                  <a:pt x="0" y="0"/>
                </a:moveTo>
                <a:lnTo>
                  <a:pt x="783771" y="18661"/>
                </a:lnTo>
                <a:lnTo>
                  <a:pt x="783771" y="1045028"/>
                </a:lnTo>
                <a:lnTo>
                  <a:pt x="6307494" y="1054359"/>
                </a:lnTo>
                <a:lnTo>
                  <a:pt x="6298163" y="1054359"/>
                </a:ln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1857A98-A529-0C78-77F9-10158E61CAAA}"/>
              </a:ext>
            </a:extLst>
          </p:cNvPr>
          <p:cNvSpPr/>
          <p:nvPr/>
        </p:nvSpPr>
        <p:spPr>
          <a:xfrm>
            <a:off x="1800808" y="3116424"/>
            <a:ext cx="6382139" cy="1446245"/>
          </a:xfrm>
          <a:custGeom>
            <a:avLst/>
            <a:gdLst>
              <a:gd name="connsiteX0" fmla="*/ 0 w 6382139"/>
              <a:gd name="connsiteY0" fmla="*/ 0 h 1446245"/>
              <a:gd name="connsiteX1" fmla="*/ 727788 w 6382139"/>
              <a:gd name="connsiteY1" fmla="*/ 9331 h 1446245"/>
              <a:gd name="connsiteX2" fmla="*/ 755780 w 6382139"/>
              <a:gd name="connsiteY2" fmla="*/ 1138335 h 1446245"/>
              <a:gd name="connsiteX3" fmla="*/ 4348065 w 6382139"/>
              <a:gd name="connsiteY3" fmla="*/ 1129005 h 1446245"/>
              <a:gd name="connsiteX4" fmla="*/ 4469363 w 6382139"/>
              <a:gd name="connsiteY4" fmla="*/ 1446245 h 1446245"/>
              <a:gd name="connsiteX5" fmla="*/ 6382139 w 6382139"/>
              <a:gd name="connsiteY5" fmla="*/ 1418254 h 1446245"/>
              <a:gd name="connsiteX6" fmla="*/ 6372808 w 6382139"/>
              <a:gd name="connsiteY6" fmla="*/ 1427584 h 144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2139" h="1446245">
                <a:moveTo>
                  <a:pt x="0" y="0"/>
                </a:moveTo>
                <a:lnTo>
                  <a:pt x="727788" y="9331"/>
                </a:lnTo>
                <a:lnTo>
                  <a:pt x="755780" y="1138335"/>
                </a:lnTo>
                <a:lnTo>
                  <a:pt x="4348065" y="1129005"/>
                </a:lnTo>
                <a:lnTo>
                  <a:pt x="4469363" y="1446245"/>
                </a:lnTo>
                <a:lnTo>
                  <a:pt x="6382139" y="1418254"/>
                </a:lnTo>
                <a:lnTo>
                  <a:pt x="6372808" y="1427584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EF3EA6D5-10B8-2FD9-246A-6BCB4D0F3442}"/>
              </a:ext>
            </a:extLst>
          </p:cNvPr>
          <p:cNvSpPr/>
          <p:nvPr/>
        </p:nvSpPr>
        <p:spPr>
          <a:xfrm>
            <a:off x="1782147" y="3228392"/>
            <a:ext cx="3135086" cy="2034073"/>
          </a:xfrm>
          <a:custGeom>
            <a:avLst/>
            <a:gdLst>
              <a:gd name="connsiteX0" fmla="*/ 0 w 3135086"/>
              <a:gd name="connsiteY0" fmla="*/ 0 h 2034073"/>
              <a:gd name="connsiteX1" fmla="*/ 597159 w 3135086"/>
              <a:gd name="connsiteY1" fmla="*/ 46653 h 2034073"/>
              <a:gd name="connsiteX2" fmla="*/ 634482 w 3135086"/>
              <a:gd name="connsiteY2" fmla="*/ 1240971 h 2034073"/>
              <a:gd name="connsiteX3" fmla="*/ 3135086 w 3135086"/>
              <a:gd name="connsiteY3" fmla="*/ 1212979 h 2034073"/>
              <a:gd name="connsiteX4" fmla="*/ 3116424 w 3135086"/>
              <a:gd name="connsiteY4" fmla="*/ 2034073 h 2034073"/>
              <a:gd name="connsiteX5" fmla="*/ 793102 w 3135086"/>
              <a:gd name="connsiteY5" fmla="*/ 2034073 h 20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6" h="2034073">
                <a:moveTo>
                  <a:pt x="0" y="0"/>
                </a:moveTo>
                <a:lnTo>
                  <a:pt x="597159" y="46653"/>
                </a:lnTo>
                <a:lnTo>
                  <a:pt x="634482" y="1240971"/>
                </a:lnTo>
                <a:lnTo>
                  <a:pt x="3135086" y="1212979"/>
                </a:lnTo>
                <a:lnTo>
                  <a:pt x="3116424" y="2034073"/>
                </a:lnTo>
                <a:lnTo>
                  <a:pt x="793102" y="203407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10F0A7D-15DE-72A8-019A-74EAEDB1AC7A}"/>
              </a:ext>
            </a:extLst>
          </p:cNvPr>
          <p:cNvSpPr/>
          <p:nvPr/>
        </p:nvSpPr>
        <p:spPr>
          <a:xfrm>
            <a:off x="1838131" y="3368351"/>
            <a:ext cx="345232" cy="1828800"/>
          </a:xfrm>
          <a:custGeom>
            <a:avLst/>
            <a:gdLst>
              <a:gd name="connsiteX0" fmla="*/ 0 w 345232"/>
              <a:gd name="connsiteY0" fmla="*/ 0 h 1828800"/>
              <a:gd name="connsiteX1" fmla="*/ 345232 w 345232"/>
              <a:gd name="connsiteY1" fmla="*/ 37322 h 1828800"/>
              <a:gd name="connsiteX2" fmla="*/ 335902 w 345232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32" h="1828800">
                <a:moveTo>
                  <a:pt x="0" y="0"/>
                </a:moveTo>
                <a:lnTo>
                  <a:pt x="345232" y="37322"/>
                </a:lnTo>
                <a:lnTo>
                  <a:pt x="335902" y="18288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0d6d09-ccff-44d6-9d40-69adbea4e446">
      <Terms xmlns="http://schemas.microsoft.com/office/infopath/2007/PartnerControls"/>
    </lcf76f155ced4ddcb4097134ff3c332f>
    <TaxCatchAll xmlns="60bd9088-2ed9-416e-b61b-5c17ea7e308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48E827498144E99E283DDB8A87613" ma:contentTypeVersion="14" ma:contentTypeDescription="Create a new document." ma:contentTypeScope="" ma:versionID="d4a6c6978802b10f95a54f8b27dd38bf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0219d6fa5e8f54d3feca7efbf1de2fba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0325112-fa6e-4c90-99fb-b95943d619ae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40074F-55AE-4DD5-8362-08B3B44DEE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2C1352-F132-4A53-8400-610917395332}"/>
</file>

<file path=customXml/itemProps3.xml><?xml version="1.0" encoding="utf-8"?>
<ds:datastoreItem xmlns:ds="http://schemas.openxmlformats.org/officeDocument/2006/customXml" ds:itemID="{DB0095E2-2D9F-4AA5-BF5E-0083451989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827</Words>
  <Application>Microsoft Office PowerPoint</Application>
  <PresentationFormat>Apresentação na tela (4:3)</PresentationFormat>
  <Paragraphs>151</Paragraphs>
  <Slides>14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Gotham HTF Book</vt:lpstr>
      <vt:lpstr>Gotham HTF Light</vt:lpstr>
      <vt:lpstr>inherit</vt:lpstr>
      <vt:lpstr>Default Theme</vt:lpstr>
      <vt:lpstr>1_Personalizar design</vt:lpstr>
      <vt:lpstr>2_Personalizar design</vt:lpstr>
      <vt:lpstr>Office Theme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Marcel Massa</cp:lastModifiedBy>
  <cp:revision>363</cp:revision>
  <dcterms:created xsi:type="dcterms:W3CDTF">2015-01-30T10:46:50Z</dcterms:created>
  <dcterms:modified xsi:type="dcterms:W3CDTF">2023-08-07T01:34:38Z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