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6"/>
  </p:notesMasterIdLst>
  <p:sldIdLst>
    <p:sldId id="398" r:id="rId4"/>
    <p:sldId id="498" r:id="rId5"/>
    <p:sldId id="496" r:id="rId6"/>
    <p:sldId id="512" r:id="rId7"/>
    <p:sldId id="513" r:id="rId8"/>
    <p:sldId id="500" r:id="rId9"/>
    <p:sldId id="514" r:id="rId10"/>
    <p:sldId id="515" r:id="rId11"/>
    <p:sldId id="516" r:id="rId12"/>
    <p:sldId id="517" r:id="rId13"/>
    <p:sldId id="519" r:id="rId14"/>
    <p:sldId id="518" r:id="rId15"/>
    <p:sldId id="520" r:id="rId16"/>
    <p:sldId id="521" r:id="rId17"/>
    <p:sldId id="522" r:id="rId18"/>
    <p:sldId id="523" r:id="rId19"/>
    <p:sldId id="524" r:id="rId20"/>
    <p:sldId id="525" r:id="rId21"/>
    <p:sldId id="526" r:id="rId22"/>
    <p:sldId id="527" r:id="rId23"/>
    <p:sldId id="528" r:id="rId24"/>
    <p:sldId id="511" r:id="rId25"/>
  </p:sldIdLst>
  <p:sldSz cx="9144000" cy="5143500" type="screen16x9"/>
  <p:notesSz cx="9144000" cy="51435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0659"/>
    <a:srgbClr val="FFFFFF"/>
    <a:srgbClr val="F34B77"/>
    <a:srgbClr val="131415"/>
    <a:srgbClr val="91A3AD"/>
    <a:srgbClr val="1C1F20"/>
    <a:srgbClr val="D9D9D9"/>
    <a:srgbClr val="000000"/>
    <a:srgbClr val="009BEB"/>
    <a:srgbClr val="7583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870F2-DCFE-4F47-B542-12957879674B}" v="1" dt="2023-08-17T22:06:41.570"/>
    <p1510:client id="{B1C16BCD-ED3A-4044-AB09-90FA03A3B259}" v="28" dt="2023-08-14T03:00:31.1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Estilo Médio 4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5196"/>
  </p:normalViewPr>
  <p:slideViewPr>
    <p:cSldViewPr>
      <p:cViewPr varScale="1">
        <p:scale>
          <a:sx n="118" d="100"/>
          <a:sy n="118" d="100"/>
        </p:scale>
        <p:origin x="96" y="232"/>
      </p:cViewPr>
      <p:guideLst>
        <p:guide orient="horz" pos="2880"/>
        <p:guide pos="2160"/>
      </p:guideLst>
    </p:cSldViewPr>
  </p:slideViewPr>
  <p:outlineViewPr>
    <p:cViewPr>
      <p:scale>
        <a:sx n="30" d="100"/>
        <a:sy n="30"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ustomXml" Target="../customXml/item3.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Massa" userId="5d9f202486148b73" providerId="LiveId" clId="{B1C16BCD-ED3A-4044-AB09-90FA03A3B259}"/>
    <pc:docChg chg="undo custSel addSld delSld modSld sldOrd">
      <pc:chgData name="Marcel Massa" userId="5d9f202486148b73" providerId="LiveId" clId="{B1C16BCD-ED3A-4044-AB09-90FA03A3B259}" dt="2023-08-14T03:01:13.883" v="6093" actId="20577"/>
      <pc:docMkLst>
        <pc:docMk/>
      </pc:docMkLst>
      <pc:sldChg chg="modSp mod">
        <pc:chgData name="Marcel Massa" userId="5d9f202486148b73" providerId="LiveId" clId="{B1C16BCD-ED3A-4044-AB09-90FA03A3B259}" dt="2023-08-13T12:37:31.189" v="6076" actId="20577"/>
        <pc:sldMkLst>
          <pc:docMk/>
          <pc:sldMk cId="581845338" sldId="496"/>
        </pc:sldMkLst>
        <pc:spChg chg="mod">
          <ac:chgData name="Marcel Massa" userId="5d9f202486148b73" providerId="LiveId" clId="{B1C16BCD-ED3A-4044-AB09-90FA03A3B259}" dt="2023-08-13T12:37:31.189" v="6076" actId="20577"/>
          <ac:spMkLst>
            <pc:docMk/>
            <pc:sldMk cId="581845338" sldId="496"/>
            <ac:spMk id="8" creationId="{AE91A4E9-BB89-57B8-E99A-E14BFCD7956E}"/>
          </ac:spMkLst>
        </pc:spChg>
      </pc:sldChg>
      <pc:sldChg chg="del">
        <pc:chgData name="Marcel Massa" userId="5d9f202486148b73" providerId="LiveId" clId="{B1C16BCD-ED3A-4044-AB09-90FA03A3B259}" dt="2023-08-06T15:53:39.355" v="88" actId="47"/>
        <pc:sldMkLst>
          <pc:docMk/>
          <pc:sldMk cId="1925255359" sldId="497"/>
        </pc:sldMkLst>
      </pc:sldChg>
      <pc:sldChg chg="modSp mod">
        <pc:chgData name="Marcel Massa" userId="5d9f202486148b73" providerId="LiveId" clId="{B1C16BCD-ED3A-4044-AB09-90FA03A3B259}" dt="2023-08-09T01:57:28.858" v="5918" actId="1076"/>
        <pc:sldMkLst>
          <pc:docMk/>
          <pc:sldMk cId="1536530261" sldId="498"/>
        </pc:sldMkLst>
        <pc:spChg chg="mod">
          <ac:chgData name="Marcel Massa" userId="5d9f202486148b73" providerId="LiveId" clId="{B1C16BCD-ED3A-4044-AB09-90FA03A3B259}" dt="2023-08-06T15:51:29.601" v="13" actId="1076"/>
          <ac:spMkLst>
            <pc:docMk/>
            <pc:sldMk cId="1536530261" sldId="498"/>
            <ac:spMk id="4" creationId="{42BB94E7-A97E-61AC-F5A4-7521FE00A89A}"/>
          </ac:spMkLst>
        </pc:spChg>
        <pc:spChg chg="mod">
          <ac:chgData name="Marcel Massa" userId="5d9f202486148b73" providerId="LiveId" clId="{B1C16BCD-ED3A-4044-AB09-90FA03A3B259}" dt="2023-08-09T01:57:28.858" v="5918" actId="1076"/>
          <ac:spMkLst>
            <pc:docMk/>
            <pc:sldMk cId="1536530261" sldId="498"/>
            <ac:spMk id="5" creationId="{C8940C4E-00BB-94F6-BE32-D4537D2FB467}"/>
          </ac:spMkLst>
        </pc:spChg>
        <pc:picChg chg="mod">
          <ac:chgData name="Marcel Massa" userId="5d9f202486148b73" providerId="LiveId" clId="{B1C16BCD-ED3A-4044-AB09-90FA03A3B259}" dt="2023-08-06T15:51:29.601" v="13" actId="1076"/>
          <ac:picMkLst>
            <pc:docMk/>
            <pc:sldMk cId="1536530261" sldId="498"/>
            <ac:picMk id="8" creationId="{99E2FC07-A5E7-004D-AF47-CA34106B587C}"/>
          </ac:picMkLst>
        </pc:picChg>
      </pc:sldChg>
      <pc:sldChg chg="del">
        <pc:chgData name="Marcel Massa" userId="5d9f202486148b73" providerId="LiveId" clId="{B1C16BCD-ED3A-4044-AB09-90FA03A3B259}" dt="2023-08-06T15:53:40.960" v="89" actId="47"/>
        <pc:sldMkLst>
          <pc:docMk/>
          <pc:sldMk cId="3542227441" sldId="499"/>
        </pc:sldMkLst>
      </pc:sldChg>
      <pc:sldChg chg="addSp modSp mod">
        <pc:chgData name="Marcel Massa" userId="5d9f202486148b73" providerId="LiveId" clId="{B1C16BCD-ED3A-4044-AB09-90FA03A3B259}" dt="2023-08-14T03:01:13.883" v="6093" actId="20577"/>
        <pc:sldMkLst>
          <pc:docMk/>
          <pc:sldMk cId="2433089999" sldId="500"/>
        </pc:sldMkLst>
        <pc:spChg chg="add mod">
          <ac:chgData name="Marcel Massa" userId="5d9f202486148b73" providerId="LiveId" clId="{B1C16BCD-ED3A-4044-AB09-90FA03A3B259}" dt="2023-08-06T19:08:20.155" v="756" actId="13926"/>
          <ac:spMkLst>
            <pc:docMk/>
            <pc:sldMk cId="2433089999" sldId="500"/>
            <ac:spMk id="2" creationId="{883C5C7A-ACD6-A26D-9B9E-8F77262A264B}"/>
          </ac:spMkLst>
        </pc:spChg>
        <pc:spChg chg="add mod">
          <ac:chgData name="Marcel Massa" userId="5d9f202486148b73" providerId="LiveId" clId="{B1C16BCD-ED3A-4044-AB09-90FA03A3B259}" dt="2023-08-14T03:01:13.883" v="6093" actId="20577"/>
          <ac:spMkLst>
            <pc:docMk/>
            <pc:sldMk cId="2433089999" sldId="500"/>
            <ac:spMk id="3" creationId="{DD6464A5-7A17-A942-65BE-615682EECDB8}"/>
          </ac:spMkLst>
        </pc:spChg>
        <pc:spChg chg="mod">
          <ac:chgData name="Marcel Massa" userId="5d9f202486148b73" providerId="LiveId" clId="{B1C16BCD-ED3A-4044-AB09-90FA03A3B259}" dt="2023-08-06T18:38:35.849" v="130" actId="20577"/>
          <ac:spMkLst>
            <pc:docMk/>
            <pc:sldMk cId="2433089999" sldId="500"/>
            <ac:spMk id="8" creationId="{5BE5AC54-BD40-E62F-4A68-09A8D11E5870}"/>
          </ac:spMkLst>
        </pc:spChg>
        <pc:spChg chg="mod">
          <ac:chgData name="Marcel Massa" userId="5d9f202486148b73" providerId="LiveId" clId="{B1C16BCD-ED3A-4044-AB09-90FA03A3B259}" dt="2023-08-06T19:03:29.547" v="603" actId="1076"/>
          <ac:spMkLst>
            <pc:docMk/>
            <pc:sldMk cId="2433089999" sldId="500"/>
            <ac:spMk id="12" creationId="{441D79DB-4CBD-7542-DB85-B3FFCF83AD2B}"/>
          </ac:spMkLst>
        </pc:spChg>
      </pc:sldChg>
      <pc:sldChg chg="del">
        <pc:chgData name="Marcel Massa" userId="5d9f202486148b73" providerId="LiveId" clId="{B1C16BCD-ED3A-4044-AB09-90FA03A3B259}" dt="2023-08-08T08:15:04.320" v="3499" actId="47"/>
        <pc:sldMkLst>
          <pc:docMk/>
          <pc:sldMk cId="192370994" sldId="501"/>
        </pc:sldMkLst>
      </pc:sldChg>
      <pc:sldChg chg="del">
        <pc:chgData name="Marcel Massa" userId="5d9f202486148b73" providerId="LiveId" clId="{B1C16BCD-ED3A-4044-AB09-90FA03A3B259}" dt="2023-08-08T09:17:56.669" v="5352" actId="47"/>
        <pc:sldMkLst>
          <pc:docMk/>
          <pc:sldMk cId="3713109835" sldId="502"/>
        </pc:sldMkLst>
      </pc:sldChg>
      <pc:sldChg chg="del">
        <pc:chgData name="Marcel Massa" userId="5d9f202486148b73" providerId="LiveId" clId="{B1C16BCD-ED3A-4044-AB09-90FA03A3B259}" dt="2023-08-08T09:18:04.407" v="5353" actId="47"/>
        <pc:sldMkLst>
          <pc:docMk/>
          <pc:sldMk cId="2927200355" sldId="503"/>
        </pc:sldMkLst>
      </pc:sldChg>
      <pc:sldChg chg="del">
        <pc:chgData name="Marcel Massa" userId="5d9f202486148b73" providerId="LiveId" clId="{B1C16BCD-ED3A-4044-AB09-90FA03A3B259}" dt="2023-08-08T09:17:56.669" v="5352" actId="47"/>
        <pc:sldMkLst>
          <pc:docMk/>
          <pc:sldMk cId="3764937768" sldId="504"/>
        </pc:sldMkLst>
      </pc:sldChg>
      <pc:sldChg chg="del">
        <pc:chgData name="Marcel Massa" userId="5d9f202486148b73" providerId="LiveId" clId="{B1C16BCD-ED3A-4044-AB09-90FA03A3B259}" dt="2023-08-09T02:06:43.717" v="6074" actId="47"/>
        <pc:sldMkLst>
          <pc:docMk/>
          <pc:sldMk cId="1579900359" sldId="505"/>
        </pc:sldMkLst>
      </pc:sldChg>
      <pc:sldChg chg="del">
        <pc:chgData name="Marcel Massa" userId="5d9f202486148b73" providerId="LiveId" clId="{B1C16BCD-ED3A-4044-AB09-90FA03A3B259}" dt="2023-08-08T09:18:04.407" v="5353" actId="47"/>
        <pc:sldMkLst>
          <pc:docMk/>
          <pc:sldMk cId="966144368" sldId="506"/>
        </pc:sldMkLst>
      </pc:sldChg>
      <pc:sldChg chg="del">
        <pc:chgData name="Marcel Massa" userId="5d9f202486148b73" providerId="LiveId" clId="{B1C16BCD-ED3A-4044-AB09-90FA03A3B259}" dt="2023-08-08T09:18:04.407" v="5353" actId="47"/>
        <pc:sldMkLst>
          <pc:docMk/>
          <pc:sldMk cId="3911284085" sldId="507"/>
        </pc:sldMkLst>
      </pc:sldChg>
      <pc:sldChg chg="del">
        <pc:chgData name="Marcel Massa" userId="5d9f202486148b73" providerId="LiveId" clId="{B1C16BCD-ED3A-4044-AB09-90FA03A3B259}" dt="2023-08-08T09:18:04.407" v="5353" actId="47"/>
        <pc:sldMkLst>
          <pc:docMk/>
          <pc:sldMk cId="2481458398" sldId="508"/>
        </pc:sldMkLst>
      </pc:sldChg>
      <pc:sldChg chg="del">
        <pc:chgData name="Marcel Massa" userId="5d9f202486148b73" providerId="LiveId" clId="{B1C16BCD-ED3A-4044-AB09-90FA03A3B259}" dt="2023-08-08T09:18:04.407" v="5353" actId="47"/>
        <pc:sldMkLst>
          <pc:docMk/>
          <pc:sldMk cId="3298075242" sldId="509"/>
        </pc:sldMkLst>
      </pc:sldChg>
      <pc:sldChg chg="del">
        <pc:chgData name="Marcel Massa" userId="5d9f202486148b73" providerId="LiveId" clId="{B1C16BCD-ED3A-4044-AB09-90FA03A3B259}" dt="2023-08-08T09:18:04.407" v="5353" actId="47"/>
        <pc:sldMkLst>
          <pc:docMk/>
          <pc:sldMk cId="4249909484" sldId="510"/>
        </pc:sldMkLst>
      </pc:sldChg>
      <pc:sldChg chg="modSp mod">
        <pc:chgData name="Marcel Massa" userId="5d9f202486148b73" providerId="LiveId" clId="{B1C16BCD-ED3A-4044-AB09-90FA03A3B259}" dt="2023-08-14T03:00:41.692" v="6084" actId="207"/>
        <pc:sldMkLst>
          <pc:docMk/>
          <pc:sldMk cId="3944079595" sldId="511"/>
        </pc:sldMkLst>
        <pc:spChg chg="mod">
          <ac:chgData name="Marcel Massa" userId="5d9f202486148b73" providerId="LiveId" clId="{B1C16BCD-ED3A-4044-AB09-90FA03A3B259}" dt="2023-08-14T03:00:41.692" v="6084" actId="207"/>
          <ac:spMkLst>
            <pc:docMk/>
            <pc:sldMk cId="3944079595" sldId="511"/>
            <ac:spMk id="3" creationId="{5FA97540-27C3-59F1-19C8-E3FA0858BC35}"/>
          </ac:spMkLst>
        </pc:spChg>
      </pc:sldChg>
      <pc:sldChg chg="addSp modSp add mod ord modTransition modAnim">
        <pc:chgData name="Marcel Massa" userId="5d9f202486148b73" providerId="LiveId" clId="{B1C16BCD-ED3A-4044-AB09-90FA03A3B259}" dt="2023-08-07T01:43:03.727" v="1496" actId="1076"/>
        <pc:sldMkLst>
          <pc:docMk/>
          <pc:sldMk cId="3395832025" sldId="512"/>
        </pc:sldMkLst>
        <pc:spChg chg="add mod">
          <ac:chgData name="Marcel Massa" userId="5d9f202486148b73" providerId="LiveId" clId="{B1C16BCD-ED3A-4044-AB09-90FA03A3B259}" dt="2023-08-07T01:43:03.727" v="1496" actId="1076"/>
          <ac:spMkLst>
            <pc:docMk/>
            <pc:sldMk cId="3395832025" sldId="512"/>
            <ac:spMk id="2" creationId="{282D8985-623C-5B97-A0A0-BCD4793E621E}"/>
          </ac:spMkLst>
        </pc:spChg>
      </pc:sldChg>
      <pc:sldChg chg="addSp delSp modSp add mod">
        <pc:chgData name="Marcel Massa" userId="5d9f202486148b73" providerId="LiveId" clId="{B1C16BCD-ED3A-4044-AB09-90FA03A3B259}" dt="2023-08-07T01:48:16.260" v="1531" actId="404"/>
        <pc:sldMkLst>
          <pc:docMk/>
          <pc:sldMk cId="2564186851" sldId="513"/>
        </pc:sldMkLst>
        <pc:spChg chg="mod">
          <ac:chgData name="Marcel Massa" userId="5d9f202486148b73" providerId="LiveId" clId="{B1C16BCD-ED3A-4044-AB09-90FA03A3B259}" dt="2023-08-07T01:48:13.031" v="1528" actId="404"/>
          <ac:spMkLst>
            <pc:docMk/>
            <pc:sldMk cId="2564186851" sldId="513"/>
            <ac:spMk id="2" creationId="{883C5C7A-ACD6-A26D-9B9E-8F77262A264B}"/>
          </ac:spMkLst>
        </pc:spChg>
        <pc:spChg chg="add mod">
          <ac:chgData name="Marcel Massa" userId="5d9f202486148b73" providerId="LiveId" clId="{B1C16BCD-ED3A-4044-AB09-90FA03A3B259}" dt="2023-08-07T01:48:16.260" v="1531" actId="404"/>
          <ac:spMkLst>
            <pc:docMk/>
            <pc:sldMk cId="2564186851" sldId="513"/>
            <ac:spMk id="3" creationId="{56AF913F-5ECF-3D41-FF65-3AC518A47F39}"/>
          </ac:spMkLst>
        </pc:spChg>
        <pc:spChg chg="mod">
          <ac:chgData name="Marcel Massa" userId="5d9f202486148b73" providerId="LiveId" clId="{B1C16BCD-ED3A-4044-AB09-90FA03A3B259}" dt="2023-08-06T19:16:33.499" v="770" actId="20577"/>
          <ac:spMkLst>
            <pc:docMk/>
            <pc:sldMk cId="2564186851" sldId="513"/>
            <ac:spMk id="8" creationId="{5BE5AC54-BD40-E62F-4A68-09A8D11E5870}"/>
          </ac:spMkLst>
        </pc:spChg>
        <pc:spChg chg="del">
          <ac:chgData name="Marcel Massa" userId="5d9f202486148b73" providerId="LiveId" clId="{B1C16BCD-ED3A-4044-AB09-90FA03A3B259}" dt="2023-08-06T19:09:02.489" v="758" actId="478"/>
          <ac:spMkLst>
            <pc:docMk/>
            <pc:sldMk cId="2564186851" sldId="513"/>
            <ac:spMk id="12" creationId="{441D79DB-4CBD-7542-DB85-B3FFCF83AD2B}"/>
          </ac:spMkLst>
        </pc:spChg>
      </pc:sldChg>
      <pc:sldChg chg="addSp delSp modSp add mod">
        <pc:chgData name="Marcel Massa" userId="5d9f202486148b73" providerId="LiveId" clId="{B1C16BCD-ED3A-4044-AB09-90FA03A3B259}" dt="2023-08-07T02:15:45.086" v="2001" actId="1076"/>
        <pc:sldMkLst>
          <pc:docMk/>
          <pc:sldMk cId="873623832" sldId="514"/>
        </pc:sldMkLst>
        <pc:spChg chg="del">
          <ac:chgData name="Marcel Massa" userId="5d9f202486148b73" providerId="LiveId" clId="{B1C16BCD-ED3A-4044-AB09-90FA03A3B259}" dt="2023-08-07T02:04:48.796" v="1533" actId="478"/>
          <ac:spMkLst>
            <pc:docMk/>
            <pc:sldMk cId="873623832" sldId="514"/>
            <ac:spMk id="2" creationId="{883C5C7A-ACD6-A26D-9B9E-8F77262A264B}"/>
          </ac:spMkLst>
        </pc:spChg>
        <pc:spChg chg="del">
          <ac:chgData name="Marcel Massa" userId="5d9f202486148b73" providerId="LiveId" clId="{B1C16BCD-ED3A-4044-AB09-90FA03A3B259}" dt="2023-08-07T02:04:49.696" v="1534" actId="478"/>
          <ac:spMkLst>
            <pc:docMk/>
            <pc:sldMk cId="873623832" sldId="514"/>
            <ac:spMk id="3" creationId="{56AF913F-5ECF-3D41-FF65-3AC518A47F39}"/>
          </ac:spMkLst>
        </pc:spChg>
        <pc:spChg chg="add mod">
          <ac:chgData name="Marcel Massa" userId="5d9f202486148b73" providerId="LiveId" clId="{B1C16BCD-ED3A-4044-AB09-90FA03A3B259}" dt="2023-08-07T02:15:34.667" v="2000" actId="115"/>
          <ac:spMkLst>
            <pc:docMk/>
            <pc:sldMk cId="873623832" sldId="514"/>
            <ac:spMk id="4" creationId="{B593B0A8-7196-E687-8143-7E20917F1F71}"/>
          </ac:spMkLst>
        </pc:spChg>
        <pc:spChg chg="add mod">
          <ac:chgData name="Marcel Massa" userId="5d9f202486148b73" providerId="LiveId" clId="{B1C16BCD-ED3A-4044-AB09-90FA03A3B259}" dt="2023-08-07T02:15:45.086" v="2001" actId="1076"/>
          <ac:spMkLst>
            <pc:docMk/>
            <pc:sldMk cId="873623832" sldId="514"/>
            <ac:spMk id="5" creationId="{6D7C6D10-ADCE-1F97-CA90-0EB853C2D3BF}"/>
          </ac:spMkLst>
        </pc:spChg>
        <pc:spChg chg="add mod">
          <ac:chgData name="Marcel Massa" userId="5d9f202486148b73" providerId="LiveId" clId="{B1C16BCD-ED3A-4044-AB09-90FA03A3B259}" dt="2023-08-07T02:15:45.086" v="2001" actId="1076"/>
          <ac:spMkLst>
            <pc:docMk/>
            <pc:sldMk cId="873623832" sldId="514"/>
            <ac:spMk id="6" creationId="{5C6BD25E-BB48-DB1C-5A95-C131EF6FDE65}"/>
          </ac:spMkLst>
        </pc:spChg>
        <pc:spChg chg="add mod">
          <ac:chgData name="Marcel Massa" userId="5d9f202486148b73" providerId="LiveId" clId="{B1C16BCD-ED3A-4044-AB09-90FA03A3B259}" dt="2023-08-07T02:15:45.086" v="2001" actId="1076"/>
          <ac:spMkLst>
            <pc:docMk/>
            <pc:sldMk cId="873623832" sldId="514"/>
            <ac:spMk id="7" creationId="{BF991F99-8D4E-0681-020B-47AE04E1EE74}"/>
          </ac:spMkLst>
        </pc:spChg>
        <pc:spChg chg="add mod">
          <ac:chgData name="Marcel Massa" userId="5d9f202486148b73" providerId="LiveId" clId="{B1C16BCD-ED3A-4044-AB09-90FA03A3B259}" dt="2023-08-07T02:15:45.086" v="2001" actId="1076"/>
          <ac:spMkLst>
            <pc:docMk/>
            <pc:sldMk cId="873623832" sldId="514"/>
            <ac:spMk id="9" creationId="{CB4D96DE-2C03-50B1-440B-84ED1671E314}"/>
          </ac:spMkLst>
        </pc:spChg>
        <pc:spChg chg="add mod">
          <ac:chgData name="Marcel Massa" userId="5d9f202486148b73" providerId="LiveId" clId="{B1C16BCD-ED3A-4044-AB09-90FA03A3B259}" dt="2023-08-07T02:15:45.086" v="2001" actId="1076"/>
          <ac:spMkLst>
            <pc:docMk/>
            <pc:sldMk cId="873623832" sldId="514"/>
            <ac:spMk id="11" creationId="{54C49EE8-1FAC-1669-D0F9-3693250009A6}"/>
          </ac:spMkLst>
        </pc:spChg>
      </pc:sldChg>
      <pc:sldChg chg="delSp modSp add mod">
        <pc:chgData name="Marcel Massa" userId="5d9f202486148b73" providerId="LiveId" clId="{B1C16BCD-ED3A-4044-AB09-90FA03A3B259}" dt="2023-08-07T02:19:19.336" v="2196" actId="207"/>
        <pc:sldMkLst>
          <pc:docMk/>
          <pc:sldMk cId="541940639" sldId="515"/>
        </pc:sldMkLst>
        <pc:spChg chg="mod">
          <ac:chgData name="Marcel Massa" userId="5d9f202486148b73" providerId="LiveId" clId="{B1C16BCD-ED3A-4044-AB09-90FA03A3B259}" dt="2023-08-07T02:19:19.336" v="2196" actId="207"/>
          <ac:spMkLst>
            <pc:docMk/>
            <pc:sldMk cId="541940639" sldId="515"/>
            <ac:spMk id="4" creationId="{B593B0A8-7196-E687-8143-7E20917F1F71}"/>
          </ac:spMkLst>
        </pc:spChg>
        <pc:spChg chg="del">
          <ac:chgData name="Marcel Massa" userId="5d9f202486148b73" providerId="LiveId" clId="{B1C16BCD-ED3A-4044-AB09-90FA03A3B259}" dt="2023-08-07T02:17:40.409" v="2003" actId="478"/>
          <ac:spMkLst>
            <pc:docMk/>
            <pc:sldMk cId="541940639" sldId="515"/>
            <ac:spMk id="5" creationId="{6D7C6D10-ADCE-1F97-CA90-0EB853C2D3BF}"/>
          </ac:spMkLst>
        </pc:spChg>
        <pc:spChg chg="del">
          <ac:chgData name="Marcel Massa" userId="5d9f202486148b73" providerId="LiveId" clId="{B1C16BCD-ED3A-4044-AB09-90FA03A3B259}" dt="2023-08-07T02:17:40.409" v="2003" actId="478"/>
          <ac:spMkLst>
            <pc:docMk/>
            <pc:sldMk cId="541940639" sldId="515"/>
            <ac:spMk id="6" creationId="{5C6BD25E-BB48-DB1C-5A95-C131EF6FDE65}"/>
          </ac:spMkLst>
        </pc:spChg>
        <pc:spChg chg="del">
          <ac:chgData name="Marcel Massa" userId="5d9f202486148b73" providerId="LiveId" clId="{B1C16BCD-ED3A-4044-AB09-90FA03A3B259}" dt="2023-08-07T02:17:40.409" v="2003" actId="478"/>
          <ac:spMkLst>
            <pc:docMk/>
            <pc:sldMk cId="541940639" sldId="515"/>
            <ac:spMk id="7" creationId="{BF991F99-8D4E-0681-020B-47AE04E1EE74}"/>
          </ac:spMkLst>
        </pc:spChg>
        <pc:spChg chg="del">
          <ac:chgData name="Marcel Massa" userId="5d9f202486148b73" providerId="LiveId" clId="{B1C16BCD-ED3A-4044-AB09-90FA03A3B259}" dt="2023-08-07T02:17:40.409" v="2003" actId="478"/>
          <ac:spMkLst>
            <pc:docMk/>
            <pc:sldMk cId="541940639" sldId="515"/>
            <ac:spMk id="9" creationId="{CB4D96DE-2C03-50B1-440B-84ED1671E314}"/>
          </ac:spMkLst>
        </pc:spChg>
        <pc:spChg chg="del">
          <ac:chgData name="Marcel Massa" userId="5d9f202486148b73" providerId="LiveId" clId="{B1C16BCD-ED3A-4044-AB09-90FA03A3B259}" dt="2023-08-07T02:17:40.409" v="2003" actId="478"/>
          <ac:spMkLst>
            <pc:docMk/>
            <pc:sldMk cId="541940639" sldId="515"/>
            <ac:spMk id="11" creationId="{54C49EE8-1FAC-1669-D0F9-3693250009A6}"/>
          </ac:spMkLst>
        </pc:spChg>
      </pc:sldChg>
      <pc:sldChg chg="delSp modSp add mod ord">
        <pc:chgData name="Marcel Massa" userId="5d9f202486148b73" providerId="LiveId" clId="{B1C16BCD-ED3A-4044-AB09-90FA03A3B259}" dt="2023-08-08T07:52:23.013" v="2714" actId="404"/>
        <pc:sldMkLst>
          <pc:docMk/>
          <pc:sldMk cId="3606035138" sldId="516"/>
        </pc:sldMkLst>
        <pc:spChg chg="mod">
          <ac:chgData name="Marcel Massa" userId="5d9f202486148b73" providerId="LiveId" clId="{B1C16BCD-ED3A-4044-AB09-90FA03A3B259}" dt="2023-08-08T07:52:23.013" v="2714" actId="404"/>
          <ac:spMkLst>
            <pc:docMk/>
            <pc:sldMk cId="3606035138" sldId="516"/>
            <ac:spMk id="4" creationId="{B593B0A8-7196-E687-8143-7E20917F1F71}"/>
          </ac:spMkLst>
        </pc:spChg>
        <pc:spChg chg="del">
          <ac:chgData name="Marcel Massa" userId="5d9f202486148b73" providerId="LiveId" clId="{B1C16BCD-ED3A-4044-AB09-90FA03A3B259}" dt="2023-08-07T02:24:52.313" v="2239" actId="478"/>
          <ac:spMkLst>
            <pc:docMk/>
            <pc:sldMk cId="3606035138" sldId="516"/>
            <ac:spMk id="5" creationId="{6D7C6D10-ADCE-1F97-CA90-0EB853C2D3BF}"/>
          </ac:spMkLst>
        </pc:spChg>
        <pc:spChg chg="del">
          <ac:chgData name="Marcel Massa" userId="5d9f202486148b73" providerId="LiveId" clId="{B1C16BCD-ED3A-4044-AB09-90FA03A3B259}" dt="2023-08-07T02:24:52.313" v="2239" actId="478"/>
          <ac:spMkLst>
            <pc:docMk/>
            <pc:sldMk cId="3606035138" sldId="516"/>
            <ac:spMk id="6" creationId="{5C6BD25E-BB48-DB1C-5A95-C131EF6FDE65}"/>
          </ac:spMkLst>
        </pc:spChg>
        <pc:spChg chg="del">
          <ac:chgData name="Marcel Massa" userId="5d9f202486148b73" providerId="LiveId" clId="{B1C16BCD-ED3A-4044-AB09-90FA03A3B259}" dt="2023-08-07T02:24:52.313" v="2239" actId="478"/>
          <ac:spMkLst>
            <pc:docMk/>
            <pc:sldMk cId="3606035138" sldId="516"/>
            <ac:spMk id="7" creationId="{BF991F99-8D4E-0681-020B-47AE04E1EE74}"/>
          </ac:spMkLst>
        </pc:spChg>
        <pc:spChg chg="del">
          <ac:chgData name="Marcel Massa" userId="5d9f202486148b73" providerId="LiveId" clId="{B1C16BCD-ED3A-4044-AB09-90FA03A3B259}" dt="2023-08-07T02:24:52.313" v="2239" actId="478"/>
          <ac:spMkLst>
            <pc:docMk/>
            <pc:sldMk cId="3606035138" sldId="516"/>
            <ac:spMk id="9" creationId="{CB4D96DE-2C03-50B1-440B-84ED1671E314}"/>
          </ac:spMkLst>
        </pc:spChg>
        <pc:spChg chg="del">
          <ac:chgData name="Marcel Massa" userId="5d9f202486148b73" providerId="LiveId" clId="{B1C16BCD-ED3A-4044-AB09-90FA03A3B259}" dt="2023-08-07T02:24:52.313" v="2239" actId="478"/>
          <ac:spMkLst>
            <pc:docMk/>
            <pc:sldMk cId="3606035138" sldId="516"/>
            <ac:spMk id="11" creationId="{54C49EE8-1FAC-1669-D0F9-3693250009A6}"/>
          </ac:spMkLst>
        </pc:spChg>
      </pc:sldChg>
      <pc:sldChg chg="delSp modSp add mod ord">
        <pc:chgData name="Marcel Massa" userId="5d9f202486148b73" providerId="LiveId" clId="{B1C16BCD-ED3A-4044-AB09-90FA03A3B259}" dt="2023-08-08T08:14:42.781" v="3498" actId="20577"/>
        <pc:sldMkLst>
          <pc:docMk/>
          <pc:sldMk cId="3759819974" sldId="517"/>
        </pc:sldMkLst>
        <pc:spChg chg="mod">
          <ac:chgData name="Marcel Massa" userId="5d9f202486148b73" providerId="LiveId" clId="{B1C16BCD-ED3A-4044-AB09-90FA03A3B259}" dt="2023-08-08T08:14:42.781" v="3498" actId="20577"/>
          <ac:spMkLst>
            <pc:docMk/>
            <pc:sldMk cId="3759819974" sldId="517"/>
            <ac:spMk id="4" creationId="{B593B0A8-7196-E687-8143-7E20917F1F71}"/>
          </ac:spMkLst>
        </pc:spChg>
        <pc:spChg chg="del">
          <ac:chgData name="Marcel Massa" userId="5d9f202486148b73" providerId="LiveId" clId="{B1C16BCD-ED3A-4044-AB09-90FA03A3B259}" dt="2023-08-08T08:03:46.483" v="2760" actId="478"/>
          <ac:spMkLst>
            <pc:docMk/>
            <pc:sldMk cId="3759819974" sldId="517"/>
            <ac:spMk id="5" creationId="{6D7C6D10-ADCE-1F97-CA90-0EB853C2D3BF}"/>
          </ac:spMkLst>
        </pc:spChg>
        <pc:spChg chg="del">
          <ac:chgData name="Marcel Massa" userId="5d9f202486148b73" providerId="LiveId" clId="{B1C16BCD-ED3A-4044-AB09-90FA03A3B259}" dt="2023-08-08T08:03:46.483" v="2760" actId="478"/>
          <ac:spMkLst>
            <pc:docMk/>
            <pc:sldMk cId="3759819974" sldId="517"/>
            <ac:spMk id="6" creationId="{5C6BD25E-BB48-DB1C-5A95-C131EF6FDE65}"/>
          </ac:spMkLst>
        </pc:spChg>
        <pc:spChg chg="del">
          <ac:chgData name="Marcel Massa" userId="5d9f202486148b73" providerId="LiveId" clId="{B1C16BCD-ED3A-4044-AB09-90FA03A3B259}" dt="2023-08-08T08:03:46.483" v="2760" actId="478"/>
          <ac:spMkLst>
            <pc:docMk/>
            <pc:sldMk cId="3759819974" sldId="517"/>
            <ac:spMk id="7" creationId="{BF991F99-8D4E-0681-020B-47AE04E1EE74}"/>
          </ac:spMkLst>
        </pc:spChg>
        <pc:spChg chg="del">
          <ac:chgData name="Marcel Massa" userId="5d9f202486148b73" providerId="LiveId" clId="{B1C16BCD-ED3A-4044-AB09-90FA03A3B259}" dt="2023-08-08T08:03:46.483" v="2760" actId="478"/>
          <ac:spMkLst>
            <pc:docMk/>
            <pc:sldMk cId="3759819974" sldId="517"/>
            <ac:spMk id="9" creationId="{CB4D96DE-2C03-50B1-440B-84ED1671E314}"/>
          </ac:spMkLst>
        </pc:spChg>
        <pc:spChg chg="del">
          <ac:chgData name="Marcel Massa" userId="5d9f202486148b73" providerId="LiveId" clId="{B1C16BCD-ED3A-4044-AB09-90FA03A3B259}" dt="2023-08-08T08:03:46.483" v="2760" actId="478"/>
          <ac:spMkLst>
            <pc:docMk/>
            <pc:sldMk cId="3759819974" sldId="517"/>
            <ac:spMk id="11" creationId="{54C49EE8-1FAC-1669-D0F9-3693250009A6}"/>
          </ac:spMkLst>
        </pc:spChg>
      </pc:sldChg>
      <pc:sldChg chg="modSp add mod">
        <pc:chgData name="Marcel Massa" userId="5d9f202486148b73" providerId="LiveId" clId="{B1C16BCD-ED3A-4044-AB09-90FA03A3B259}" dt="2023-08-08T08:54:44.527" v="4903" actId="20577"/>
        <pc:sldMkLst>
          <pc:docMk/>
          <pc:sldMk cId="845730504" sldId="518"/>
        </pc:sldMkLst>
        <pc:spChg chg="mod">
          <ac:chgData name="Marcel Massa" userId="5d9f202486148b73" providerId="LiveId" clId="{B1C16BCD-ED3A-4044-AB09-90FA03A3B259}" dt="2023-08-08T08:54:44.527" v="4903" actId="20577"/>
          <ac:spMkLst>
            <pc:docMk/>
            <pc:sldMk cId="845730504" sldId="518"/>
            <ac:spMk id="4" creationId="{B593B0A8-7196-E687-8143-7E20917F1F71}"/>
          </ac:spMkLst>
        </pc:spChg>
        <pc:spChg chg="mod">
          <ac:chgData name="Marcel Massa" userId="5d9f202486148b73" providerId="LiveId" clId="{B1C16BCD-ED3A-4044-AB09-90FA03A3B259}" dt="2023-08-08T08:15:51.284" v="3520" actId="20577"/>
          <ac:spMkLst>
            <pc:docMk/>
            <pc:sldMk cId="845730504" sldId="518"/>
            <ac:spMk id="8" creationId="{5BE5AC54-BD40-E62F-4A68-09A8D11E5870}"/>
          </ac:spMkLst>
        </pc:spChg>
      </pc:sldChg>
      <pc:sldChg chg="modSp add mod ord">
        <pc:chgData name="Marcel Massa" userId="5d9f202486148b73" providerId="LiveId" clId="{B1C16BCD-ED3A-4044-AB09-90FA03A3B259}" dt="2023-08-08T08:33:59.136" v="4117" actId="1076"/>
        <pc:sldMkLst>
          <pc:docMk/>
          <pc:sldMk cId="1032588032" sldId="519"/>
        </pc:sldMkLst>
        <pc:spChg chg="mod">
          <ac:chgData name="Marcel Massa" userId="5d9f202486148b73" providerId="LiveId" clId="{B1C16BCD-ED3A-4044-AB09-90FA03A3B259}" dt="2023-08-08T08:33:59.136" v="4117" actId="1076"/>
          <ac:spMkLst>
            <pc:docMk/>
            <pc:sldMk cId="1032588032" sldId="519"/>
            <ac:spMk id="2" creationId="{883C5C7A-ACD6-A26D-9B9E-8F77262A264B}"/>
          </ac:spMkLst>
        </pc:spChg>
        <pc:spChg chg="mod">
          <ac:chgData name="Marcel Massa" userId="5d9f202486148b73" providerId="LiveId" clId="{B1C16BCD-ED3A-4044-AB09-90FA03A3B259}" dt="2023-08-08T08:33:59.136" v="4117" actId="1076"/>
          <ac:spMkLst>
            <pc:docMk/>
            <pc:sldMk cId="1032588032" sldId="519"/>
            <ac:spMk id="3" creationId="{56AF913F-5ECF-3D41-FF65-3AC518A47F39}"/>
          </ac:spMkLst>
        </pc:spChg>
      </pc:sldChg>
      <pc:sldChg chg="modSp add mod">
        <pc:chgData name="Marcel Massa" userId="5d9f202486148b73" providerId="LiveId" clId="{B1C16BCD-ED3A-4044-AB09-90FA03A3B259}" dt="2023-08-08T09:13:52.779" v="5350" actId="115"/>
        <pc:sldMkLst>
          <pc:docMk/>
          <pc:sldMk cId="3422095172" sldId="520"/>
        </pc:sldMkLst>
        <pc:spChg chg="mod">
          <ac:chgData name="Marcel Massa" userId="5d9f202486148b73" providerId="LiveId" clId="{B1C16BCD-ED3A-4044-AB09-90FA03A3B259}" dt="2023-08-08T09:13:52.779" v="5350" actId="115"/>
          <ac:spMkLst>
            <pc:docMk/>
            <pc:sldMk cId="3422095172" sldId="520"/>
            <ac:spMk id="4" creationId="{B593B0A8-7196-E687-8143-7E20917F1F71}"/>
          </ac:spMkLst>
        </pc:spChg>
      </pc:sldChg>
      <pc:sldChg chg="addSp delSp modSp add mod">
        <pc:chgData name="Marcel Massa" userId="5d9f202486148b73" providerId="LiveId" clId="{B1C16BCD-ED3A-4044-AB09-90FA03A3B259}" dt="2023-08-08T09:20:44.928" v="5407" actId="6549"/>
        <pc:sldMkLst>
          <pc:docMk/>
          <pc:sldMk cId="3632271979" sldId="521"/>
        </pc:sldMkLst>
        <pc:spChg chg="add mod">
          <ac:chgData name="Marcel Massa" userId="5d9f202486148b73" providerId="LiveId" clId="{B1C16BCD-ED3A-4044-AB09-90FA03A3B259}" dt="2023-08-08T09:19:29.943" v="5392" actId="20577"/>
          <ac:spMkLst>
            <pc:docMk/>
            <pc:sldMk cId="3632271979" sldId="521"/>
            <ac:spMk id="2" creationId="{ED3C967D-7464-DFBD-6052-988A56176625}"/>
          </ac:spMkLst>
        </pc:spChg>
        <pc:spChg chg="mod">
          <ac:chgData name="Marcel Massa" userId="5d9f202486148b73" providerId="LiveId" clId="{B1C16BCD-ED3A-4044-AB09-90FA03A3B259}" dt="2023-08-08T09:20:44.928" v="5407" actId="6549"/>
          <ac:spMkLst>
            <pc:docMk/>
            <pc:sldMk cId="3632271979" sldId="521"/>
            <ac:spMk id="4" creationId="{B593B0A8-7196-E687-8143-7E20917F1F71}"/>
          </ac:spMkLst>
        </pc:spChg>
        <pc:spChg chg="del">
          <ac:chgData name="Marcel Massa" userId="5d9f202486148b73" providerId="LiveId" clId="{B1C16BCD-ED3A-4044-AB09-90FA03A3B259}" dt="2023-08-08T09:19:18.153" v="5355" actId="478"/>
          <ac:spMkLst>
            <pc:docMk/>
            <pc:sldMk cId="3632271979" sldId="521"/>
            <ac:spMk id="8" creationId="{5BE5AC54-BD40-E62F-4A68-09A8D11E5870}"/>
          </ac:spMkLst>
        </pc:spChg>
      </pc:sldChg>
      <pc:sldChg chg="modSp add mod">
        <pc:chgData name="Marcel Massa" userId="5d9f202486148b73" providerId="LiveId" clId="{B1C16BCD-ED3A-4044-AB09-90FA03A3B259}" dt="2023-08-09T01:14:00.535" v="5648" actId="20577"/>
        <pc:sldMkLst>
          <pc:docMk/>
          <pc:sldMk cId="3222081842" sldId="522"/>
        </pc:sldMkLst>
        <pc:spChg chg="mod">
          <ac:chgData name="Marcel Massa" userId="5d9f202486148b73" providerId="LiveId" clId="{B1C16BCD-ED3A-4044-AB09-90FA03A3B259}" dt="2023-08-09T01:14:00.535" v="5648" actId="20577"/>
          <ac:spMkLst>
            <pc:docMk/>
            <pc:sldMk cId="3222081842" sldId="522"/>
            <ac:spMk id="4" creationId="{B593B0A8-7196-E687-8143-7E20917F1F71}"/>
          </ac:spMkLst>
        </pc:spChg>
      </pc:sldChg>
      <pc:sldChg chg="modSp add mod">
        <pc:chgData name="Marcel Massa" userId="5d9f202486148b73" providerId="LiveId" clId="{B1C16BCD-ED3A-4044-AB09-90FA03A3B259}" dt="2023-08-08T09:23:20.186" v="5437" actId="207"/>
        <pc:sldMkLst>
          <pc:docMk/>
          <pc:sldMk cId="779771229" sldId="523"/>
        </pc:sldMkLst>
        <pc:spChg chg="mod">
          <ac:chgData name="Marcel Massa" userId="5d9f202486148b73" providerId="LiveId" clId="{B1C16BCD-ED3A-4044-AB09-90FA03A3B259}" dt="2023-08-08T09:23:20.186" v="5437" actId="207"/>
          <ac:spMkLst>
            <pc:docMk/>
            <pc:sldMk cId="779771229" sldId="523"/>
            <ac:spMk id="4" creationId="{B593B0A8-7196-E687-8143-7E20917F1F71}"/>
          </ac:spMkLst>
        </pc:spChg>
      </pc:sldChg>
      <pc:sldChg chg="modSp add mod">
        <pc:chgData name="Marcel Massa" userId="5d9f202486148b73" providerId="LiveId" clId="{B1C16BCD-ED3A-4044-AB09-90FA03A3B259}" dt="2023-08-08T09:24:31.834" v="5495" actId="1076"/>
        <pc:sldMkLst>
          <pc:docMk/>
          <pc:sldMk cId="1189315339" sldId="524"/>
        </pc:sldMkLst>
        <pc:spChg chg="mod">
          <ac:chgData name="Marcel Massa" userId="5d9f202486148b73" providerId="LiveId" clId="{B1C16BCD-ED3A-4044-AB09-90FA03A3B259}" dt="2023-08-08T09:24:31.834" v="5495" actId="1076"/>
          <ac:spMkLst>
            <pc:docMk/>
            <pc:sldMk cId="1189315339" sldId="524"/>
            <ac:spMk id="4" creationId="{B593B0A8-7196-E687-8143-7E20917F1F71}"/>
          </ac:spMkLst>
        </pc:spChg>
      </pc:sldChg>
      <pc:sldChg chg="addSp modSp add mod">
        <pc:chgData name="Marcel Massa" userId="5d9f202486148b73" providerId="LiveId" clId="{B1C16BCD-ED3A-4044-AB09-90FA03A3B259}" dt="2023-08-09T01:18:24.795" v="5727" actId="1076"/>
        <pc:sldMkLst>
          <pc:docMk/>
          <pc:sldMk cId="3747542795" sldId="525"/>
        </pc:sldMkLst>
        <pc:spChg chg="mod">
          <ac:chgData name="Marcel Massa" userId="5d9f202486148b73" providerId="LiveId" clId="{B1C16BCD-ED3A-4044-AB09-90FA03A3B259}" dt="2023-08-09T01:09:25.193" v="5518" actId="6549"/>
          <ac:spMkLst>
            <pc:docMk/>
            <pc:sldMk cId="3747542795" sldId="525"/>
            <ac:spMk id="2" creationId="{ED3C967D-7464-DFBD-6052-988A56176625}"/>
          </ac:spMkLst>
        </pc:spChg>
        <pc:spChg chg="mod">
          <ac:chgData name="Marcel Massa" userId="5d9f202486148b73" providerId="LiveId" clId="{B1C16BCD-ED3A-4044-AB09-90FA03A3B259}" dt="2023-08-09T01:16:13.011" v="5695" actId="14100"/>
          <ac:spMkLst>
            <pc:docMk/>
            <pc:sldMk cId="3747542795" sldId="525"/>
            <ac:spMk id="4" creationId="{B593B0A8-7196-E687-8143-7E20917F1F71}"/>
          </ac:spMkLst>
        </pc:spChg>
        <pc:spChg chg="add mod">
          <ac:chgData name="Marcel Massa" userId="5d9f202486148b73" providerId="LiveId" clId="{B1C16BCD-ED3A-4044-AB09-90FA03A3B259}" dt="2023-08-09T01:18:24.795" v="5727" actId="1076"/>
          <ac:spMkLst>
            <pc:docMk/>
            <pc:sldMk cId="3747542795" sldId="525"/>
            <ac:spMk id="6" creationId="{1A0785E9-D645-47AF-E1B3-B67B9733750B}"/>
          </ac:spMkLst>
        </pc:spChg>
        <pc:picChg chg="add mod">
          <ac:chgData name="Marcel Massa" userId="5d9f202486148b73" providerId="LiveId" clId="{B1C16BCD-ED3A-4044-AB09-90FA03A3B259}" dt="2023-08-09T01:12:44.798" v="5584" actId="1076"/>
          <ac:picMkLst>
            <pc:docMk/>
            <pc:sldMk cId="3747542795" sldId="525"/>
            <ac:picMk id="5" creationId="{3776413B-3FF9-82C6-5635-90974CC6B321}"/>
          </ac:picMkLst>
        </pc:picChg>
      </pc:sldChg>
      <pc:sldChg chg="addSp delSp modSp add mod">
        <pc:chgData name="Marcel Massa" userId="5d9f202486148b73" providerId="LiveId" clId="{B1C16BCD-ED3A-4044-AB09-90FA03A3B259}" dt="2023-08-09T01:45:59.577" v="5748" actId="1076"/>
        <pc:sldMkLst>
          <pc:docMk/>
          <pc:sldMk cId="1746892207" sldId="526"/>
        </pc:sldMkLst>
        <pc:spChg chg="mod">
          <ac:chgData name="Marcel Massa" userId="5d9f202486148b73" providerId="LiveId" clId="{B1C16BCD-ED3A-4044-AB09-90FA03A3B259}" dt="2023-08-09T01:21:24.591" v="5736" actId="20577"/>
          <ac:spMkLst>
            <pc:docMk/>
            <pc:sldMk cId="1746892207" sldId="526"/>
            <ac:spMk id="2" creationId="{ED3C967D-7464-DFBD-6052-988A56176625}"/>
          </ac:spMkLst>
        </pc:spChg>
        <pc:spChg chg="add del mod">
          <ac:chgData name="Marcel Massa" userId="5d9f202486148b73" providerId="LiveId" clId="{B1C16BCD-ED3A-4044-AB09-90FA03A3B259}" dt="2023-08-09T01:45:14.932" v="5744" actId="478"/>
          <ac:spMkLst>
            <pc:docMk/>
            <pc:sldMk cId="1746892207" sldId="526"/>
            <ac:spMk id="3" creationId="{EF88C480-13BC-D321-CDEF-8D67EFAD6C67}"/>
          </ac:spMkLst>
        </pc:spChg>
        <pc:spChg chg="del">
          <ac:chgData name="Marcel Massa" userId="5d9f202486148b73" providerId="LiveId" clId="{B1C16BCD-ED3A-4044-AB09-90FA03A3B259}" dt="2023-08-09T01:21:30.566" v="5737" actId="478"/>
          <ac:spMkLst>
            <pc:docMk/>
            <pc:sldMk cId="1746892207" sldId="526"/>
            <ac:spMk id="4" creationId="{B593B0A8-7196-E687-8143-7E20917F1F71}"/>
          </ac:spMkLst>
        </pc:spChg>
        <pc:spChg chg="del mod">
          <ac:chgData name="Marcel Massa" userId="5d9f202486148b73" providerId="LiveId" clId="{B1C16BCD-ED3A-4044-AB09-90FA03A3B259}" dt="2023-08-09T01:21:32.133" v="5739" actId="478"/>
          <ac:spMkLst>
            <pc:docMk/>
            <pc:sldMk cId="1746892207" sldId="526"/>
            <ac:spMk id="6" creationId="{1A0785E9-D645-47AF-E1B3-B67B9733750B}"/>
          </ac:spMkLst>
        </pc:spChg>
        <pc:spChg chg="add del mod">
          <ac:chgData name="Marcel Massa" userId="5d9f202486148b73" providerId="LiveId" clId="{B1C16BCD-ED3A-4044-AB09-90FA03A3B259}" dt="2023-08-09T01:45:12" v="5743" actId="478"/>
          <ac:spMkLst>
            <pc:docMk/>
            <pc:sldMk cId="1746892207" sldId="526"/>
            <ac:spMk id="8" creationId="{E7D979F8-433B-A31E-728A-1C0C9B16BF52}"/>
          </ac:spMkLst>
        </pc:spChg>
        <pc:picChg chg="del">
          <ac:chgData name="Marcel Massa" userId="5d9f202486148b73" providerId="LiveId" clId="{B1C16BCD-ED3A-4044-AB09-90FA03A3B259}" dt="2023-08-09T01:21:32.838" v="5740" actId="478"/>
          <ac:picMkLst>
            <pc:docMk/>
            <pc:sldMk cId="1746892207" sldId="526"/>
            <ac:picMk id="5" creationId="{3776413B-3FF9-82C6-5635-90974CC6B321}"/>
          </ac:picMkLst>
        </pc:picChg>
        <pc:picChg chg="add del mod">
          <ac:chgData name="Marcel Massa" userId="5d9f202486148b73" providerId="LiveId" clId="{B1C16BCD-ED3A-4044-AB09-90FA03A3B259}" dt="2023-08-09T01:45:50.881" v="5745" actId="478"/>
          <ac:picMkLst>
            <pc:docMk/>
            <pc:sldMk cId="1746892207" sldId="526"/>
            <ac:picMk id="7" creationId="{AA6F2F41-B5FB-14B6-07DA-906550FE46CF}"/>
          </ac:picMkLst>
        </pc:picChg>
        <pc:picChg chg="add mod">
          <ac:chgData name="Marcel Massa" userId="5d9f202486148b73" providerId="LiveId" clId="{B1C16BCD-ED3A-4044-AB09-90FA03A3B259}" dt="2023-08-09T01:45:59.577" v="5748" actId="1076"/>
          <ac:picMkLst>
            <pc:docMk/>
            <pc:sldMk cId="1746892207" sldId="526"/>
            <ac:picMk id="9" creationId="{E8694FD8-A543-3682-3F8C-033F3BDF5892}"/>
          </ac:picMkLst>
        </pc:picChg>
      </pc:sldChg>
      <pc:sldChg chg="addSp delSp modSp add mod ord">
        <pc:chgData name="Marcel Massa" userId="5d9f202486148b73" providerId="LiveId" clId="{B1C16BCD-ED3A-4044-AB09-90FA03A3B259}" dt="2023-08-09T01:57:06.441" v="5910" actId="12"/>
        <pc:sldMkLst>
          <pc:docMk/>
          <pc:sldMk cId="3182223340" sldId="527"/>
        </pc:sldMkLst>
        <pc:spChg chg="add mod">
          <ac:chgData name="Marcel Massa" userId="5d9f202486148b73" providerId="LiveId" clId="{B1C16BCD-ED3A-4044-AB09-90FA03A3B259}" dt="2023-08-09T01:46:45.708" v="5768" actId="20577"/>
          <ac:spMkLst>
            <pc:docMk/>
            <pc:sldMk cId="3182223340" sldId="527"/>
            <ac:spMk id="2" creationId="{B1B47C71-B8D8-5D1F-2998-BDD1E7DBA80D}"/>
          </ac:spMkLst>
        </pc:spChg>
        <pc:spChg chg="mod">
          <ac:chgData name="Marcel Massa" userId="5d9f202486148b73" providerId="LiveId" clId="{B1C16BCD-ED3A-4044-AB09-90FA03A3B259}" dt="2023-08-09T01:57:06.441" v="5910" actId="12"/>
          <ac:spMkLst>
            <pc:docMk/>
            <pc:sldMk cId="3182223340" sldId="527"/>
            <ac:spMk id="4" creationId="{B593B0A8-7196-E687-8143-7E20917F1F71}"/>
          </ac:spMkLst>
        </pc:spChg>
        <pc:spChg chg="del">
          <ac:chgData name="Marcel Massa" userId="5d9f202486148b73" providerId="LiveId" clId="{B1C16BCD-ED3A-4044-AB09-90FA03A3B259}" dt="2023-08-09T01:46:40.736" v="5752" actId="478"/>
          <ac:spMkLst>
            <pc:docMk/>
            <pc:sldMk cId="3182223340" sldId="527"/>
            <ac:spMk id="8" creationId="{5BE5AC54-BD40-E62F-4A68-09A8D11E5870}"/>
          </ac:spMkLst>
        </pc:spChg>
      </pc:sldChg>
      <pc:sldChg chg="addSp delSp modSp add mod">
        <pc:chgData name="Marcel Massa" userId="5d9f202486148b73" providerId="LiveId" clId="{B1C16BCD-ED3A-4044-AB09-90FA03A3B259}" dt="2023-08-13T12:41:45.888" v="6079" actId="478"/>
        <pc:sldMkLst>
          <pc:docMk/>
          <pc:sldMk cId="3630584785" sldId="528"/>
        </pc:sldMkLst>
        <pc:spChg chg="mod">
          <ac:chgData name="Marcel Massa" userId="5d9f202486148b73" providerId="LiveId" clId="{B1C16BCD-ED3A-4044-AB09-90FA03A3B259}" dt="2023-08-09T02:02:33.528" v="6002" actId="20577"/>
          <ac:spMkLst>
            <pc:docMk/>
            <pc:sldMk cId="3630584785" sldId="528"/>
            <ac:spMk id="2" creationId="{B1B47C71-B8D8-5D1F-2998-BDD1E7DBA80D}"/>
          </ac:spMkLst>
        </pc:spChg>
        <pc:spChg chg="del">
          <ac:chgData name="Marcel Massa" userId="5d9f202486148b73" providerId="LiveId" clId="{B1C16BCD-ED3A-4044-AB09-90FA03A3B259}" dt="2023-08-09T01:59:44.410" v="5964" actId="478"/>
          <ac:spMkLst>
            <pc:docMk/>
            <pc:sldMk cId="3630584785" sldId="528"/>
            <ac:spMk id="4" creationId="{B593B0A8-7196-E687-8143-7E20917F1F71}"/>
          </ac:spMkLst>
        </pc:spChg>
        <pc:spChg chg="add mod">
          <ac:chgData name="Marcel Massa" userId="5d9f202486148b73" providerId="LiveId" clId="{B1C16BCD-ED3A-4044-AB09-90FA03A3B259}" dt="2023-08-09T02:01:13.876" v="6001" actId="1076"/>
          <ac:spMkLst>
            <pc:docMk/>
            <pc:sldMk cId="3630584785" sldId="528"/>
            <ac:spMk id="7" creationId="{0DBA2A19-CF7C-7370-068F-F1D083D36544}"/>
          </ac:spMkLst>
        </pc:spChg>
        <pc:spChg chg="add mod">
          <ac:chgData name="Marcel Massa" userId="5d9f202486148b73" providerId="LiveId" clId="{B1C16BCD-ED3A-4044-AB09-90FA03A3B259}" dt="2023-08-09T02:03:40.719" v="6029" actId="122"/>
          <ac:spMkLst>
            <pc:docMk/>
            <pc:sldMk cId="3630584785" sldId="528"/>
            <ac:spMk id="14" creationId="{66781EE2-7C49-B2EE-61AE-7C15AFE5D35C}"/>
          </ac:spMkLst>
        </pc:spChg>
        <pc:spChg chg="add mod">
          <ac:chgData name="Marcel Massa" userId="5d9f202486148b73" providerId="LiveId" clId="{B1C16BCD-ED3A-4044-AB09-90FA03A3B259}" dt="2023-08-09T02:03:44.658" v="6035" actId="20577"/>
          <ac:spMkLst>
            <pc:docMk/>
            <pc:sldMk cId="3630584785" sldId="528"/>
            <ac:spMk id="15" creationId="{41B25563-728F-412B-593C-D320752D75E6}"/>
          </ac:spMkLst>
        </pc:spChg>
        <pc:spChg chg="add mod">
          <ac:chgData name="Marcel Massa" userId="5d9f202486148b73" providerId="LiveId" clId="{B1C16BCD-ED3A-4044-AB09-90FA03A3B259}" dt="2023-08-09T02:04:38.950" v="6053" actId="1076"/>
          <ac:spMkLst>
            <pc:docMk/>
            <pc:sldMk cId="3630584785" sldId="528"/>
            <ac:spMk id="16" creationId="{E1E24FBD-6EAB-D239-C6F5-5CBC24DF82D8}"/>
          </ac:spMkLst>
        </pc:spChg>
        <pc:spChg chg="add mod">
          <ac:chgData name="Marcel Massa" userId="5d9f202486148b73" providerId="LiveId" clId="{B1C16BCD-ED3A-4044-AB09-90FA03A3B259}" dt="2023-08-09T02:04:49.056" v="6054" actId="1076"/>
          <ac:spMkLst>
            <pc:docMk/>
            <pc:sldMk cId="3630584785" sldId="528"/>
            <ac:spMk id="17" creationId="{AF8F2096-17A8-8240-02CD-219455DA3321}"/>
          </ac:spMkLst>
        </pc:spChg>
        <pc:spChg chg="add mod">
          <ac:chgData name="Marcel Massa" userId="5d9f202486148b73" providerId="LiveId" clId="{B1C16BCD-ED3A-4044-AB09-90FA03A3B259}" dt="2023-08-09T02:05:06.593" v="6066" actId="20577"/>
          <ac:spMkLst>
            <pc:docMk/>
            <pc:sldMk cId="3630584785" sldId="528"/>
            <ac:spMk id="19" creationId="{388CA594-28F3-B3CC-ACE9-6585E216EC2C}"/>
          </ac:spMkLst>
        </pc:spChg>
        <pc:spChg chg="add mod">
          <ac:chgData name="Marcel Massa" userId="5d9f202486148b73" providerId="LiveId" clId="{B1C16BCD-ED3A-4044-AB09-90FA03A3B259}" dt="2023-08-09T02:05:10.881" v="6073" actId="20577"/>
          <ac:spMkLst>
            <pc:docMk/>
            <pc:sldMk cId="3630584785" sldId="528"/>
            <ac:spMk id="20" creationId="{40DD3441-CC85-EA8B-D61B-7830BE69A176}"/>
          </ac:spMkLst>
        </pc:spChg>
        <pc:picChg chg="add mod modCrop">
          <ac:chgData name="Marcel Massa" userId="5d9f202486148b73" providerId="LiveId" clId="{B1C16BCD-ED3A-4044-AB09-90FA03A3B259}" dt="2023-08-09T02:04:32.394" v="6052" actId="1076"/>
          <ac:picMkLst>
            <pc:docMk/>
            <pc:sldMk cId="3630584785" sldId="528"/>
            <ac:picMk id="3" creationId="{216B35BC-89EA-3AEB-31D2-97F975463DB7}"/>
          </ac:picMkLst>
        </pc:picChg>
        <pc:cxnChg chg="add del">
          <ac:chgData name="Marcel Massa" userId="5d9f202486148b73" providerId="LiveId" clId="{B1C16BCD-ED3A-4044-AB09-90FA03A3B259}" dt="2023-08-13T12:41:45.888" v="6079" actId="478"/>
          <ac:cxnSpMkLst>
            <pc:docMk/>
            <pc:sldMk cId="3630584785" sldId="528"/>
            <ac:cxnSpMk id="5" creationId="{EA5F772A-7319-11CA-6AA4-4D58A41D1457}"/>
          </ac:cxnSpMkLst>
        </pc:cxnChg>
        <pc:cxnChg chg="add mod">
          <ac:chgData name="Marcel Massa" userId="5d9f202486148b73" providerId="LiveId" clId="{B1C16BCD-ED3A-4044-AB09-90FA03A3B259}" dt="2023-08-09T02:00:54.614" v="5975" actId="1582"/>
          <ac:cxnSpMkLst>
            <pc:docMk/>
            <pc:sldMk cId="3630584785" sldId="528"/>
            <ac:cxnSpMk id="6" creationId="{A6EB5125-156D-7106-56F4-24A2D07AF887}"/>
          </ac:cxnSpMkLst>
        </pc:cxnChg>
        <pc:cxnChg chg="add mod">
          <ac:chgData name="Marcel Massa" userId="5d9f202486148b73" providerId="LiveId" clId="{B1C16BCD-ED3A-4044-AB09-90FA03A3B259}" dt="2023-08-13T12:41:41.377" v="6077"/>
          <ac:cxnSpMkLst>
            <pc:docMk/>
            <pc:sldMk cId="3630584785" sldId="528"/>
            <ac:cxnSpMk id="9" creationId="{CF70316A-28E8-33B8-F728-25A7256D499F}"/>
          </ac:cxnSpMkLst>
        </pc:cxnChg>
        <pc:cxnChg chg="add mod">
          <ac:chgData name="Marcel Massa" userId="5d9f202486148b73" providerId="LiveId" clId="{B1C16BCD-ED3A-4044-AB09-90FA03A3B259}" dt="2023-08-13T12:41:41.377" v="6077"/>
          <ac:cxnSpMkLst>
            <pc:docMk/>
            <pc:sldMk cId="3630584785" sldId="528"/>
            <ac:cxnSpMk id="11" creationId="{8CACCF64-587D-A086-6FAE-6A1A033AADC0}"/>
          </ac:cxnSpMkLst>
        </pc:cxnChg>
        <pc:cxnChg chg="add del mod">
          <ac:chgData name="Marcel Massa" userId="5d9f202486148b73" providerId="LiveId" clId="{B1C16BCD-ED3A-4044-AB09-90FA03A3B259}" dt="2023-08-09T02:04:54.102" v="6055" actId="478"/>
          <ac:cxnSpMkLst>
            <pc:docMk/>
            <pc:sldMk cId="3630584785" sldId="528"/>
            <ac:cxnSpMk id="12" creationId="{A83B5CB9-3A24-3F14-2C27-592C70B40D52}"/>
          </ac:cxnSpMkLst>
        </pc:cxnChg>
        <pc:cxnChg chg="add mod">
          <ac:chgData name="Marcel Massa" userId="5d9f202486148b73" providerId="LiveId" clId="{B1C16BCD-ED3A-4044-AB09-90FA03A3B259}" dt="2023-08-09T02:04:25.682" v="6049" actId="1076"/>
          <ac:cxnSpMkLst>
            <pc:docMk/>
            <pc:sldMk cId="3630584785" sldId="528"/>
            <ac:cxnSpMk id="13" creationId="{7128065B-6174-1D60-7FC3-DC732B27D501}"/>
          </ac:cxnSpMkLst>
        </pc:cxnChg>
        <pc:cxnChg chg="add mod">
          <ac:chgData name="Marcel Massa" userId="5d9f202486148b73" providerId="LiveId" clId="{B1C16BCD-ED3A-4044-AB09-90FA03A3B259}" dt="2023-08-13T12:41:41.377" v="6077"/>
          <ac:cxnSpMkLst>
            <pc:docMk/>
            <pc:sldMk cId="3630584785" sldId="528"/>
            <ac:cxnSpMk id="18" creationId="{383C252F-59BD-4C25-2A90-1A6669FC7E56}"/>
          </ac:cxnSpMkLst>
        </pc:cxnChg>
      </pc:sldChg>
    </pc:docChg>
  </pc:docChgLst>
  <pc:docChgLst>
    <pc:chgData name="Felipe Seiji Yakabi Sendai" userId="S::rm96553@fiap.com.br::590d61ab-ecd2-44fe-9edb-485d3ff32813" providerId="AD" clId="Web-{150870F2-DCFE-4F47-B542-12957879674B}"/>
    <pc:docChg chg="sldOrd">
      <pc:chgData name="Felipe Seiji Yakabi Sendai" userId="S::rm96553@fiap.com.br::590d61ab-ecd2-44fe-9edb-485d3ff32813" providerId="AD" clId="Web-{150870F2-DCFE-4F47-B542-12957879674B}" dt="2023-08-17T22:06:41.570" v="0"/>
      <pc:docMkLst>
        <pc:docMk/>
      </pc:docMkLst>
      <pc:sldChg chg="ord">
        <pc:chgData name="Felipe Seiji Yakabi Sendai" userId="S::rm96553@fiap.com.br::590d61ab-ecd2-44fe-9edb-485d3ff32813" providerId="AD" clId="Web-{150870F2-DCFE-4F47-B542-12957879674B}" dt="2023-08-17T22:06:41.570" v="0"/>
        <pc:sldMkLst>
          <pc:docMk/>
          <pc:sldMk cId="2433089999" sldId="5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B2141B6-8E8E-4E1A-B16D-8B3054E1AB03}" type="datetimeFigureOut">
              <a:rPr lang="en-US" smtClean="0"/>
              <a:t>8/17/2023</a:t>
            </a:fld>
            <a:endParaRPr lang="en-US"/>
          </a:p>
        </p:txBody>
      </p:sp>
      <p:sp>
        <p:nvSpPr>
          <p:cNvPr id="4" name="Espaço Reservado para Imagem de Slide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8A75C5F-C1A2-4DE4-85B0-A4DA2723F7A6}" type="slidenum">
              <a:rPr lang="en-US" smtClean="0"/>
              <a:t>‹#›</a:t>
            </a:fld>
            <a:endParaRPr lang="en-US"/>
          </a:p>
        </p:txBody>
      </p:sp>
    </p:spTree>
    <p:extLst>
      <p:ext uri="{BB962C8B-B14F-4D97-AF65-F5344CB8AC3E}">
        <p14:creationId xmlns:p14="http://schemas.microsoft.com/office/powerpoint/2010/main" val="83727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3</a:t>
            </a:fld>
            <a:endParaRPr lang="en-US" dirty="0"/>
          </a:p>
        </p:txBody>
      </p:sp>
    </p:spTree>
    <p:extLst>
      <p:ext uri="{BB962C8B-B14F-4D97-AF65-F5344CB8AC3E}">
        <p14:creationId xmlns:p14="http://schemas.microsoft.com/office/powerpoint/2010/main" val="1224422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12</a:t>
            </a:fld>
            <a:endParaRPr lang="en-US" dirty="0"/>
          </a:p>
        </p:txBody>
      </p:sp>
    </p:spTree>
    <p:extLst>
      <p:ext uri="{BB962C8B-B14F-4D97-AF65-F5344CB8AC3E}">
        <p14:creationId xmlns:p14="http://schemas.microsoft.com/office/powerpoint/2010/main" val="298591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13</a:t>
            </a:fld>
            <a:endParaRPr lang="en-US" dirty="0"/>
          </a:p>
        </p:txBody>
      </p:sp>
    </p:spTree>
    <p:extLst>
      <p:ext uri="{BB962C8B-B14F-4D97-AF65-F5344CB8AC3E}">
        <p14:creationId xmlns:p14="http://schemas.microsoft.com/office/powerpoint/2010/main" val="1438257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14</a:t>
            </a:fld>
            <a:endParaRPr lang="en-US" dirty="0"/>
          </a:p>
        </p:txBody>
      </p:sp>
    </p:spTree>
    <p:extLst>
      <p:ext uri="{BB962C8B-B14F-4D97-AF65-F5344CB8AC3E}">
        <p14:creationId xmlns:p14="http://schemas.microsoft.com/office/powerpoint/2010/main" val="64921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15</a:t>
            </a:fld>
            <a:endParaRPr lang="en-US" dirty="0"/>
          </a:p>
        </p:txBody>
      </p:sp>
    </p:spTree>
    <p:extLst>
      <p:ext uri="{BB962C8B-B14F-4D97-AF65-F5344CB8AC3E}">
        <p14:creationId xmlns:p14="http://schemas.microsoft.com/office/powerpoint/2010/main" val="3158047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16</a:t>
            </a:fld>
            <a:endParaRPr lang="en-US" dirty="0"/>
          </a:p>
        </p:txBody>
      </p:sp>
    </p:spTree>
    <p:extLst>
      <p:ext uri="{BB962C8B-B14F-4D97-AF65-F5344CB8AC3E}">
        <p14:creationId xmlns:p14="http://schemas.microsoft.com/office/powerpoint/2010/main" val="2110058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17</a:t>
            </a:fld>
            <a:endParaRPr lang="en-US" dirty="0"/>
          </a:p>
        </p:txBody>
      </p:sp>
    </p:spTree>
    <p:extLst>
      <p:ext uri="{BB962C8B-B14F-4D97-AF65-F5344CB8AC3E}">
        <p14:creationId xmlns:p14="http://schemas.microsoft.com/office/powerpoint/2010/main" val="2830460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18</a:t>
            </a:fld>
            <a:endParaRPr lang="en-US" dirty="0"/>
          </a:p>
        </p:txBody>
      </p:sp>
    </p:spTree>
    <p:extLst>
      <p:ext uri="{BB962C8B-B14F-4D97-AF65-F5344CB8AC3E}">
        <p14:creationId xmlns:p14="http://schemas.microsoft.com/office/powerpoint/2010/main" val="1852285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19</a:t>
            </a:fld>
            <a:endParaRPr lang="en-US" dirty="0"/>
          </a:p>
        </p:txBody>
      </p:sp>
    </p:spTree>
    <p:extLst>
      <p:ext uri="{BB962C8B-B14F-4D97-AF65-F5344CB8AC3E}">
        <p14:creationId xmlns:p14="http://schemas.microsoft.com/office/powerpoint/2010/main" val="2350710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20</a:t>
            </a:fld>
            <a:endParaRPr lang="en-US" dirty="0"/>
          </a:p>
        </p:txBody>
      </p:sp>
    </p:spTree>
    <p:extLst>
      <p:ext uri="{BB962C8B-B14F-4D97-AF65-F5344CB8AC3E}">
        <p14:creationId xmlns:p14="http://schemas.microsoft.com/office/powerpoint/2010/main" val="2882713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21</a:t>
            </a:fld>
            <a:endParaRPr lang="en-US" dirty="0"/>
          </a:p>
        </p:txBody>
      </p:sp>
    </p:spTree>
    <p:extLst>
      <p:ext uri="{BB962C8B-B14F-4D97-AF65-F5344CB8AC3E}">
        <p14:creationId xmlns:p14="http://schemas.microsoft.com/office/powerpoint/2010/main" val="312882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4</a:t>
            </a:fld>
            <a:endParaRPr lang="en-US" dirty="0"/>
          </a:p>
        </p:txBody>
      </p:sp>
    </p:spTree>
    <p:extLst>
      <p:ext uri="{BB962C8B-B14F-4D97-AF65-F5344CB8AC3E}">
        <p14:creationId xmlns:p14="http://schemas.microsoft.com/office/powerpoint/2010/main" val="1536126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22</a:t>
            </a:fld>
            <a:endParaRPr lang="en-US" dirty="0"/>
          </a:p>
        </p:txBody>
      </p:sp>
    </p:spTree>
    <p:extLst>
      <p:ext uri="{BB962C8B-B14F-4D97-AF65-F5344CB8AC3E}">
        <p14:creationId xmlns:p14="http://schemas.microsoft.com/office/powerpoint/2010/main" val="364446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6</a:t>
            </a:fld>
            <a:endParaRPr lang="en-US" dirty="0"/>
          </a:p>
        </p:txBody>
      </p:sp>
    </p:spTree>
    <p:extLst>
      <p:ext uri="{BB962C8B-B14F-4D97-AF65-F5344CB8AC3E}">
        <p14:creationId xmlns:p14="http://schemas.microsoft.com/office/powerpoint/2010/main" val="335267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5</a:t>
            </a:fld>
            <a:endParaRPr lang="en-US" dirty="0"/>
          </a:p>
        </p:txBody>
      </p:sp>
    </p:spTree>
    <p:extLst>
      <p:ext uri="{BB962C8B-B14F-4D97-AF65-F5344CB8AC3E}">
        <p14:creationId xmlns:p14="http://schemas.microsoft.com/office/powerpoint/2010/main" val="3537426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7</a:t>
            </a:fld>
            <a:endParaRPr lang="en-US" dirty="0"/>
          </a:p>
        </p:txBody>
      </p:sp>
    </p:spTree>
    <p:extLst>
      <p:ext uri="{BB962C8B-B14F-4D97-AF65-F5344CB8AC3E}">
        <p14:creationId xmlns:p14="http://schemas.microsoft.com/office/powerpoint/2010/main" val="249726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8</a:t>
            </a:fld>
            <a:endParaRPr lang="en-US" dirty="0"/>
          </a:p>
        </p:txBody>
      </p:sp>
    </p:spTree>
    <p:extLst>
      <p:ext uri="{BB962C8B-B14F-4D97-AF65-F5344CB8AC3E}">
        <p14:creationId xmlns:p14="http://schemas.microsoft.com/office/powerpoint/2010/main" val="427198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9</a:t>
            </a:fld>
            <a:endParaRPr lang="en-US" dirty="0"/>
          </a:p>
        </p:txBody>
      </p:sp>
    </p:spTree>
    <p:extLst>
      <p:ext uri="{BB962C8B-B14F-4D97-AF65-F5344CB8AC3E}">
        <p14:creationId xmlns:p14="http://schemas.microsoft.com/office/powerpoint/2010/main" val="153752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10</a:t>
            </a:fld>
            <a:endParaRPr lang="en-US" dirty="0"/>
          </a:p>
        </p:txBody>
      </p:sp>
    </p:spTree>
    <p:extLst>
      <p:ext uri="{BB962C8B-B14F-4D97-AF65-F5344CB8AC3E}">
        <p14:creationId xmlns:p14="http://schemas.microsoft.com/office/powerpoint/2010/main" val="2679123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11</a:t>
            </a:fld>
            <a:endParaRPr lang="en-US" dirty="0"/>
          </a:p>
        </p:txBody>
      </p:sp>
    </p:spTree>
    <p:extLst>
      <p:ext uri="{BB962C8B-B14F-4D97-AF65-F5344CB8AC3E}">
        <p14:creationId xmlns:p14="http://schemas.microsoft.com/office/powerpoint/2010/main" val="2654030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k object 16"/>
          <p:cNvSpPr/>
          <p:nvPr/>
        </p:nvSpPr>
        <p:spPr>
          <a:xfrm>
            <a:off x="1664207" y="460248"/>
            <a:ext cx="5580888" cy="4389120"/>
          </a:xfrm>
          <a:prstGeom prst="rect">
            <a:avLst/>
          </a:prstGeom>
          <a:blipFill>
            <a:blip r:embed="rId2" cstate="print">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42081"/>
            <a:ext cx="5949950" cy="1365250"/>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375506"/>
            <a:ext cx="7230222" cy="2768600"/>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597025" y="42081"/>
            <a:ext cx="5949950" cy="1365250"/>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5" y="1350312"/>
            <a:ext cx="3801745" cy="2911475"/>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4" y="1350312"/>
            <a:ext cx="4022725" cy="3330575"/>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7" name="Holder 7"/>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42081"/>
            <a:ext cx="5949950" cy="1365250"/>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5" name="Holder 5"/>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4" name="Holder 4"/>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21"/>
            <a:ext cx="7772400" cy="1102519"/>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4767264"/>
            <a:ext cx="2133600" cy="273844"/>
          </a:xfrm>
          <a:prstGeom prst="rect">
            <a:avLst/>
          </a:prstGeom>
        </p:spPr>
        <p:txBody>
          <a:bodyPr/>
          <a:lstStyle/>
          <a:p>
            <a:fld id="{354B95ED-7F7E-40C8-9123-15E22DF25971}" type="datetimeFigureOut">
              <a:rPr lang="pt-BR" smtClean="0"/>
              <a:t>17/08/2023</a:t>
            </a:fld>
            <a:endParaRPr lang="pt-BR"/>
          </a:p>
        </p:txBody>
      </p:sp>
      <p:sp>
        <p:nvSpPr>
          <p:cNvPr id="5" name="Espaço Reservado para Rodapé 4"/>
          <p:cNvSpPr>
            <a:spLocks noGrp="1"/>
          </p:cNvSpPr>
          <p:nvPr>
            <p:ph type="ftr" sz="quarter" idx="11"/>
          </p:nvPr>
        </p:nvSpPr>
        <p:spPr>
          <a:xfrm>
            <a:off x="3124200" y="4767264"/>
            <a:ext cx="2895600" cy="273844"/>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4767264"/>
            <a:ext cx="2133600" cy="273844"/>
          </a:xfrm>
          <a:prstGeom prst="rect">
            <a:avLst/>
          </a:prstGeom>
        </p:spPr>
        <p:txBody>
          <a:bodyPr/>
          <a:lstStyle/>
          <a:p>
            <a:fld id="{CF973526-B948-4FC3-A3E9-C3059ABF8362}" type="slidenum">
              <a:rPr lang="pt-BR" smtClean="0"/>
              <a:t>‹#›</a:t>
            </a:fld>
            <a:endParaRPr lang="pt-BR"/>
          </a:p>
        </p:txBody>
      </p:sp>
    </p:spTree>
    <p:extLst>
      <p:ext uri="{BB962C8B-B14F-4D97-AF65-F5344CB8AC3E}">
        <p14:creationId xmlns:p14="http://schemas.microsoft.com/office/powerpoint/2010/main" val="81940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8"/>
          <a:stretch>
            <a:fillRect/>
          </a:stretch>
        </p:blipFill>
        <p:spPr>
          <a:xfrm>
            <a:off x="0" y="1"/>
            <a:ext cx="9144000" cy="5148263"/>
          </a:xfrm>
          <a:prstGeom prst="rect">
            <a:avLst/>
          </a:prstGeom>
        </p:spPr>
      </p:pic>
      <p:pic>
        <p:nvPicPr>
          <p:cNvPr id="8" name="Imagem 7"/>
          <p:cNvPicPr>
            <a:picLocks noChangeAspect="1"/>
          </p:cNvPicPr>
          <p:nvPr userDrawn="1"/>
        </p:nvPicPr>
        <p:blipFill rotWithShape="1">
          <a:blip r:embed="rId9" cstate="print">
            <a:extLst>
              <a:ext uri="{28A0092B-C50C-407E-A947-70E740481C1C}">
                <a14:useLocalDpi xmlns:a14="http://schemas.microsoft.com/office/drawing/2010/main"/>
              </a:ext>
            </a:extLst>
          </a:blip>
          <a:srcRect l="-10475" t="-31201" b="-62954"/>
          <a:stretch/>
        </p:blipFill>
        <p:spPr>
          <a:xfrm>
            <a:off x="8382000" y="209550"/>
            <a:ext cx="533399" cy="22859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bcr.bstqb.org.br/docs/syllabus_ctfl_3.1.1br.pdf"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hyperlink" Target="https://malenezi.github.io/malenezi/SE401/Books/114-the-art-of-software-testing-3-edition.pdf" TargetMode="External"/><Relationship Id="rId4" Type="http://schemas.openxmlformats.org/officeDocument/2006/relationships/hyperlink" Target="https://softwaretestingfundamental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459" y="4758"/>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0" y="1176227"/>
            <a:ext cx="3204916" cy="862123"/>
          </a:xfrm>
          <a:prstGeom prst="rect">
            <a:avLst/>
          </a:prstGeom>
        </p:spPr>
      </p:pic>
      <p:sp>
        <p:nvSpPr>
          <p:cNvPr id="2" name="CaixaDeTexto 1">
            <a:extLst>
              <a:ext uri="{FF2B5EF4-FFF2-40B4-BE49-F238E27FC236}">
                <a16:creationId xmlns:a16="http://schemas.microsoft.com/office/drawing/2014/main" id="{AC9986E8-2471-F4F5-A6F6-4B82689F449B}"/>
              </a:ext>
            </a:extLst>
          </p:cNvPr>
          <p:cNvSpPr txBox="1"/>
          <p:nvPr/>
        </p:nvSpPr>
        <p:spPr>
          <a:xfrm>
            <a:off x="4114179" y="4368377"/>
            <a:ext cx="915635" cy="523220"/>
          </a:xfrm>
          <a:prstGeom prst="rect">
            <a:avLst/>
          </a:prstGeom>
          <a:noFill/>
        </p:spPr>
        <p:txBody>
          <a:bodyPr wrap="none" rtlCol="0">
            <a:spAutoFit/>
          </a:bodyPr>
          <a:lstStyle/>
          <a:p>
            <a:r>
              <a:rPr lang="pt-BR" sz="2800" b="1" dirty="0">
                <a:solidFill>
                  <a:srgbClr val="F34B77"/>
                </a:solidFill>
              </a:rPr>
              <a:t>2023</a:t>
            </a:r>
          </a:p>
        </p:txBody>
      </p:sp>
      <p:sp>
        <p:nvSpPr>
          <p:cNvPr id="3" name="CaixaDeTexto 2">
            <a:extLst>
              <a:ext uri="{FF2B5EF4-FFF2-40B4-BE49-F238E27FC236}">
                <a16:creationId xmlns:a16="http://schemas.microsoft.com/office/drawing/2014/main" id="{9C8295CE-4200-D8A1-5BC1-09C665262252}"/>
              </a:ext>
            </a:extLst>
          </p:cNvPr>
          <p:cNvSpPr txBox="1"/>
          <p:nvPr/>
        </p:nvSpPr>
        <p:spPr>
          <a:xfrm>
            <a:off x="1769179" y="2571750"/>
            <a:ext cx="5605637" cy="584775"/>
          </a:xfrm>
          <a:prstGeom prst="rect">
            <a:avLst/>
          </a:prstGeom>
          <a:noFill/>
        </p:spPr>
        <p:txBody>
          <a:bodyPr wrap="none" rtlCol="0">
            <a:spAutoFit/>
          </a:bodyPr>
          <a:lstStyle/>
          <a:p>
            <a:r>
              <a:rPr lang="pt-BR" sz="3200" dirty="0">
                <a:solidFill>
                  <a:schemeClr val="bg1"/>
                </a:solidFill>
              </a:rPr>
              <a:t>Compliance &amp; </a:t>
            </a:r>
            <a:r>
              <a:rPr lang="pt-BR" sz="3200" dirty="0" err="1">
                <a:solidFill>
                  <a:schemeClr val="bg1"/>
                </a:solidFill>
              </a:rPr>
              <a:t>Quality</a:t>
            </a:r>
            <a:r>
              <a:rPr lang="pt-BR" sz="3200" dirty="0">
                <a:solidFill>
                  <a:schemeClr val="bg1"/>
                </a:solidFill>
              </a:rPr>
              <a:t> </a:t>
            </a:r>
            <a:r>
              <a:rPr lang="pt-BR" sz="3200" dirty="0" err="1">
                <a:solidFill>
                  <a:schemeClr val="bg1"/>
                </a:solidFill>
              </a:rPr>
              <a:t>Assurance</a:t>
            </a:r>
            <a:endParaRPr lang="pt-BR" sz="3200" dirty="0">
              <a:solidFill>
                <a:schemeClr val="bg1"/>
              </a:solidFill>
            </a:endParaRPr>
          </a:p>
        </p:txBody>
      </p:sp>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3416320"/>
          </a:xfrm>
          <a:prstGeom prst="rect">
            <a:avLst/>
          </a:prstGeom>
        </p:spPr>
        <p:txBody>
          <a:bodyPr wrap="square">
            <a:spAutoFit/>
          </a:bodyPr>
          <a:lstStyle/>
          <a:p>
            <a:pPr marL="342900" indent="-342900">
              <a:buClr>
                <a:srgbClr val="F00659"/>
              </a:buClr>
              <a:buFont typeface="Arial" panose="020B0604020202020204" pitchFamily="34" charset="0"/>
              <a:buChar char="•"/>
            </a:pPr>
            <a:r>
              <a:rPr lang="pt-BR" b="1" dirty="0">
                <a:solidFill>
                  <a:schemeClr val="accent1">
                    <a:lumMod val="20000"/>
                    <a:lumOff val="80000"/>
                  </a:schemeClr>
                </a:solidFill>
                <a:highlight>
                  <a:srgbClr val="F00659"/>
                </a:highlight>
              </a:rPr>
              <a:t>Caso de Teste:</a:t>
            </a:r>
            <a:r>
              <a:rPr lang="pt-BR" dirty="0">
                <a:solidFill>
                  <a:schemeClr val="accent1">
                    <a:lumMod val="20000"/>
                    <a:lumOff val="80000"/>
                  </a:schemeClr>
                </a:solidFill>
              </a:rPr>
              <a:t> conjunto de pré-condições, procedimentos e resultados esperados usado pelo testador para determinar se o sistema satisfaz o requisito ou funciona corretamente.</a:t>
            </a:r>
          </a:p>
          <a:p>
            <a:pPr marL="342900" indent="-342900">
              <a:buClr>
                <a:srgbClr val="F00659"/>
              </a:buClr>
              <a:buFont typeface="Arial" panose="020B0604020202020204" pitchFamily="34" charset="0"/>
              <a:buChar char="•"/>
            </a:pPr>
            <a:endParaRPr lang="pt-BR"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b="1" dirty="0">
                <a:solidFill>
                  <a:schemeClr val="accent1">
                    <a:lumMod val="20000"/>
                    <a:lumOff val="80000"/>
                  </a:schemeClr>
                </a:solidFill>
                <a:highlight>
                  <a:srgbClr val="F00659"/>
                </a:highlight>
              </a:rPr>
              <a:t>Suíte de Teste:</a:t>
            </a:r>
            <a:r>
              <a:rPr lang="pt-BR" dirty="0">
                <a:solidFill>
                  <a:schemeClr val="accent1">
                    <a:lumMod val="20000"/>
                    <a:lumOff val="80000"/>
                  </a:schemeClr>
                </a:solidFill>
              </a:rPr>
              <a:t> conjunto de casos de teste, organizados um uma ordem lógica, que devem ser executados em uma dada atividade de teste.</a:t>
            </a:r>
          </a:p>
          <a:p>
            <a:pPr marL="342900" indent="-342900">
              <a:buClr>
                <a:srgbClr val="F00659"/>
              </a:buClr>
              <a:buFont typeface="Arial" panose="020B0604020202020204" pitchFamily="34" charset="0"/>
              <a:buChar char="•"/>
            </a:pPr>
            <a:endParaRPr lang="pt-BR"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b="1" dirty="0">
                <a:solidFill>
                  <a:schemeClr val="accent1">
                    <a:lumMod val="20000"/>
                    <a:lumOff val="80000"/>
                  </a:schemeClr>
                </a:solidFill>
                <a:highlight>
                  <a:srgbClr val="F00659"/>
                </a:highlight>
              </a:rPr>
              <a:t>Plano de Teste:</a:t>
            </a:r>
            <a:r>
              <a:rPr lang="pt-BR" dirty="0">
                <a:solidFill>
                  <a:schemeClr val="accent1">
                    <a:lumMod val="20000"/>
                    <a:lumOff val="80000"/>
                  </a:schemeClr>
                </a:solidFill>
              </a:rPr>
              <a:t> documento que descreve o escopo, a abordagem, recursos necessários e cronograma previstos para as atividades de teste do software. Também indica as funções que serão testadas, quem executará as tarefas, o ambiente a ser usado, motivações das escolhas, riscos identificados e planos de contingência.</a:t>
            </a:r>
          </a:p>
        </p:txBody>
      </p:sp>
    </p:spTree>
    <p:extLst>
      <p:ext uri="{BB962C8B-B14F-4D97-AF65-F5344CB8AC3E}">
        <p14:creationId xmlns:p14="http://schemas.microsoft.com/office/powerpoint/2010/main" val="37598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883C5C7A-ACD6-A26D-9B9E-8F77262A264B}"/>
              </a:ext>
            </a:extLst>
          </p:cNvPr>
          <p:cNvSpPr/>
          <p:nvPr/>
        </p:nvSpPr>
        <p:spPr>
          <a:xfrm>
            <a:off x="316645" y="1276350"/>
            <a:ext cx="4114800" cy="2769989"/>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Verificação</a:t>
            </a:r>
          </a:p>
          <a:p>
            <a:pPr>
              <a:buClr>
                <a:srgbClr val="F00659"/>
              </a:buClr>
            </a:pPr>
            <a:endParaRPr lang="pt-BR" sz="12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Processo de avaliar criteriosamente documentos, artefatos e o software para se certificar que eles atendem aos requisitos especificados.</a:t>
            </a:r>
          </a:p>
          <a:p>
            <a:pPr>
              <a:buClr>
                <a:srgbClr val="F00659"/>
              </a:buClr>
            </a:pPr>
            <a:endParaRPr lang="pt-BR" sz="1600" dirty="0">
              <a:solidFill>
                <a:schemeClr val="accent1">
                  <a:lumMod val="20000"/>
                  <a:lumOff val="80000"/>
                </a:schemeClr>
              </a:solidFill>
            </a:endParaRPr>
          </a:p>
          <a:p>
            <a:pPr>
              <a:buClr>
                <a:srgbClr val="F00659"/>
              </a:buClr>
            </a:pPr>
            <a:endParaRPr lang="pt-BR" sz="1600" dirty="0">
              <a:solidFill>
                <a:schemeClr val="accent1">
                  <a:lumMod val="20000"/>
                  <a:lumOff val="80000"/>
                </a:schemeClr>
              </a:solidFill>
            </a:endParaRPr>
          </a:p>
          <a:p>
            <a:pPr algn="ctr">
              <a:buClr>
                <a:srgbClr val="F00659"/>
              </a:buClr>
            </a:pPr>
            <a:r>
              <a:rPr lang="pt-BR" sz="2400" dirty="0">
                <a:solidFill>
                  <a:schemeClr val="accent1">
                    <a:lumMod val="20000"/>
                    <a:lumOff val="80000"/>
                  </a:schemeClr>
                </a:solidFill>
              </a:rPr>
              <a:t>Estamos construindo o produto da </a:t>
            </a:r>
            <a:r>
              <a:rPr lang="pt-BR" sz="2400" b="1" dirty="0">
                <a:solidFill>
                  <a:srgbClr val="F00659"/>
                </a:solidFill>
              </a:rPr>
              <a:t>maneira certa</a:t>
            </a:r>
            <a:r>
              <a:rPr lang="pt-BR" sz="2400" dirty="0">
                <a:solidFill>
                  <a:schemeClr val="accent1">
                    <a:lumMod val="20000"/>
                    <a:lumOff val="80000"/>
                  </a:schemeClr>
                </a:solidFill>
              </a:rPr>
              <a:t>?</a:t>
            </a:r>
          </a:p>
        </p:txBody>
      </p:sp>
      <p:sp>
        <p:nvSpPr>
          <p:cNvPr id="3" name="Retângulo 2">
            <a:extLst>
              <a:ext uri="{FF2B5EF4-FFF2-40B4-BE49-F238E27FC236}">
                <a16:creationId xmlns:a16="http://schemas.microsoft.com/office/drawing/2014/main" id="{56AF913F-5ECF-3D41-FF65-3AC518A47F39}"/>
              </a:ext>
            </a:extLst>
          </p:cNvPr>
          <p:cNvSpPr/>
          <p:nvPr/>
        </p:nvSpPr>
        <p:spPr>
          <a:xfrm>
            <a:off x="4800600" y="1276350"/>
            <a:ext cx="4114800" cy="2769989"/>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Validação</a:t>
            </a:r>
          </a:p>
          <a:p>
            <a:pPr>
              <a:buClr>
                <a:srgbClr val="F00659"/>
              </a:buClr>
            </a:pPr>
            <a:endParaRPr lang="pt-BR" sz="12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Processo de avaliar o software com o intuito de avaliar se ele satisfaz as necessidades e expectativas do usuário em seu ambiente de execução.</a:t>
            </a:r>
          </a:p>
          <a:p>
            <a:pPr>
              <a:buClr>
                <a:srgbClr val="F00659"/>
              </a:buClr>
            </a:pPr>
            <a:endParaRPr lang="pt-BR" sz="1600" dirty="0">
              <a:solidFill>
                <a:schemeClr val="accent1">
                  <a:lumMod val="20000"/>
                  <a:lumOff val="80000"/>
                </a:schemeClr>
              </a:solidFill>
            </a:endParaRPr>
          </a:p>
          <a:p>
            <a:pPr>
              <a:buClr>
                <a:srgbClr val="F00659"/>
              </a:buClr>
            </a:pPr>
            <a:endParaRPr lang="pt-BR" sz="1600" dirty="0">
              <a:solidFill>
                <a:schemeClr val="accent1">
                  <a:lumMod val="20000"/>
                  <a:lumOff val="80000"/>
                </a:schemeClr>
              </a:solidFill>
            </a:endParaRPr>
          </a:p>
          <a:p>
            <a:pPr algn="ctr">
              <a:buClr>
                <a:srgbClr val="F00659"/>
              </a:buClr>
            </a:pPr>
            <a:r>
              <a:rPr lang="pt-BR" sz="2400" dirty="0">
                <a:solidFill>
                  <a:schemeClr val="accent1">
                    <a:lumMod val="20000"/>
                    <a:lumOff val="80000"/>
                  </a:schemeClr>
                </a:solidFill>
              </a:rPr>
              <a:t>Estamos construindo o </a:t>
            </a:r>
            <a:r>
              <a:rPr lang="pt-BR" sz="2400" b="1" dirty="0">
                <a:solidFill>
                  <a:srgbClr val="F00659"/>
                </a:solidFill>
              </a:rPr>
              <a:t>produto certo</a:t>
            </a:r>
            <a:r>
              <a:rPr lang="pt-BR" sz="2400" dirty="0">
                <a:solidFill>
                  <a:schemeClr val="accent1">
                    <a:lumMod val="20000"/>
                    <a:lumOff val="80000"/>
                  </a:schemeClr>
                </a:solidFill>
              </a:rPr>
              <a:t>?</a:t>
            </a:r>
          </a:p>
        </p:txBody>
      </p:sp>
    </p:spTree>
    <p:extLst>
      <p:ext uri="{BB962C8B-B14F-4D97-AF65-F5344CB8AC3E}">
        <p14:creationId xmlns:p14="http://schemas.microsoft.com/office/powerpoint/2010/main" val="103258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Psicologia do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3693319"/>
          </a:xfrm>
          <a:prstGeom prst="rect">
            <a:avLst/>
          </a:prstGeom>
        </p:spPr>
        <p:txBody>
          <a:bodyPr wrap="square">
            <a:spAutoFit/>
          </a:bodyPr>
          <a:lstStyle/>
          <a:p>
            <a:pPr>
              <a:buClr>
                <a:srgbClr val="F00659"/>
              </a:buClr>
            </a:pPr>
            <a:r>
              <a:rPr lang="pt-BR" dirty="0">
                <a:solidFill>
                  <a:schemeClr val="accent1">
                    <a:lumMod val="20000"/>
                    <a:lumOff val="80000"/>
                  </a:schemeClr>
                </a:solidFill>
              </a:rPr>
              <a:t>Teste é um </a:t>
            </a:r>
            <a:r>
              <a:rPr lang="pt-BR" u="sng" dirty="0">
                <a:solidFill>
                  <a:schemeClr val="accent1">
                    <a:lumMod val="20000"/>
                    <a:lumOff val="80000"/>
                  </a:schemeClr>
                </a:solidFill>
              </a:rPr>
              <a:t>processo destrutivo</a:t>
            </a:r>
            <a:r>
              <a:rPr lang="pt-BR" dirty="0">
                <a:solidFill>
                  <a:schemeClr val="accent1">
                    <a:lumMod val="20000"/>
                    <a:lumOff val="80000"/>
                  </a:schemeClr>
                </a:solidFill>
              </a:rPr>
              <a:t>, que vai apontar defeitos nos requisitos ou falhas no software, e, portanto, pode ser percebido com uma crítica pelos autores. O testador, sendo portador de más notícias com um resultado de teste que não passou, pode ser mal interpretado, criando uma tensão entre desenvolvimento e qualidade.</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Comunicação construtiva:</a:t>
            </a:r>
          </a:p>
          <a:p>
            <a:pPr marL="285750" indent="-285750">
              <a:buClr>
                <a:srgbClr val="F00659"/>
              </a:buClr>
              <a:buFont typeface="Arial" panose="020B0604020202020204" pitchFamily="34" charset="0"/>
              <a:buChar char="•"/>
            </a:pPr>
            <a:r>
              <a:rPr lang="pt-BR" dirty="0">
                <a:solidFill>
                  <a:schemeClr val="accent1">
                    <a:lumMod val="20000"/>
                    <a:lumOff val="80000"/>
                  </a:schemeClr>
                </a:solidFill>
              </a:rPr>
              <a:t>Atividade colaborativa: é objetivo comum construir sistemas de qualidade</a:t>
            </a:r>
          </a:p>
          <a:p>
            <a:pPr marL="285750" indent="-285750">
              <a:buClr>
                <a:srgbClr val="F00659"/>
              </a:buClr>
              <a:buFont typeface="Arial" panose="020B0604020202020204" pitchFamily="34" charset="0"/>
              <a:buChar char="•"/>
            </a:pPr>
            <a:r>
              <a:rPr lang="pt-BR" dirty="0">
                <a:solidFill>
                  <a:schemeClr val="accent1">
                    <a:lumMod val="20000"/>
                    <a:lumOff val="80000"/>
                  </a:schemeClr>
                </a:solidFill>
              </a:rPr>
              <a:t>Enfatizar benefícios do teste: para o desenvolvedor, informação sobre defeitos ajuda a melhorar o produto e suas habilidades.</a:t>
            </a:r>
          </a:p>
          <a:p>
            <a:pPr marL="285750" indent="-285750">
              <a:buClr>
                <a:srgbClr val="F00659"/>
              </a:buClr>
              <a:buFont typeface="Arial" panose="020B0604020202020204" pitchFamily="34" charset="0"/>
              <a:buChar char="•"/>
            </a:pPr>
            <a:r>
              <a:rPr lang="pt-BR" dirty="0">
                <a:solidFill>
                  <a:schemeClr val="accent1">
                    <a:lumMod val="20000"/>
                    <a:lumOff val="80000"/>
                  </a:schemeClr>
                </a:solidFill>
              </a:rPr>
              <a:t>Informar resultados de maneira neutra: relatórios focados no fato, na falha observada, sem críticas ou julgamentos.</a:t>
            </a:r>
          </a:p>
          <a:p>
            <a:pPr marL="285750" indent="-285750">
              <a:buClr>
                <a:srgbClr val="F00659"/>
              </a:buClr>
              <a:buFont typeface="Arial" panose="020B0604020202020204" pitchFamily="34" charset="0"/>
              <a:buChar char="•"/>
            </a:pPr>
            <a:r>
              <a:rPr lang="pt-BR" dirty="0">
                <a:solidFill>
                  <a:schemeClr val="accent1">
                    <a:lumMod val="20000"/>
                    <a:lumOff val="80000"/>
                  </a:schemeClr>
                </a:solidFill>
              </a:rPr>
              <a:t>Confirmar entendimento.</a:t>
            </a:r>
          </a:p>
        </p:txBody>
      </p:sp>
    </p:spTree>
    <p:extLst>
      <p:ext uri="{BB962C8B-B14F-4D97-AF65-F5344CB8AC3E}">
        <p14:creationId xmlns:p14="http://schemas.microsoft.com/office/powerpoint/2010/main" val="84573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Psicologia do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3139321"/>
          </a:xfrm>
          <a:prstGeom prst="rect">
            <a:avLst/>
          </a:prstGeom>
        </p:spPr>
        <p:txBody>
          <a:bodyPr wrap="square">
            <a:spAutoFit/>
          </a:bodyPr>
          <a:lstStyle/>
          <a:p>
            <a:pPr>
              <a:buClr>
                <a:srgbClr val="F00659"/>
              </a:buClr>
            </a:pPr>
            <a:r>
              <a:rPr lang="pt-BR" b="1" dirty="0">
                <a:solidFill>
                  <a:srgbClr val="F00659"/>
                </a:solidFill>
              </a:rPr>
              <a:t>Abordagem Desenvolvimento vs. Teste</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Desenvolvedores e testadores geralmente pensam de forma diferente...</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O objetivo do </a:t>
            </a:r>
            <a:r>
              <a:rPr lang="pt-BR" u="sng" dirty="0">
                <a:solidFill>
                  <a:schemeClr val="accent1">
                    <a:lumMod val="20000"/>
                    <a:lumOff val="80000"/>
                  </a:schemeClr>
                </a:solidFill>
              </a:rPr>
              <a:t>desenvolvedor</a:t>
            </a:r>
            <a:r>
              <a:rPr lang="pt-BR" dirty="0">
                <a:solidFill>
                  <a:schemeClr val="accent1">
                    <a:lumMod val="20000"/>
                    <a:lumOff val="80000"/>
                  </a:schemeClr>
                </a:solidFill>
              </a:rPr>
              <a:t> é </a:t>
            </a:r>
            <a:r>
              <a:rPr lang="pt-BR" u="sng" dirty="0">
                <a:solidFill>
                  <a:schemeClr val="accent1">
                    <a:lumMod val="20000"/>
                    <a:lumOff val="80000"/>
                  </a:schemeClr>
                </a:solidFill>
              </a:rPr>
              <a:t>construir o produto</a:t>
            </a:r>
            <a:r>
              <a:rPr lang="pt-BR" dirty="0">
                <a:solidFill>
                  <a:schemeClr val="accent1">
                    <a:lumMod val="20000"/>
                    <a:lumOff val="80000"/>
                  </a:schemeClr>
                </a:solidFill>
              </a:rPr>
              <a:t>, produzir código funcional, “que compile”.</a:t>
            </a:r>
          </a:p>
          <a:p>
            <a:pPr>
              <a:buClr>
                <a:srgbClr val="F00659"/>
              </a:buClr>
            </a:pPr>
            <a:r>
              <a:rPr lang="pt-BR" dirty="0">
                <a:solidFill>
                  <a:schemeClr val="accent1">
                    <a:lumMod val="20000"/>
                    <a:lumOff val="80000"/>
                  </a:schemeClr>
                </a:solidFill>
              </a:rPr>
              <a:t>O objetivo do </a:t>
            </a:r>
            <a:r>
              <a:rPr lang="pt-BR" u="sng" dirty="0">
                <a:solidFill>
                  <a:schemeClr val="accent1">
                    <a:lumMod val="20000"/>
                    <a:lumOff val="80000"/>
                  </a:schemeClr>
                </a:solidFill>
              </a:rPr>
              <a:t>testador</a:t>
            </a:r>
            <a:r>
              <a:rPr lang="pt-BR" dirty="0">
                <a:solidFill>
                  <a:schemeClr val="accent1">
                    <a:lumMod val="20000"/>
                    <a:lumOff val="80000"/>
                  </a:schemeClr>
                </a:solidFill>
              </a:rPr>
              <a:t> é oposta: </a:t>
            </a:r>
            <a:r>
              <a:rPr lang="pt-BR" u="sng" dirty="0">
                <a:solidFill>
                  <a:schemeClr val="accent1">
                    <a:lumMod val="20000"/>
                    <a:lumOff val="80000"/>
                  </a:schemeClr>
                </a:solidFill>
              </a:rPr>
              <a:t>encontrar falhas</a:t>
            </a:r>
            <a:r>
              <a:rPr lang="pt-BR" dirty="0">
                <a:solidFill>
                  <a:schemeClr val="accent1">
                    <a:lumMod val="20000"/>
                    <a:lumOff val="80000"/>
                  </a:schemeClr>
                </a:solidFill>
              </a:rPr>
              <a:t>!</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Saber disso é importante porque nas atividades de teste incumbidas ao desenvolvedor (testes unitários e de integração), ele deve estar ciente de que precisa mudar a mentalidade para criar testes eficazes.</a:t>
            </a:r>
          </a:p>
        </p:txBody>
      </p:sp>
    </p:spTree>
    <p:extLst>
      <p:ext uri="{BB962C8B-B14F-4D97-AF65-F5344CB8AC3E}">
        <p14:creationId xmlns:p14="http://schemas.microsoft.com/office/powerpoint/2010/main" val="342209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2862322"/>
          </a:xfrm>
          <a:prstGeom prst="rect">
            <a:avLst/>
          </a:prstGeom>
        </p:spPr>
        <p:txBody>
          <a:bodyPr wrap="square">
            <a:spAutoFit/>
          </a:bodyPr>
          <a:lstStyle/>
          <a:p>
            <a:pPr>
              <a:buClr>
                <a:srgbClr val="F00659"/>
              </a:buClr>
            </a:pPr>
            <a:r>
              <a:rPr lang="pt-BR" b="1" dirty="0">
                <a:solidFill>
                  <a:srgbClr val="F00659"/>
                </a:solidFill>
              </a:rPr>
              <a:t>1. O teste mostra a presença de defeitos e não a sua ausência</a:t>
            </a:r>
          </a:p>
          <a:p>
            <a:pPr>
              <a:buClr>
                <a:srgbClr val="F00659"/>
              </a:buClr>
            </a:pPr>
            <a:r>
              <a:rPr lang="pt-BR" dirty="0">
                <a:solidFill>
                  <a:schemeClr val="accent1">
                    <a:lumMod val="20000"/>
                    <a:lumOff val="80000"/>
                  </a:schemeClr>
                </a:solidFill>
              </a:rPr>
              <a:t>O teste reduz a probabilidade de defeitos não descobertos permanecerem no software, mas, mesmo se nenhum defeito for encontrado, o teste não é uma prova de correção.</a:t>
            </a:r>
          </a:p>
          <a:p>
            <a:pPr>
              <a:buClr>
                <a:srgbClr val="F00659"/>
              </a:buClr>
            </a:pPr>
            <a:endParaRPr lang="pt-BR" dirty="0">
              <a:solidFill>
                <a:schemeClr val="accent1">
                  <a:lumMod val="20000"/>
                  <a:lumOff val="80000"/>
                </a:schemeClr>
              </a:solidFill>
            </a:endParaRPr>
          </a:p>
          <a:p>
            <a:pPr>
              <a:buClr>
                <a:srgbClr val="F00659"/>
              </a:buClr>
            </a:pPr>
            <a:r>
              <a:rPr lang="pt-BR" b="1" dirty="0">
                <a:solidFill>
                  <a:srgbClr val="F00659"/>
                </a:solidFill>
              </a:rPr>
              <a:t>2. Testes exaustivos são impossíveis</a:t>
            </a:r>
          </a:p>
          <a:p>
            <a:pPr>
              <a:buClr>
                <a:srgbClr val="F00659"/>
              </a:buClr>
            </a:pPr>
            <a:r>
              <a:rPr lang="pt-BR" dirty="0">
                <a:solidFill>
                  <a:schemeClr val="accent1">
                    <a:lumMod val="20000"/>
                    <a:lumOff val="80000"/>
                  </a:schemeClr>
                </a:solidFill>
              </a:rPr>
              <a:t>Testar tudo (todas as combinações de entradas e pré-condições) não é viável, exceto em casos triviais. Em vez de tentar testar exaustivamente, a análise de risco, as técnicas de teste e as prioridades devem ser usadas para concentrar os esforços de teste.</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479753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Os 7 Princípios do Teste de Software</a:t>
            </a:r>
          </a:p>
        </p:txBody>
      </p:sp>
    </p:spTree>
    <p:extLst>
      <p:ext uri="{BB962C8B-B14F-4D97-AF65-F5344CB8AC3E}">
        <p14:creationId xmlns:p14="http://schemas.microsoft.com/office/powerpoint/2010/main" val="363227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969363"/>
            <a:ext cx="7848600" cy="3970318"/>
          </a:xfrm>
          <a:prstGeom prst="rect">
            <a:avLst/>
          </a:prstGeom>
        </p:spPr>
        <p:txBody>
          <a:bodyPr wrap="square">
            <a:spAutoFit/>
          </a:bodyPr>
          <a:lstStyle/>
          <a:p>
            <a:pPr>
              <a:buClr>
                <a:srgbClr val="F00659"/>
              </a:buClr>
            </a:pPr>
            <a:r>
              <a:rPr lang="pt-BR" b="1" dirty="0">
                <a:solidFill>
                  <a:srgbClr val="F00659"/>
                </a:solidFill>
              </a:rPr>
              <a:t>3. O teste inicial economiza tempo e dinheiro</a:t>
            </a:r>
          </a:p>
          <a:p>
            <a:pPr>
              <a:buClr>
                <a:srgbClr val="F00659"/>
              </a:buClr>
            </a:pPr>
            <a:r>
              <a:rPr lang="pt-BR" dirty="0">
                <a:solidFill>
                  <a:schemeClr val="accent1">
                    <a:lumMod val="20000"/>
                    <a:lumOff val="80000"/>
                  </a:schemeClr>
                </a:solidFill>
              </a:rPr>
              <a:t>Para encontrar antecipadamente os defeitos, as atividades de teste estático e dinâmico devem iniciar o mais cedo possível no ciclo de vida de desenvolvimento de software. O teste inicial é por vezes referido como shift-</a:t>
            </a:r>
            <a:r>
              <a:rPr lang="pt-BR" dirty="0" err="1">
                <a:solidFill>
                  <a:schemeClr val="accent1">
                    <a:lumMod val="20000"/>
                    <a:lumOff val="80000"/>
                  </a:schemeClr>
                </a:solidFill>
              </a:rPr>
              <a:t>left</a:t>
            </a:r>
            <a:r>
              <a:rPr lang="pt-BR" dirty="0">
                <a:solidFill>
                  <a:schemeClr val="accent1">
                    <a:lumMod val="20000"/>
                    <a:lumOff val="80000"/>
                  </a:schemeClr>
                </a:solidFill>
              </a:rPr>
              <a:t>. O teste no início do ciclo de vida de desenvolvimento de software ajuda a reduzir ou eliminar alterações dispendiosas.</a:t>
            </a:r>
          </a:p>
          <a:p>
            <a:pPr>
              <a:buClr>
                <a:srgbClr val="F00659"/>
              </a:buClr>
            </a:pPr>
            <a:endParaRPr lang="pt-BR" dirty="0">
              <a:solidFill>
                <a:schemeClr val="accent1">
                  <a:lumMod val="20000"/>
                  <a:lumOff val="80000"/>
                </a:schemeClr>
              </a:solidFill>
            </a:endParaRPr>
          </a:p>
          <a:p>
            <a:pPr>
              <a:buClr>
                <a:srgbClr val="F00659"/>
              </a:buClr>
            </a:pPr>
            <a:r>
              <a:rPr lang="pt-BR" b="1" dirty="0">
                <a:solidFill>
                  <a:srgbClr val="F00659"/>
                </a:solidFill>
              </a:rPr>
              <a:t>4. Defeitos se agrupam</a:t>
            </a:r>
          </a:p>
          <a:p>
            <a:pPr>
              <a:buClr>
                <a:srgbClr val="F00659"/>
              </a:buClr>
            </a:pPr>
            <a:r>
              <a:rPr lang="pt-BR" dirty="0">
                <a:solidFill>
                  <a:schemeClr val="accent1">
                    <a:lumMod val="20000"/>
                    <a:lumOff val="80000"/>
                  </a:schemeClr>
                </a:solidFill>
              </a:rPr>
              <a:t>Um pequeno número de módulos geralmente contém a maioria dos defeitos descobertos durante o teste de pré-lançamento ou é responsável pela maioria das falhas operacionais. Agrupamento de defeitos previstos e os agrupamentos de defeitos observados reais em teste ou produção, são uma entrada importante em uma análise de risco usada para focar o esforço de teste (como mencionado </a:t>
            </a:r>
          </a:p>
          <a:p>
            <a:pPr>
              <a:buClr>
                <a:srgbClr val="F00659"/>
              </a:buClr>
            </a:pPr>
            <a:r>
              <a:rPr lang="pt-BR" dirty="0">
                <a:solidFill>
                  <a:schemeClr val="accent1">
                    <a:lumMod val="20000"/>
                    <a:lumOff val="80000"/>
                  </a:schemeClr>
                </a:solidFill>
              </a:rPr>
              <a:t>no princípio 2).</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479753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Os 7 Princípios do Teste de Software</a:t>
            </a:r>
          </a:p>
        </p:txBody>
      </p:sp>
    </p:spTree>
    <p:extLst>
      <p:ext uri="{BB962C8B-B14F-4D97-AF65-F5344CB8AC3E}">
        <p14:creationId xmlns:p14="http://schemas.microsoft.com/office/powerpoint/2010/main" val="322208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969363"/>
            <a:ext cx="8305800" cy="3970318"/>
          </a:xfrm>
          <a:prstGeom prst="rect">
            <a:avLst/>
          </a:prstGeom>
        </p:spPr>
        <p:txBody>
          <a:bodyPr wrap="square">
            <a:spAutoFit/>
          </a:bodyPr>
          <a:lstStyle/>
          <a:p>
            <a:pPr>
              <a:buClr>
                <a:srgbClr val="F00659"/>
              </a:buClr>
            </a:pPr>
            <a:r>
              <a:rPr lang="pt-BR" b="1" dirty="0">
                <a:solidFill>
                  <a:srgbClr val="F00659"/>
                </a:solidFill>
              </a:rPr>
              <a:t>5. Cuidado com o paradoxo do pesticida</a:t>
            </a:r>
          </a:p>
          <a:p>
            <a:pPr>
              <a:buClr>
                <a:srgbClr val="F00659"/>
              </a:buClr>
            </a:pPr>
            <a:r>
              <a:rPr lang="pt-BR" dirty="0">
                <a:solidFill>
                  <a:schemeClr val="accent1">
                    <a:lumMod val="20000"/>
                    <a:lumOff val="80000"/>
                  </a:schemeClr>
                </a:solidFill>
              </a:rPr>
              <a:t>Se os mesmos testes forem repetidos várias vezes, esses testes não encontrarão novos defeitos. Para detectar novos defeitos, os testes existentes e os dados de teste podem precisar ser alterados e novos testes precisam ser gravados. (Testes não são mais eficazes em encontrar defeitos, assim como pesticidas não são mais eficazes em matar insetos depois de um tempo.) Em alguns casos, como o teste de regressão automatizado, o paradoxo do pesticida tem um resultado benéfico, que </a:t>
            </a:r>
          </a:p>
          <a:p>
            <a:pPr>
              <a:buClr>
                <a:srgbClr val="F00659"/>
              </a:buClr>
            </a:pPr>
            <a:r>
              <a:rPr lang="pt-BR" dirty="0">
                <a:solidFill>
                  <a:schemeClr val="accent1">
                    <a:lumMod val="20000"/>
                    <a:lumOff val="80000"/>
                  </a:schemeClr>
                </a:solidFill>
              </a:rPr>
              <a:t>é o número relativamente baixo de defeitos de regressão.</a:t>
            </a:r>
          </a:p>
          <a:p>
            <a:pPr>
              <a:buClr>
                <a:srgbClr val="F00659"/>
              </a:buClr>
            </a:pPr>
            <a:endParaRPr lang="pt-BR" dirty="0">
              <a:solidFill>
                <a:schemeClr val="accent1">
                  <a:lumMod val="20000"/>
                  <a:lumOff val="80000"/>
                </a:schemeClr>
              </a:solidFill>
            </a:endParaRPr>
          </a:p>
          <a:p>
            <a:pPr>
              <a:buClr>
                <a:srgbClr val="F00659"/>
              </a:buClr>
            </a:pPr>
            <a:r>
              <a:rPr lang="pt-BR" b="1" dirty="0">
                <a:solidFill>
                  <a:srgbClr val="F00659"/>
                </a:solidFill>
              </a:rPr>
              <a:t>6. O teste depende do contexto</a:t>
            </a:r>
          </a:p>
          <a:p>
            <a:pPr>
              <a:buClr>
                <a:srgbClr val="F00659"/>
              </a:buClr>
            </a:pPr>
            <a:r>
              <a:rPr lang="pt-BR" dirty="0">
                <a:solidFill>
                  <a:schemeClr val="accent1">
                    <a:lumMod val="20000"/>
                    <a:lumOff val="80000"/>
                  </a:schemeClr>
                </a:solidFill>
              </a:rPr>
              <a:t>O teste é feito de forma diferente em diferentes contextos. Por exemplo, o software de controle industrial de segurança crítica é testado de forma diferente de um aplicativo móvel de comércio eletrônico. Como outro exemplo, o teste em um projeto ágil é feito de forma diferente do que o teste em um projeto de ciclo de vida sequencial.</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479753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Os 7 Princípios do Teste de Software</a:t>
            </a:r>
          </a:p>
        </p:txBody>
      </p:sp>
    </p:spTree>
    <p:extLst>
      <p:ext uri="{BB962C8B-B14F-4D97-AF65-F5344CB8AC3E}">
        <p14:creationId xmlns:p14="http://schemas.microsoft.com/office/powerpoint/2010/main" val="77977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40589"/>
            <a:ext cx="7924800" cy="2862322"/>
          </a:xfrm>
          <a:prstGeom prst="rect">
            <a:avLst/>
          </a:prstGeom>
        </p:spPr>
        <p:txBody>
          <a:bodyPr wrap="square">
            <a:spAutoFit/>
          </a:bodyPr>
          <a:lstStyle/>
          <a:p>
            <a:pPr>
              <a:buClr>
                <a:srgbClr val="F00659"/>
              </a:buClr>
            </a:pPr>
            <a:r>
              <a:rPr lang="pt-BR" b="1" dirty="0">
                <a:solidFill>
                  <a:srgbClr val="F00659"/>
                </a:solidFill>
              </a:rPr>
              <a:t>7. A ausência de erros é uma ilusão</a:t>
            </a:r>
          </a:p>
          <a:p>
            <a:pPr>
              <a:buClr>
                <a:srgbClr val="F00659"/>
              </a:buClr>
            </a:pPr>
            <a:r>
              <a:rPr lang="pt-BR" dirty="0">
                <a:solidFill>
                  <a:schemeClr val="accent1">
                    <a:lumMod val="20000"/>
                    <a:lumOff val="80000"/>
                  </a:schemeClr>
                </a:solidFill>
              </a:rPr>
              <a:t>Algumas organizações esperam que os testadores possam executar todos os testes possíveis e encontrar todos os defeitos possíveis, mas os princípios 2 e 1, respectivamente, nos dizem que isso é impossível. Além disso, é uma ilusão (isto é, uma crença equivocada) esperar que apenas encontrar e corrigir muitos defeitos assegure o sucesso de um sistema. Por exemplo, testar exaustivamente todos os requisitos especificados e corrigir todos os defeitos encontrados ainda pode produzir um sistema difícil de usar, que não atenda às necessidades e expectativas dos usuários ou que seja inferior em comparação com outros sistemas concorrentes.</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479753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Os 7 Princípios do Teste de Software</a:t>
            </a:r>
          </a:p>
        </p:txBody>
      </p:sp>
    </p:spTree>
    <p:extLst>
      <p:ext uri="{BB962C8B-B14F-4D97-AF65-F5344CB8AC3E}">
        <p14:creationId xmlns:p14="http://schemas.microsoft.com/office/powerpoint/2010/main" val="11893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975894"/>
            <a:ext cx="8534400" cy="1477328"/>
          </a:xfrm>
          <a:prstGeom prst="rect">
            <a:avLst/>
          </a:prstGeom>
        </p:spPr>
        <p:txBody>
          <a:bodyPr wrap="square">
            <a:spAutoFit/>
          </a:bodyPr>
          <a:lstStyle/>
          <a:p>
            <a:pPr>
              <a:buClr>
                <a:srgbClr val="F00659"/>
              </a:buClr>
            </a:pPr>
            <a:r>
              <a:rPr lang="pt-BR" dirty="0">
                <a:solidFill>
                  <a:schemeClr val="accent1">
                    <a:lumMod val="20000"/>
                    <a:lumOff val="80000"/>
                  </a:schemeClr>
                </a:solidFill>
              </a:rPr>
              <a:t>A Regra 10 de Myers sugere que é necessário cerca de </a:t>
            </a:r>
            <a:r>
              <a:rPr lang="pt-BR" u="sng" dirty="0">
                <a:solidFill>
                  <a:schemeClr val="accent1">
                    <a:lumMod val="20000"/>
                    <a:lumOff val="80000"/>
                  </a:schemeClr>
                </a:solidFill>
              </a:rPr>
              <a:t>dez vezes</a:t>
            </a:r>
            <a:r>
              <a:rPr lang="pt-BR" dirty="0">
                <a:solidFill>
                  <a:schemeClr val="accent1">
                    <a:lumMod val="20000"/>
                    <a:lumOff val="80000"/>
                  </a:schemeClr>
                </a:solidFill>
              </a:rPr>
              <a:t> mais esforço para identificar, corrigir e verificar um defeito de software encontrado em uma determinada fase de testes do que teria sido necessário para prevenir esse defeito durante a fase anterior ou inicial de desenvolvimento.</a:t>
            </a:r>
          </a:p>
          <a:p>
            <a:pPr>
              <a:buClr>
                <a:srgbClr val="F00659"/>
              </a:buClr>
            </a:pPr>
            <a:r>
              <a:rPr lang="pt-BR" dirty="0">
                <a:solidFill>
                  <a:schemeClr val="accent1">
                    <a:lumMod val="20000"/>
                    <a:lumOff val="80000"/>
                  </a:schemeClr>
                </a:solidFill>
              </a:rPr>
              <a:t>É a mesma ideia do </a:t>
            </a:r>
            <a:r>
              <a:rPr lang="pt-BR" b="1" dirty="0">
                <a:solidFill>
                  <a:schemeClr val="accent1">
                    <a:lumMod val="20000"/>
                    <a:lumOff val="80000"/>
                  </a:schemeClr>
                </a:solidFill>
              </a:rPr>
              <a:t>Princípio 3</a:t>
            </a:r>
            <a:r>
              <a:rPr lang="pt-BR" dirty="0">
                <a:solidFill>
                  <a:schemeClr val="accent1">
                    <a:lumMod val="20000"/>
                    <a:lumOff val="80000"/>
                  </a:schemeClr>
                </a:solidFill>
              </a:rPr>
              <a:t> visto anteriormente e mais uma justificativa para shift-</a:t>
            </a:r>
            <a:r>
              <a:rPr lang="pt-BR" dirty="0" err="1">
                <a:solidFill>
                  <a:schemeClr val="accent1">
                    <a:lumMod val="20000"/>
                    <a:lumOff val="80000"/>
                  </a:schemeClr>
                </a:solidFill>
              </a:rPr>
              <a:t>left</a:t>
            </a:r>
            <a:r>
              <a:rPr lang="pt-BR" dirty="0">
                <a:solidFill>
                  <a:schemeClr val="accent1">
                    <a:lumMod val="20000"/>
                    <a:lumOff val="80000"/>
                  </a:schemeClr>
                </a:solidFill>
              </a:rPr>
              <a:t>.</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2798330"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A Regra 10 de Myers</a:t>
            </a:r>
          </a:p>
        </p:txBody>
      </p:sp>
      <p:pic>
        <p:nvPicPr>
          <p:cNvPr id="5" name="Imagem 4">
            <a:extLst>
              <a:ext uri="{FF2B5EF4-FFF2-40B4-BE49-F238E27FC236}">
                <a16:creationId xmlns:a16="http://schemas.microsoft.com/office/drawing/2014/main" id="{3776413B-3FF9-82C6-5635-90974CC6B321}"/>
              </a:ext>
            </a:extLst>
          </p:cNvPr>
          <p:cNvPicPr>
            <a:picLocks noChangeAspect="1"/>
          </p:cNvPicPr>
          <p:nvPr/>
        </p:nvPicPr>
        <p:blipFill>
          <a:blip r:embed="rId3"/>
          <a:stretch>
            <a:fillRect/>
          </a:stretch>
        </p:blipFill>
        <p:spPr>
          <a:xfrm>
            <a:off x="457200" y="2876550"/>
            <a:ext cx="4904794" cy="1523732"/>
          </a:xfrm>
          <a:prstGeom prst="rect">
            <a:avLst/>
          </a:prstGeom>
        </p:spPr>
      </p:pic>
      <p:sp>
        <p:nvSpPr>
          <p:cNvPr id="6" name="Retângulo 5">
            <a:extLst>
              <a:ext uri="{FF2B5EF4-FFF2-40B4-BE49-F238E27FC236}">
                <a16:creationId xmlns:a16="http://schemas.microsoft.com/office/drawing/2014/main" id="{1A0785E9-D645-47AF-E1B3-B67B9733750B}"/>
              </a:ext>
            </a:extLst>
          </p:cNvPr>
          <p:cNvSpPr/>
          <p:nvPr/>
        </p:nvSpPr>
        <p:spPr>
          <a:xfrm>
            <a:off x="5501640" y="2899752"/>
            <a:ext cx="3489960" cy="1477328"/>
          </a:xfrm>
          <a:prstGeom prst="rect">
            <a:avLst/>
          </a:prstGeom>
        </p:spPr>
        <p:txBody>
          <a:bodyPr wrap="square">
            <a:spAutoFit/>
          </a:bodyPr>
          <a:lstStyle/>
          <a:p>
            <a:pPr>
              <a:buClr>
                <a:srgbClr val="F00659"/>
              </a:buClr>
            </a:pPr>
            <a:r>
              <a:rPr lang="pt-BR" dirty="0">
                <a:solidFill>
                  <a:schemeClr val="accent1">
                    <a:lumMod val="20000"/>
                    <a:lumOff val="80000"/>
                  </a:schemeClr>
                </a:solidFill>
              </a:rPr>
              <a:t>A Regra 10 de Myers enfatiza que </a:t>
            </a:r>
            <a:r>
              <a:rPr lang="pt-BR" b="0" i="0" dirty="0">
                <a:solidFill>
                  <a:srgbClr val="D1D5DB"/>
                </a:solidFill>
                <a:effectLst/>
                <a:latin typeface="Söhne"/>
              </a:rPr>
              <a:t>o foco dos testes de software e do SQA não deve se limitar a encontrar e corrigir defeitos, mas sim a </a:t>
            </a:r>
            <a:r>
              <a:rPr lang="pt-BR" i="0" u="sng" dirty="0">
                <a:solidFill>
                  <a:srgbClr val="D1D5DB"/>
                </a:solidFill>
                <a:effectLst/>
                <a:latin typeface="Söhne"/>
              </a:rPr>
              <a:t>preveni-los</a:t>
            </a:r>
            <a:r>
              <a:rPr lang="pt-BR" b="0" i="0" dirty="0">
                <a:solidFill>
                  <a:srgbClr val="D1D5DB"/>
                </a:solidFill>
                <a:effectLst/>
                <a:latin typeface="Söhne"/>
              </a:rPr>
              <a:t> desde o início.</a:t>
            </a:r>
            <a:endParaRPr lang="pt-BR" dirty="0">
              <a:solidFill>
                <a:schemeClr val="accent1">
                  <a:lumMod val="20000"/>
                  <a:lumOff val="80000"/>
                </a:schemeClr>
              </a:solidFill>
            </a:endParaRPr>
          </a:p>
        </p:txBody>
      </p:sp>
    </p:spTree>
    <p:extLst>
      <p:ext uri="{BB962C8B-B14F-4D97-AF65-F5344CB8AC3E}">
        <p14:creationId xmlns:p14="http://schemas.microsoft.com/office/powerpoint/2010/main" val="374754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143180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Modelo V</a:t>
            </a:r>
          </a:p>
        </p:txBody>
      </p:sp>
      <p:pic>
        <p:nvPicPr>
          <p:cNvPr id="9" name="Imagem 8">
            <a:extLst>
              <a:ext uri="{FF2B5EF4-FFF2-40B4-BE49-F238E27FC236}">
                <a16:creationId xmlns:a16="http://schemas.microsoft.com/office/drawing/2014/main" id="{E8694FD8-A543-3682-3F8C-033F3BDF5892}"/>
              </a:ext>
            </a:extLst>
          </p:cNvPr>
          <p:cNvPicPr>
            <a:picLocks noChangeAspect="1"/>
          </p:cNvPicPr>
          <p:nvPr/>
        </p:nvPicPr>
        <p:blipFill>
          <a:blip r:embed="rId3"/>
          <a:stretch>
            <a:fillRect/>
          </a:stretch>
        </p:blipFill>
        <p:spPr>
          <a:xfrm>
            <a:off x="838200" y="1123950"/>
            <a:ext cx="7258050" cy="3629025"/>
          </a:xfrm>
          <a:prstGeom prst="rect">
            <a:avLst/>
          </a:prstGeom>
        </p:spPr>
      </p:pic>
    </p:spTree>
    <p:extLst>
      <p:ext uri="{BB962C8B-B14F-4D97-AF65-F5344CB8AC3E}">
        <p14:creationId xmlns:p14="http://schemas.microsoft.com/office/powerpoint/2010/main" val="174689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544" y="0"/>
            <a:ext cx="9135541" cy="5138742"/>
          </a:xfrm>
          <a:prstGeom prst="rect">
            <a:avLst/>
          </a:prstGeom>
        </p:spPr>
      </p:pic>
      <p:sp>
        <p:nvSpPr>
          <p:cNvPr id="4" name="Rectangle 20">
            <a:extLst>
              <a:ext uri="{FF2B5EF4-FFF2-40B4-BE49-F238E27FC236}">
                <a16:creationId xmlns:a16="http://schemas.microsoft.com/office/drawing/2014/main" id="{42BB94E7-A97E-61AC-F5A4-7521FE00A89A}"/>
              </a:ext>
            </a:extLst>
          </p:cNvPr>
          <p:cNvSpPr/>
          <p:nvPr/>
        </p:nvSpPr>
        <p:spPr>
          <a:xfrm flipH="1">
            <a:off x="813810" y="1782201"/>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CaixaDeTexto 4">
            <a:extLst>
              <a:ext uri="{FF2B5EF4-FFF2-40B4-BE49-F238E27FC236}">
                <a16:creationId xmlns:a16="http://schemas.microsoft.com/office/drawing/2014/main" id="{C8940C4E-00BB-94F6-BE32-D4537D2FB467}"/>
              </a:ext>
            </a:extLst>
          </p:cNvPr>
          <p:cNvSpPr txBox="1"/>
          <p:nvPr/>
        </p:nvSpPr>
        <p:spPr>
          <a:xfrm>
            <a:off x="859529" y="1836890"/>
            <a:ext cx="7963869" cy="954107"/>
          </a:xfrm>
          <a:prstGeom prst="rect">
            <a:avLst/>
          </a:prstGeom>
          <a:noFill/>
        </p:spPr>
        <p:txBody>
          <a:bodyPr wrap="square" rtlCol="0">
            <a:spAutoFit/>
          </a:bodyPr>
          <a:lstStyle/>
          <a:p>
            <a:r>
              <a:rPr lang="pt-BR" sz="2800" b="1" dirty="0">
                <a:solidFill>
                  <a:schemeClr val="accent1">
                    <a:lumMod val="20000"/>
                    <a:lumOff val="80000"/>
                  </a:schemeClr>
                </a:solidFill>
              </a:rPr>
              <a:t>Introdução aos Testes de Software</a:t>
            </a:r>
          </a:p>
          <a:p>
            <a:r>
              <a:rPr lang="pt-BR" sz="2800" b="1" dirty="0">
                <a:solidFill>
                  <a:schemeClr val="accent1">
                    <a:lumMod val="20000"/>
                    <a:lumOff val="80000"/>
                  </a:schemeClr>
                </a:solidFill>
              </a:rPr>
              <a:t>Aula 1</a:t>
            </a:r>
          </a:p>
        </p:txBody>
      </p:sp>
      <p:sp>
        <p:nvSpPr>
          <p:cNvPr id="6" name="CaixaDeTexto 5">
            <a:extLst>
              <a:ext uri="{FF2B5EF4-FFF2-40B4-BE49-F238E27FC236}">
                <a16:creationId xmlns:a16="http://schemas.microsoft.com/office/drawing/2014/main" id="{D9F636EA-BB70-15EE-F931-DFF96F4FFF4D}"/>
              </a:ext>
            </a:extLst>
          </p:cNvPr>
          <p:cNvSpPr txBox="1"/>
          <p:nvPr/>
        </p:nvSpPr>
        <p:spPr>
          <a:xfrm>
            <a:off x="5486400" y="4019550"/>
            <a:ext cx="3036537" cy="523220"/>
          </a:xfrm>
          <a:prstGeom prst="rect">
            <a:avLst/>
          </a:prstGeom>
          <a:noFill/>
        </p:spPr>
        <p:txBody>
          <a:bodyPr wrap="none" rtlCol="0">
            <a:spAutoFit/>
          </a:bodyPr>
          <a:lstStyle/>
          <a:p>
            <a:r>
              <a:rPr lang="pt-BR" sz="2800" b="1" dirty="0">
                <a:solidFill>
                  <a:srgbClr val="F34B77"/>
                </a:solidFill>
              </a:rPr>
              <a:t>Prof. Marcel Massa</a:t>
            </a:r>
          </a:p>
        </p:txBody>
      </p:sp>
    </p:spTree>
    <p:extLst>
      <p:ext uri="{BB962C8B-B14F-4D97-AF65-F5344CB8AC3E}">
        <p14:creationId xmlns:p14="http://schemas.microsoft.com/office/powerpoint/2010/main" val="153653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19100" y="975894"/>
            <a:ext cx="8305800" cy="4031873"/>
          </a:xfrm>
          <a:prstGeom prst="rect">
            <a:avLst/>
          </a:prstGeom>
        </p:spPr>
        <p:txBody>
          <a:bodyPr wrap="square">
            <a:spAutoFit/>
          </a:bodyPr>
          <a:lstStyle/>
          <a:p>
            <a:pPr>
              <a:buClr>
                <a:srgbClr val="F00659"/>
              </a:buClr>
            </a:pPr>
            <a:r>
              <a:rPr lang="pt-BR" sz="1600" b="1" dirty="0">
                <a:solidFill>
                  <a:schemeClr val="accent1">
                    <a:lumMod val="20000"/>
                    <a:lumOff val="80000"/>
                  </a:schemeClr>
                </a:solidFill>
                <a:highlight>
                  <a:srgbClr val="F00659"/>
                </a:highlight>
              </a:rPr>
              <a:t>Testes Unitários:</a:t>
            </a:r>
            <a:r>
              <a:rPr lang="pt-BR" sz="1600" dirty="0">
                <a:solidFill>
                  <a:schemeClr val="accent1">
                    <a:lumMod val="20000"/>
                    <a:lumOff val="80000"/>
                  </a:schemeClr>
                </a:solidFill>
              </a:rPr>
              <a:t> consiste em escrever testes automatizados para testar pequenas </a:t>
            </a:r>
            <a:r>
              <a:rPr lang="pt-BR" sz="1600" u="sng" dirty="0">
                <a:solidFill>
                  <a:schemeClr val="accent1">
                    <a:lumMod val="20000"/>
                    <a:lumOff val="80000"/>
                  </a:schemeClr>
                </a:solidFill>
              </a:rPr>
              <a:t>unidades de código</a:t>
            </a:r>
            <a:r>
              <a:rPr lang="pt-BR" sz="1600" dirty="0">
                <a:solidFill>
                  <a:schemeClr val="accent1">
                    <a:lumMod val="20000"/>
                    <a:lumOff val="80000"/>
                  </a:schemeClr>
                </a:solidFill>
              </a:rPr>
              <a:t>, geralmente funções ou métodos individuais, para garantir que eles funcionem como esperado. Testes unitários são geralmente </a:t>
            </a:r>
            <a:r>
              <a:rPr lang="pt-BR" sz="1600" u="sng" dirty="0">
                <a:solidFill>
                  <a:schemeClr val="accent1">
                    <a:lumMod val="20000"/>
                    <a:lumOff val="80000"/>
                  </a:schemeClr>
                </a:solidFill>
              </a:rPr>
              <a:t>escritos por desenvolvedores</a:t>
            </a:r>
            <a:r>
              <a:rPr lang="pt-BR" sz="1600" dirty="0">
                <a:solidFill>
                  <a:schemeClr val="accent1">
                    <a:lumMod val="20000"/>
                    <a:lumOff val="80000"/>
                  </a:schemeClr>
                </a:solidFill>
              </a:rPr>
              <a:t> e executados durante o processo de desenvolvimento de software.</a:t>
            </a:r>
          </a:p>
          <a:p>
            <a:pPr>
              <a:buClr>
                <a:srgbClr val="F00659"/>
              </a:buClr>
            </a:pPr>
            <a:endParaRPr lang="pt-BR" sz="1600" dirty="0">
              <a:solidFill>
                <a:schemeClr val="accent1">
                  <a:lumMod val="20000"/>
                  <a:lumOff val="80000"/>
                </a:schemeClr>
              </a:solidFill>
            </a:endParaRPr>
          </a:p>
          <a:p>
            <a:pPr>
              <a:buClr>
                <a:srgbClr val="F00659"/>
              </a:buClr>
            </a:pPr>
            <a:r>
              <a:rPr lang="pt-BR" sz="1600" b="1" dirty="0">
                <a:solidFill>
                  <a:schemeClr val="accent1">
                    <a:lumMod val="20000"/>
                    <a:lumOff val="80000"/>
                  </a:schemeClr>
                </a:solidFill>
                <a:highlight>
                  <a:srgbClr val="F00659"/>
                </a:highlight>
              </a:rPr>
              <a:t>Testes de Integração:</a:t>
            </a:r>
            <a:r>
              <a:rPr lang="pt-BR" sz="1600" dirty="0">
                <a:solidFill>
                  <a:schemeClr val="accent1">
                    <a:lumMod val="20000"/>
                    <a:lumOff val="80000"/>
                  </a:schemeClr>
                </a:solidFill>
              </a:rPr>
              <a:t> se concentram em validar as </a:t>
            </a:r>
            <a:r>
              <a:rPr lang="pt-BR" sz="1600" u="sng" dirty="0">
                <a:solidFill>
                  <a:schemeClr val="accent1">
                    <a:lumMod val="20000"/>
                    <a:lumOff val="80000"/>
                  </a:schemeClr>
                </a:solidFill>
              </a:rPr>
              <a:t>interações</a:t>
            </a:r>
            <a:r>
              <a:rPr lang="pt-BR" sz="1600" dirty="0">
                <a:solidFill>
                  <a:schemeClr val="accent1">
                    <a:lumMod val="20000"/>
                    <a:lumOff val="80000"/>
                  </a:schemeClr>
                </a:solidFill>
              </a:rPr>
              <a:t> entre componentes (unidades de código) ou sistemas, garantindo que eles trabalhem em conjunto corretamente e que suas interações não introduzam nenhum defeito ou comportamento inesperado.</a:t>
            </a:r>
          </a:p>
          <a:p>
            <a:pPr>
              <a:buClr>
                <a:srgbClr val="F00659"/>
              </a:buClr>
            </a:pPr>
            <a:endParaRPr lang="pt-BR" sz="1600" dirty="0">
              <a:solidFill>
                <a:schemeClr val="accent1">
                  <a:lumMod val="20000"/>
                  <a:lumOff val="80000"/>
                </a:schemeClr>
              </a:solidFill>
            </a:endParaRPr>
          </a:p>
          <a:p>
            <a:pPr>
              <a:buClr>
                <a:srgbClr val="F00659"/>
              </a:buClr>
            </a:pPr>
            <a:r>
              <a:rPr lang="pt-BR" sz="1600" b="1" dirty="0">
                <a:solidFill>
                  <a:schemeClr val="accent1">
                    <a:lumMod val="20000"/>
                    <a:lumOff val="80000"/>
                  </a:schemeClr>
                </a:solidFill>
                <a:highlight>
                  <a:srgbClr val="F00659"/>
                </a:highlight>
              </a:rPr>
              <a:t>Testes de Sistema:</a:t>
            </a:r>
            <a:r>
              <a:rPr lang="pt-BR" sz="1600" dirty="0">
                <a:solidFill>
                  <a:schemeClr val="accent1">
                    <a:lumMod val="20000"/>
                    <a:lumOff val="80000"/>
                  </a:schemeClr>
                </a:solidFill>
              </a:rPr>
              <a:t> se concentram no </a:t>
            </a:r>
            <a:r>
              <a:rPr lang="pt-BR" sz="1600" u="sng" dirty="0">
                <a:solidFill>
                  <a:schemeClr val="accent1">
                    <a:lumMod val="20000"/>
                    <a:lumOff val="80000"/>
                  </a:schemeClr>
                </a:solidFill>
              </a:rPr>
              <a:t>comportamento</a:t>
            </a:r>
            <a:r>
              <a:rPr lang="pt-BR" sz="1600" dirty="0">
                <a:solidFill>
                  <a:schemeClr val="accent1">
                    <a:lumMod val="20000"/>
                    <a:lumOff val="80000"/>
                  </a:schemeClr>
                </a:solidFill>
              </a:rPr>
              <a:t> e nas capacidades de todo um sistema ou produto, geralmente considerando as execuções das tarefas de </a:t>
            </a:r>
            <a:r>
              <a:rPr lang="pt-BR" sz="1600" u="sng" dirty="0">
                <a:solidFill>
                  <a:schemeClr val="accent1">
                    <a:lumMod val="20000"/>
                    <a:lumOff val="80000"/>
                  </a:schemeClr>
                </a:solidFill>
              </a:rPr>
              <a:t>ponta a ponta</a:t>
            </a:r>
            <a:r>
              <a:rPr lang="pt-BR" sz="1600" dirty="0">
                <a:solidFill>
                  <a:schemeClr val="accent1">
                    <a:lumMod val="20000"/>
                    <a:lumOff val="80000"/>
                  </a:schemeClr>
                </a:solidFill>
              </a:rPr>
              <a:t> do sistema e os comportamentos não-funcionais exibidos ao executar tais tarefas.</a:t>
            </a:r>
          </a:p>
          <a:p>
            <a:pPr>
              <a:buClr>
                <a:srgbClr val="F00659"/>
              </a:buClr>
            </a:pPr>
            <a:endParaRPr lang="pt-BR" sz="1600" dirty="0">
              <a:solidFill>
                <a:schemeClr val="accent1">
                  <a:lumMod val="20000"/>
                  <a:lumOff val="80000"/>
                </a:schemeClr>
              </a:solidFill>
            </a:endParaRPr>
          </a:p>
          <a:p>
            <a:pPr>
              <a:buClr>
                <a:srgbClr val="F00659"/>
              </a:buClr>
            </a:pPr>
            <a:r>
              <a:rPr lang="pt-BR" sz="1600" b="1" dirty="0">
                <a:solidFill>
                  <a:schemeClr val="accent1">
                    <a:lumMod val="20000"/>
                    <a:lumOff val="80000"/>
                  </a:schemeClr>
                </a:solidFill>
                <a:highlight>
                  <a:srgbClr val="F00659"/>
                </a:highlight>
              </a:rPr>
              <a:t>Testes de Aceitação:</a:t>
            </a:r>
            <a:r>
              <a:rPr lang="pt-BR" sz="1600" dirty="0">
                <a:solidFill>
                  <a:schemeClr val="accent1">
                    <a:lumMod val="20000"/>
                    <a:lumOff val="80000"/>
                  </a:schemeClr>
                </a:solidFill>
              </a:rPr>
              <a:t> relacionados às </a:t>
            </a:r>
            <a:r>
              <a:rPr lang="pt-BR" sz="1600" u="sng" dirty="0">
                <a:solidFill>
                  <a:schemeClr val="accent1">
                    <a:lumMod val="20000"/>
                    <a:lumOff val="80000"/>
                  </a:schemeClr>
                </a:solidFill>
              </a:rPr>
              <a:t>necessidades do usuário</a:t>
            </a:r>
            <a:r>
              <a:rPr lang="pt-BR" sz="1600" dirty="0">
                <a:solidFill>
                  <a:schemeClr val="accent1">
                    <a:lumMod val="20000"/>
                    <a:lumOff val="80000"/>
                  </a:schemeClr>
                </a:solidFill>
              </a:rPr>
              <a:t>, requisitos e processos de negócios, executados para determinar se um sistema satisfaz ou não os critérios de aceitação e para permitir que o </a:t>
            </a:r>
            <a:r>
              <a:rPr lang="pt-BR" sz="1600" u="sng" dirty="0">
                <a:solidFill>
                  <a:schemeClr val="accent1">
                    <a:lumMod val="20000"/>
                    <a:lumOff val="80000"/>
                  </a:schemeClr>
                </a:solidFill>
              </a:rPr>
              <a:t>usuário determine se aceita</a:t>
            </a:r>
            <a:r>
              <a:rPr lang="pt-BR" sz="1600" dirty="0">
                <a:solidFill>
                  <a:schemeClr val="accent1">
                    <a:lumMod val="20000"/>
                    <a:lumOff val="80000"/>
                  </a:schemeClr>
                </a:solidFill>
              </a:rPr>
              <a:t> ou não a entrega.</a:t>
            </a:r>
          </a:p>
        </p:txBody>
      </p:sp>
      <p:sp>
        <p:nvSpPr>
          <p:cNvPr id="2" name="Retângulo 1">
            <a:extLst>
              <a:ext uri="{FF2B5EF4-FFF2-40B4-BE49-F238E27FC236}">
                <a16:creationId xmlns:a16="http://schemas.microsoft.com/office/drawing/2014/main" id="{B1B47C71-B8D8-5D1F-2998-BDD1E7DBA80D}"/>
              </a:ext>
            </a:extLst>
          </p:cNvPr>
          <p:cNvSpPr/>
          <p:nvPr/>
        </p:nvSpPr>
        <p:spPr>
          <a:xfrm>
            <a:off x="240445" y="344706"/>
            <a:ext cx="2077941"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Níveis de Teste</a:t>
            </a:r>
          </a:p>
        </p:txBody>
      </p:sp>
    </p:spTree>
    <p:extLst>
      <p:ext uri="{BB962C8B-B14F-4D97-AF65-F5344CB8AC3E}">
        <p14:creationId xmlns:p14="http://schemas.microsoft.com/office/powerpoint/2010/main" val="318222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B1B47C71-B8D8-5D1F-2998-BDD1E7DBA80D}"/>
              </a:ext>
            </a:extLst>
          </p:cNvPr>
          <p:cNvSpPr/>
          <p:nvPr/>
        </p:nvSpPr>
        <p:spPr>
          <a:xfrm>
            <a:off x="240445" y="344706"/>
            <a:ext cx="2566215"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Pirâmide de Testes</a:t>
            </a:r>
          </a:p>
        </p:txBody>
      </p:sp>
      <p:pic>
        <p:nvPicPr>
          <p:cNvPr id="3" name="Imagem 2">
            <a:extLst>
              <a:ext uri="{FF2B5EF4-FFF2-40B4-BE49-F238E27FC236}">
                <a16:creationId xmlns:a16="http://schemas.microsoft.com/office/drawing/2014/main" id="{216B35BC-89EA-3AEB-31D2-97F975463DB7}"/>
              </a:ext>
            </a:extLst>
          </p:cNvPr>
          <p:cNvPicPr>
            <a:picLocks noChangeAspect="1"/>
          </p:cNvPicPr>
          <p:nvPr/>
        </p:nvPicPr>
        <p:blipFill rotWithShape="1">
          <a:blip r:embed="rId3"/>
          <a:srcRect l="25000" t="6743" b="13032"/>
          <a:stretch/>
        </p:blipFill>
        <p:spPr>
          <a:xfrm>
            <a:off x="1600200" y="1123950"/>
            <a:ext cx="3886200" cy="3124200"/>
          </a:xfrm>
          <a:prstGeom prst="rect">
            <a:avLst/>
          </a:prstGeom>
        </p:spPr>
      </p:pic>
      <p:cxnSp>
        <p:nvCxnSpPr>
          <p:cNvPr id="6" name="Conector de Seta Reta 5">
            <a:extLst>
              <a:ext uri="{FF2B5EF4-FFF2-40B4-BE49-F238E27FC236}">
                <a16:creationId xmlns:a16="http://schemas.microsoft.com/office/drawing/2014/main" id="{A6EB5125-156D-7106-56F4-24A2D07AF887}"/>
              </a:ext>
            </a:extLst>
          </p:cNvPr>
          <p:cNvCxnSpPr/>
          <p:nvPr/>
        </p:nvCxnSpPr>
        <p:spPr>
          <a:xfrm>
            <a:off x="1676400" y="4476750"/>
            <a:ext cx="3505200" cy="0"/>
          </a:xfrm>
          <a:prstGeom prst="straightConnector1">
            <a:avLst/>
          </a:prstGeom>
          <a:ln w="28575" cap="flat" cmpd="sng" algn="ctr">
            <a:solidFill>
              <a:srgbClr val="F0065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 name="CaixaDeTexto 6">
            <a:extLst>
              <a:ext uri="{FF2B5EF4-FFF2-40B4-BE49-F238E27FC236}">
                <a16:creationId xmlns:a16="http://schemas.microsoft.com/office/drawing/2014/main" id="{0DBA2A19-CF7C-7370-068F-F1D083D36544}"/>
              </a:ext>
            </a:extLst>
          </p:cNvPr>
          <p:cNvSpPr txBox="1"/>
          <p:nvPr/>
        </p:nvSpPr>
        <p:spPr>
          <a:xfrm>
            <a:off x="2669048" y="4427229"/>
            <a:ext cx="1519903" cy="276999"/>
          </a:xfrm>
          <a:prstGeom prst="rect">
            <a:avLst/>
          </a:prstGeom>
          <a:noFill/>
        </p:spPr>
        <p:txBody>
          <a:bodyPr wrap="none" rtlCol="0">
            <a:spAutoFit/>
          </a:bodyPr>
          <a:lstStyle/>
          <a:p>
            <a:r>
              <a:rPr lang="pt-BR" sz="1200" dirty="0">
                <a:solidFill>
                  <a:schemeClr val="accent1">
                    <a:lumMod val="20000"/>
                    <a:lumOff val="80000"/>
                  </a:schemeClr>
                </a:solidFill>
              </a:rPr>
              <a:t>Quantidade de testes</a:t>
            </a:r>
          </a:p>
        </p:txBody>
      </p:sp>
      <p:cxnSp>
        <p:nvCxnSpPr>
          <p:cNvPr id="9" name="Conector de Seta Reta 8">
            <a:extLst>
              <a:ext uri="{FF2B5EF4-FFF2-40B4-BE49-F238E27FC236}">
                <a16:creationId xmlns:a16="http://schemas.microsoft.com/office/drawing/2014/main" id="{CF70316A-28E8-33B8-F728-25A7256D499F}"/>
              </a:ext>
            </a:extLst>
          </p:cNvPr>
          <p:cNvCxnSpPr/>
          <p:nvPr/>
        </p:nvCxnSpPr>
        <p:spPr>
          <a:xfrm flipV="1">
            <a:off x="5867400" y="1504950"/>
            <a:ext cx="0" cy="2716207"/>
          </a:xfrm>
          <a:prstGeom prst="straightConnector1">
            <a:avLst/>
          </a:prstGeom>
          <a:ln w="28575">
            <a:solidFill>
              <a:srgbClr val="F0065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8CACCF64-587D-A086-6FAE-6A1A033AADC0}"/>
              </a:ext>
            </a:extLst>
          </p:cNvPr>
          <p:cNvCxnSpPr/>
          <p:nvPr/>
        </p:nvCxnSpPr>
        <p:spPr>
          <a:xfrm flipV="1">
            <a:off x="6858000" y="1531943"/>
            <a:ext cx="0" cy="2716207"/>
          </a:xfrm>
          <a:prstGeom prst="straightConnector1">
            <a:avLst/>
          </a:prstGeom>
          <a:ln w="28575">
            <a:solidFill>
              <a:srgbClr val="F0065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7128065B-6174-1D60-7FC3-DC732B27D501}"/>
              </a:ext>
            </a:extLst>
          </p:cNvPr>
          <p:cNvCxnSpPr/>
          <p:nvPr/>
        </p:nvCxnSpPr>
        <p:spPr>
          <a:xfrm flipV="1">
            <a:off x="9296400" y="299245"/>
            <a:ext cx="0" cy="2716207"/>
          </a:xfrm>
          <a:prstGeom prst="straightConnector1">
            <a:avLst/>
          </a:prstGeom>
          <a:ln w="28575">
            <a:solidFill>
              <a:srgbClr val="F00659"/>
            </a:solidFill>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66781EE2-7C49-B2EE-61AE-7C15AFE5D35C}"/>
              </a:ext>
            </a:extLst>
          </p:cNvPr>
          <p:cNvSpPr txBox="1"/>
          <p:nvPr/>
        </p:nvSpPr>
        <p:spPr>
          <a:xfrm>
            <a:off x="5486400" y="1195066"/>
            <a:ext cx="753732" cy="261610"/>
          </a:xfrm>
          <a:prstGeom prst="rect">
            <a:avLst/>
          </a:prstGeom>
          <a:noFill/>
        </p:spPr>
        <p:txBody>
          <a:bodyPr wrap="none" rtlCol="0">
            <a:spAutoFit/>
          </a:bodyPr>
          <a:lstStyle/>
          <a:p>
            <a:pPr algn="ctr"/>
            <a:r>
              <a:rPr lang="pt-BR" sz="1100" b="1" dirty="0">
                <a:solidFill>
                  <a:schemeClr val="accent1">
                    <a:lumMod val="20000"/>
                    <a:lumOff val="80000"/>
                  </a:schemeClr>
                </a:solidFill>
              </a:rPr>
              <a:t>Mais caro</a:t>
            </a:r>
          </a:p>
        </p:txBody>
      </p:sp>
      <p:sp>
        <p:nvSpPr>
          <p:cNvPr id="15" name="CaixaDeTexto 14">
            <a:extLst>
              <a:ext uri="{FF2B5EF4-FFF2-40B4-BE49-F238E27FC236}">
                <a16:creationId xmlns:a16="http://schemas.microsoft.com/office/drawing/2014/main" id="{41B25563-728F-412B-593C-D320752D75E6}"/>
              </a:ext>
            </a:extLst>
          </p:cNvPr>
          <p:cNvSpPr txBox="1"/>
          <p:nvPr/>
        </p:nvSpPr>
        <p:spPr>
          <a:xfrm>
            <a:off x="5419075" y="4358860"/>
            <a:ext cx="888385" cy="261610"/>
          </a:xfrm>
          <a:prstGeom prst="rect">
            <a:avLst/>
          </a:prstGeom>
          <a:noFill/>
        </p:spPr>
        <p:txBody>
          <a:bodyPr wrap="none" rtlCol="0">
            <a:spAutoFit/>
          </a:bodyPr>
          <a:lstStyle/>
          <a:p>
            <a:pPr algn="ctr"/>
            <a:r>
              <a:rPr lang="pt-BR" sz="1100" b="1" dirty="0">
                <a:solidFill>
                  <a:schemeClr val="accent1">
                    <a:lumMod val="20000"/>
                    <a:lumOff val="80000"/>
                  </a:schemeClr>
                </a:solidFill>
              </a:rPr>
              <a:t>Mais barato</a:t>
            </a:r>
          </a:p>
        </p:txBody>
      </p:sp>
      <p:sp>
        <p:nvSpPr>
          <p:cNvPr id="16" name="CaixaDeTexto 15">
            <a:extLst>
              <a:ext uri="{FF2B5EF4-FFF2-40B4-BE49-F238E27FC236}">
                <a16:creationId xmlns:a16="http://schemas.microsoft.com/office/drawing/2014/main" id="{E1E24FBD-6EAB-D239-C6F5-5CBC24DF82D8}"/>
              </a:ext>
            </a:extLst>
          </p:cNvPr>
          <p:cNvSpPr txBox="1"/>
          <p:nvPr/>
        </p:nvSpPr>
        <p:spPr>
          <a:xfrm>
            <a:off x="6454684" y="1195066"/>
            <a:ext cx="806632" cy="261610"/>
          </a:xfrm>
          <a:prstGeom prst="rect">
            <a:avLst/>
          </a:prstGeom>
          <a:noFill/>
        </p:spPr>
        <p:txBody>
          <a:bodyPr wrap="none" rtlCol="0">
            <a:spAutoFit/>
          </a:bodyPr>
          <a:lstStyle/>
          <a:p>
            <a:pPr algn="ctr"/>
            <a:r>
              <a:rPr lang="pt-BR" sz="1100" b="1" dirty="0">
                <a:solidFill>
                  <a:schemeClr val="accent1">
                    <a:lumMod val="20000"/>
                    <a:lumOff val="80000"/>
                  </a:schemeClr>
                </a:solidFill>
              </a:rPr>
              <a:t>Mais lento</a:t>
            </a:r>
          </a:p>
        </p:txBody>
      </p:sp>
      <p:sp>
        <p:nvSpPr>
          <p:cNvPr id="17" name="CaixaDeTexto 16">
            <a:extLst>
              <a:ext uri="{FF2B5EF4-FFF2-40B4-BE49-F238E27FC236}">
                <a16:creationId xmlns:a16="http://schemas.microsoft.com/office/drawing/2014/main" id="{AF8F2096-17A8-8240-02CD-219455DA3321}"/>
              </a:ext>
            </a:extLst>
          </p:cNvPr>
          <p:cNvSpPr txBox="1"/>
          <p:nvPr/>
        </p:nvSpPr>
        <p:spPr>
          <a:xfrm>
            <a:off x="6411724" y="4358860"/>
            <a:ext cx="880370" cy="261610"/>
          </a:xfrm>
          <a:prstGeom prst="rect">
            <a:avLst/>
          </a:prstGeom>
          <a:noFill/>
        </p:spPr>
        <p:txBody>
          <a:bodyPr wrap="none" rtlCol="0">
            <a:spAutoFit/>
          </a:bodyPr>
          <a:lstStyle/>
          <a:p>
            <a:pPr algn="ctr"/>
            <a:r>
              <a:rPr lang="pt-BR" sz="1100" b="1" dirty="0">
                <a:solidFill>
                  <a:schemeClr val="accent1">
                    <a:lumMod val="20000"/>
                    <a:lumOff val="80000"/>
                  </a:schemeClr>
                </a:solidFill>
              </a:rPr>
              <a:t>Mais rápido</a:t>
            </a:r>
          </a:p>
        </p:txBody>
      </p:sp>
      <p:cxnSp>
        <p:nvCxnSpPr>
          <p:cNvPr id="18" name="Conector de Seta Reta 17">
            <a:extLst>
              <a:ext uri="{FF2B5EF4-FFF2-40B4-BE49-F238E27FC236}">
                <a16:creationId xmlns:a16="http://schemas.microsoft.com/office/drawing/2014/main" id="{383C252F-59BD-4C25-2A90-1A6669FC7E56}"/>
              </a:ext>
            </a:extLst>
          </p:cNvPr>
          <p:cNvCxnSpPr/>
          <p:nvPr/>
        </p:nvCxnSpPr>
        <p:spPr>
          <a:xfrm flipV="1">
            <a:off x="7810642" y="1531943"/>
            <a:ext cx="0" cy="2716207"/>
          </a:xfrm>
          <a:prstGeom prst="straightConnector1">
            <a:avLst/>
          </a:prstGeom>
          <a:ln w="28575">
            <a:solidFill>
              <a:srgbClr val="F0065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388CA594-28F3-B3CC-ACE9-6585E216EC2C}"/>
              </a:ext>
            </a:extLst>
          </p:cNvPr>
          <p:cNvSpPr txBox="1"/>
          <p:nvPr/>
        </p:nvSpPr>
        <p:spPr>
          <a:xfrm>
            <a:off x="7276685" y="1195066"/>
            <a:ext cx="1067921" cy="261610"/>
          </a:xfrm>
          <a:prstGeom prst="rect">
            <a:avLst/>
          </a:prstGeom>
          <a:noFill/>
        </p:spPr>
        <p:txBody>
          <a:bodyPr wrap="none" rtlCol="0">
            <a:spAutoFit/>
          </a:bodyPr>
          <a:lstStyle/>
          <a:p>
            <a:pPr algn="ctr"/>
            <a:r>
              <a:rPr lang="pt-BR" sz="1100" b="1" dirty="0">
                <a:solidFill>
                  <a:schemeClr val="accent1">
                    <a:lumMod val="20000"/>
                    <a:lumOff val="80000"/>
                  </a:schemeClr>
                </a:solidFill>
              </a:rPr>
              <a:t>Mais integrado</a:t>
            </a:r>
          </a:p>
        </p:txBody>
      </p:sp>
      <p:sp>
        <p:nvSpPr>
          <p:cNvPr id="20" name="CaixaDeTexto 19">
            <a:extLst>
              <a:ext uri="{FF2B5EF4-FFF2-40B4-BE49-F238E27FC236}">
                <a16:creationId xmlns:a16="http://schemas.microsoft.com/office/drawing/2014/main" id="{40DD3441-CC85-EA8B-D61B-7830BE69A176}"/>
              </a:ext>
            </a:extLst>
          </p:cNvPr>
          <p:cNvSpPr txBox="1"/>
          <p:nvPr/>
        </p:nvSpPr>
        <p:spPr>
          <a:xfrm>
            <a:off x="7343529" y="4358860"/>
            <a:ext cx="922048" cy="261610"/>
          </a:xfrm>
          <a:prstGeom prst="rect">
            <a:avLst/>
          </a:prstGeom>
          <a:noFill/>
        </p:spPr>
        <p:txBody>
          <a:bodyPr wrap="none" rtlCol="0">
            <a:spAutoFit/>
          </a:bodyPr>
          <a:lstStyle/>
          <a:p>
            <a:pPr algn="ctr"/>
            <a:r>
              <a:rPr lang="pt-BR" sz="1100" b="1" dirty="0">
                <a:solidFill>
                  <a:schemeClr val="accent1">
                    <a:lumMod val="20000"/>
                    <a:lumOff val="80000"/>
                  </a:schemeClr>
                </a:solidFill>
              </a:rPr>
              <a:t>Mais isolado</a:t>
            </a:r>
          </a:p>
        </p:txBody>
      </p:sp>
    </p:spTree>
    <p:extLst>
      <p:ext uri="{BB962C8B-B14F-4D97-AF65-F5344CB8AC3E}">
        <p14:creationId xmlns:p14="http://schemas.microsoft.com/office/powerpoint/2010/main" val="36305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D4FF59B2-C570-F805-D45E-C459DD6730D8}"/>
              </a:ext>
            </a:extLst>
          </p:cNvPr>
          <p:cNvSpPr/>
          <p:nvPr/>
        </p:nvSpPr>
        <p:spPr>
          <a:xfrm>
            <a:off x="240445" y="344706"/>
            <a:ext cx="1659878"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Referências</a:t>
            </a:r>
          </a:p>
        </p:txBody>
      </p:sp>
      <p:sp>
        <p:nvSpPr>
          <p:cNvPr id="3" name="CaixaDeTexto 7">
            <a:extLst>
              <a:ext uri="{FF2B5EF4-FFF2-40B4-BE49-F238E27FC236}">
                <a16:creationId xmlns:a16="http://schemas.microsoft.com/office/drawing/2014/main" id="{5FA97540-27C3-59F1-19C8-E3FA0858BC35}"/>
              </a:ext>
            </a:extLst>
          </p:cNvPr>
          <p:cNvSpPr txBox="1">
            <a:spLocks noChangeArrowheads="1"/>
          </p:cNvSpPr>
          <p:nvPr/>
        </p:nvSpPr>
        <p:spPr bwMode="auto">
          <a:xfrm>
            <a:off x="876300" y="1733550"/>
            <a:ext cx="7391400"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fontAlgn="base" hangingPunct="0">
              <a:spcAft>
                <a:spcPct val="0"/>
              </a:spcAft>
              <a:buFont typeface="Arial" charset="0"/>
              <a:buChar char="»"/>
              <a:defRPr sz="2000">
                <a:solidFill>
                  <a:schemeClr val="tx1"/>
                </a:solidFill>
                <a:latin typeface="Arial" charset="0"/>
                <a:ea typeface="Arial" charset="0"/>
                <a:cs typeface="Arial" charset="0"/>
              </a:defRPr>
            </a:lvl6pPr>
            <a:lvl7pPr eaLnBrk="0" fontAlgn="base" hangingPunct="0">
              <a:spcAft>
                <a:spcPct val="0"/>
              </a:spcAft>
              <a:buFont typeface="Arial" charset="0"/>
              <a:buChar char="»"/>
              <a:defRPr sz="2000">
                <a:solidFill>
                  <a:schemeClr val="tx1"/>
                </a:solidFill>
                <a:latin typeface="Arial" charset="0"/>
                <a:ea typeface="Arial" charset="0"/>
                <a:cs typeface="Arial" charset="0"/>
              </a:defRPr>
            </a:lvl7pPr>
            <a:lvl8pPr eaLnBrk="0" fontAlgn="base" hangingPunct="0">
              <a:spcAft>
                <a:spcPct val="0"/>
              </a:spcAft>
              <a:buFont typeface="Arial" charset="0"/>
              <a:buChar char="»"/>
              <a:defRPr sz="2000">
                <a:solidFill>
                  <a:schemeClr val="tx1"/>
                </a:solidFill>
                <a:latin typeface="Arial" charset="0"/>
                <a:ea typeface="Arial" charset="0"/>
                <a:cs typeface="Arial" charset="0"/>
              </a:defRPr>
            </a:lvl8pPr>
            <a:lvl9pPr eaLnBrk="0" fontAlgn="base" hangingPunct="0">
              <a:spcAft>
                <a:spcPct val="0"/>
              </a:spcAft>
              <a:buFont typeface="Arial" charset="0"/>
              <a:buChar char="»"/>
              <a:defRPr sz="2000">
                <a:solidFill>
                  <a:schemeClr val="tx1"/>
                </a:solidFill>
                <a:latin typeface="Arial" charset="0"/>
                <a:ea typeface="Arial" charset="0"/>
                <a:cs typeface="Arial" charset="0"/>
              </a:defRPr>
            </a:lvl9pPr>
          </a:lstStyle>
          <a:p>
            <a:r>
              <a:rPr lang="pt-BR" sz="1600" dirty="0">
                <a:solidFill>
                  <a:schemeClr val="accent1">
                    <a:lumMod val="20000"/>
                    <a:lumOff val="80000"/>
                  </a:schemeClr>
                </a:solidFill>
                <a:latin typeface="Gotham HTF Book" charset="0"/>
                <a:cs typeface="Gotham HTF Book" charset="0"/>
              </a:rPr>
              <a:t>ISTQB CTFL </a:t>
            </a:r>
            <a:r>
              <a:rPr lang="pt-BR" sz="1600" dirty="0" err="1">
                <a:solidFill>
                  <a:schemeClr val="accent1">
                    <a:lumMod val="20000"/>
                    <a:lumOff val="80000"/>
                  </a:schemeClr>
                </a:solidFill>
                <a:latin typeface="Gotham HTF Book" charset="0"/>
                <a:cs typeface="Gotham HTF Book" charset="0"/>
              </a:rPr>
              <a:t>Syllabus</a:t>
            </a:r>
            <a:r>
              <a:rPr lang="pt-BR" sz="1600" dirty="0">
                <a:solidFill>
                  <a:schemeClr val="accent1">
                    <a:lumMod val="20000"/>
                    <a:lumOff val="80000"/>
                  </a:schemeClr>
                </a:solidFill>
                <a:latin typeface="Gotham HTF Book" charset="0"/>
                <a:cs typeface="Gotham HTF Book" charset="0"/>
              </a:rPr>
              <a:t> v3.1.1: </a:t>
            </a:r>
            <a:r>
              <a:rPr lang="pt-BR" sz="1600" dirty="0">
                <a:solidFill>
                  <a:schemeClr val="accent6">
                    <a:lumMod val="60000"/>
                    <a:lumOff val="40000"/>
                  </a:schemeClr>
                </a:solidFill>
                <a:latin typeface="Gotham HTF Book" charset="0"/>
                <a:cs typeface="Gotham HTF Book" charset="0"/>
                <a:hlinkClick r:id="rId3">
                  <a:extLst>
                    <a:ext uri="{A12FA001-AC4F-418D-AE19-62706E023703}">
                      <ahyp:hlinkClr xmlns:ahyp="http://schemas.microsoft.com/office/drawing/2018/hyperlinkcolor" val="tx"/>
                    </a:ext>
                  </a:extLst>
                </a:hlinkClick>
              </a:rPr>
              <a:t>https://bcr.bstqb.org.br/docs/syllabus_ctfl_3.1.1br.pdf</a:t>
            </a:r>
            <a:endParaRPr lang="pt-BR" sz="1600" dirty="0">
              <a:solidFill>
                <a:schemeClr val="accent6">
                  <a:lumMod val="60000"/>
                  <a:lumOff val="40000"/>
                </a:schemeClr>
              </a:solidFill>
              <a:latin typeface="Gotham HTF Book" charset="0"/>
              <a:cs typeface="Gotham HTF Book" charset="0"/>
            </a:endParaRPr>
          </a:p>
          <a:p>
            <a:r>
              <a:rPr lang="pt-BR" sz="1600" dirty="0">
                <a:solidFill>
                  <a:schemeClr val="accent6">
                    <a:lumMod val="60000"/>
                    <a:lumOff val="40000"/>
                  </a:schemeClr>
                </a:solidFill>
                <a:latin typeface="Gotham HTF Book" charset="0"/>
                <a:cs typeface="Gotham HTF Book" charset="0"/>
                <a:hlinkClick r:id="rId4">
                  <a:extLst>
                    <a:ext uri="{A12FA001-AC4F-418D-AE19-62706E023703}">
                      <ahyp:hlinkClr xmlns:ahyp="http://schemas.microsoft.com/office/drawing/2018/hyperlinkcolor" val="tx"/>
                    </a:ext>
                  </a:extLst>
                </a:hlinkClick>
              </a:rPr>
              <a:t>https://softwaretestingfundamentals.com/</a:t>
            </a:r>
            <a:endParaRPr lang="pt-BR" sz="1600" dirty="0">
              <a:solidFill>
                <a:schemeClr val="accent6">
                  <a:lumMod val="60000"/>
                  <a:lumOff val="40000"/>
                </a:schemeClr>
              </a:solidFill>
              <a:latin typeface="Gotham HTF Book" charset="0"/>
              <a:cs typeface="Gotham HTF Book" charset="0"/>
            </a:endParaRPr>
          </a:p>
          <a:p>
            <a:r>
              <a:rPr lang="pt-BR" sz="1600" dirty="0">
                <a:solidFill>
                  <a:schemeClr val="accent6">
                    <a:lumMod val="60000"/>
                    <a:lumOff val="40000"/>
                  </a:schemeClr>
                </a:solidFill>
                <a:latin typeface="Gotham HTF Book" charset="0"/>
                <a:cs typeface="Gotham HTF Book" charset="0"/>
                <a:hlinkClick r:id="rId5">
                  <a:extLst>
                    <a:ext uri="{A12FA001-AC4F-418D-AE19-62706E023703}">
                      <ahyp:hlinkClr xmlns:ahyp="http://schemas.microsoft.com/office/drawing/2018/hyperlinkcolor" val="tx"/>
                    </a:ext>
                  </a:extLst>
                </a:hlinkClick>
              </a:rPr>
              <a:t>https://malenezi.github.io/malenezi/SE401/Books/114-the-art-of-software-testing-3-edition.pdf</a:t>
            </a:r>
            <a:endParaRPr lang="pt-BR" sz="1600" dirty="0">
              <a:solidFill>
                <a:schemeClr val="accent6">
                  <a:lumMod val="60000"/>
                  <a:lumOff val="40000"/>
                </a:schemeClr>
              </a:solidFill>
              <a:latin typeface="Gotham HTF Book" charset="0"/>
              <a:cs typeface="Gotham HTF Book" charset="0"/>
            </a:endParaRPr>
          </a:p>
        </p:txBody>
      </p:sp>
    </p:spTree>
    <p:extLst>
      <p:ext uri="{BB962C8B-B14F-4D97-AF65-F5344CB8AC3E}">
        <p14:creationId xmlns:p14="http://schemas.microsoft.com/office/powerpoint/2010/main" val="394407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FE5FB25-895E-A78A-6EE3-E9EF600C6812}"/>
              </a:ext>
            </a:extLst>
          </p:cNvPr>
          <p:cNvSpPr/>
          <p:nvPr/>
        </p:nvSpPr>
        <p:spPr>
          <a:xfrm>
            <a:off x="240445" y="344706"/>
            <a:ext cx="1429943"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Conteúdo</a:t>
            </a:r>
          </a:p>
        </p:txBody>
      </p:sp>
      <p:sp>
        <p:nvSpPr>
          <p:cNvPr id="6" name="Rectangle 20">
            <a:extLst>
              <a:ext uri="{FF2B5EF4-FFF2-40B4-BE49-F238E27FC236}">
                <a16:creationId xmlns:a16="http://schemas.microsoft.com/office/drawing/2014/main" id="{917BA722-1022-0D0A-686B-489FB2A22DF9}"/>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tângulo de cantos arredondados 2">
            <a:extLst>
              <a:ext uri="{FF2B5EF4-FFF2-40B4-BE49-F238E27FC236}">
                <a16:creationId xmlns:a16="http://schemas.microsoft.com/office/drawing/2014/main" id="{AE91A4E9-BB89-57B8-E99A-E14BFCD7956E}"/>
              </a:ext>
            </a:extLst>
          </p:cNvPr>
          <p:cNvSpPr/>
          <p:nvPr/>
        </p:nvSpPr>
        <p:spPr>
          <a:xfrm>
            <a:off x="381000" y="1303029"/>
            <a:ext cx="8305800" cy="3326122"/>
          </a:xfrm>
          <a:prstGeom prst="roundRect">
            <a:avLst>
              <a:gd name="adj" fmla="val 2769"/>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514350" indent="-514350">
              <a:buAutoNum type="arabicPeriod"/>
            </a:pPr>
            <a:r>
              <a:rPr lang="pt-BR" sz="1600" dirty="0">
                <a:solidFill>
                  <a:schemeClr val="accent1">
                    <a:lumMod val="20000"/>
                    <a:lumOff val="80000"/>
                  </a:schemeClr>
                </a:solidFill>
              </a:rPr>
              <a:t>Conceitos Básicos</a:t>
            </a:r>
          </a:p>
          <a:p>
            <a:pPr marL="514350" indent="-514350">
              <a:buAutoNum type="arabicPeriod"/>
            </a:pPr>
            <a:r>
              <a:rPr lang="pt-BR" sz="1600" dirty="0">
                <a:solidFill>
                  <a:schemeClr val="accent1">
                    <a:lumMod val="20000"/>
                    <a:lumOff val="80000"/>
                  </a:schemeClr>
                </a:solidFill>
              </a:rPr>
              <a:t>Terminologia</a:t>
            </a:r>
          </a:p>
          <a:p>
            <a:pPr marL="514350" indent="-514350">
              <a:buAutoNum type="arabicPeriod"/>
            </a:pPr>
            <a:r>
              <a:rPr lang="pt-BR" sz="1600" dirty="0">
                <a:solidFill>
                  <a:schemeClr val="accent1">
                    <a:lumMod val="20000"/>
                    <a:lumOff val="80000"/>
                  </a:schemeClr>
                </a:solidFill>
              </a:rPr>
              <a:t>Psicologia do Teste</a:t>
            </a:r>
          </a:p>
          <a:p>
            <a:pPr marL="514350" indent="-514350">
              <a:buFontTx/>
              <a:buAutoNum type="arabicPeriod"/>
            </a:pPr>
            <a:r>
              <a:rPr lang="pt-BR" sz="1600" dirty="0">
                <a:solidFill>
                  <a:schemeClr val="accent1">
                    <a:lumMod val="20000"/>
                    <a:lumOff val="80000"/>
                  </a:schemeClr>
                </a:solidFill>
              </a:rPr>
              <a:t>Os 7 Princípios do Teste de Software</a:t>
            </a:r>
          </a:p>
          <a:p>
            <a:pPr marL="514350" indent="-514350">
              <a:buFontTx/>
              <a:buAutoNum type="arabicPeriod"/>
            </a:pPr>
            <a:r>
              <a:rPr lang="pt-BR" sz="1600" dirty="0">
                <a:solidFill>
                  <a:schemeClr val="accent1">
                    <a:lumMod val="20000"/>
                    <a:lumOff val="80000"/>
                  </a:schemeClr>
                </a:solidFill>
              </a:rPr>
              <a:t>Regra 10 de Myers</a:t>
            </a:r>
          </a:p>
          <a:p>
            <a:pPr marL="514350" indent="-514350">
              <a:buAutoNum type="arabicPeriod"/>
            </a:pPr>
            <a:r>
              <a:rPr lang="pt-BR" sz="1600" dirty="0">
                <a:solidFill>
                  <a:schemeClr val="accent1">
                    <a:lumMod val="20000"/>
                    <a:lumOff val="80000"/>
                  </a:schemeClr>
                </a:solidFill>
              </a:rPr>
              <a:t>Modelo V</a:t>
            </a:r>
          </a:p>
          <a:p>
            <a:pPr marL="514350" indent="-514350">
              <a:buAutoNum type="arabicPeriod"/>
            </a:pPr>
            <a:r>
              <a:rPr lang="pt-BR" sz="1600" dirty="0">
                <a:solidFill>
                  <a:schemeClr val="accent1">
                    <a:lumMod val="20000"/>
                    <a:lumOff val="80000"/>
                  </a:schemeClr>
                </a:solidFill>
              </a:rPr>
              <a:t>Níveis de teste (Unitário, Integração, Sistema, Aceitação)</a:t>
            </a:r>
          </a:p>
          <a:p>
            <a:pPr marL="514350" indent="-514350">
              <a:buFontTx/>
              <a:buAutoNum type="arabicPeriod"/>
            </a:pPr>
            <a:r>
              <a:rPr lang="pt-BR" sz="1600" dirty="0">
                <a:solidFill>
                  <a:schemeClr val="accent1">
                    <a:lumMod val="20000"/>
                    <a:lumOff val="80000"/>
                  </a:schemeClr>
                </a:solidFill>
              </a:rPr>
              <a:t>Pirâmide de Testes</a:t>
            </a:r>
          </a:p>
        </p:txBody>
      </p:sp>
    </p:spTree>
    <p:extLst>
      <p:ext uri="{BB962C8B-B14F-4D97-AF65-F5344CB8AC3E}">
        <p14:creationId xmlns:p14="http://schemas.microsoft.com/office/powerpoint/2010/main" val="58184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O que é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tângulo 11">
            <a:extLst>
              <a:ext uri="{FF2B5EF4-FFF2-40B4-BE49-F238E27FC236}">
                <a16:creationId xmlns:a16="http://schemas.microsoft.com/office/drawing/2014/main" id="{441D79DB-4CBD-7542-DB85-B3FFCF83AD2B}"/>
              </a:ext>
            </a:extLst>
          </p:cNvPr>
          <p:cNvSpPr/>
          <p:nvPr/>
        </p:nvSpPr>
        <p:spPr>
          <a:xfrm>
            <a:off x="533400" y="1276350"/>
            <a:ext cx="7086600" cy="2814617"/>
          </a:xfrm>
          <a:prstGeom prst="rect">
            <a:avLst/>
          </a:prstGeom>
        </p:spPr>
        <p:txBody>
          <a:bodyPr wrap="square">
            <a:spAutoFit/>
          </a:bodyPr>
          <a:lstStyle/>
          <a:p>
            <a:pPr marL="342900" indent="-342900">
              <a:lnSpc>
                <a:spcPct val="150000"/>
              </a:lnSpc>
              <a:buClr>
                <a:srgbClr val="F00659"/>
              </a:buClr>
              <a:buFont typeface="+mj-lt"/>
              <a:buAutoNum type="arabicPeriod"/>
            </a:pPr>
            <a:r>
              <a:rPr lang="pt-BR" sz="2000" dirty="0">
                <a:solidFill>
                  <a:schemeClr val="accent1">
                    <a:lumMod val="20000"/>
                    <a:lumOff val="80000"/>
                  </a:schemeClr>
                </a:solidFill>
              </a:rPr>
              <a:t>Testar é o processo de demonstrar que não há mais erros presentes no software.</a:t>
            </a:r>
          </a:p>
          <a:p>
            <a:pPr marL="342900" indent="-342900">
              <a:lnSpc>
                <a:spcPct val="150000"/>
              </a:lnSpc>
              <a:buClr>
                <a:srgbClr val="F00659"/>
              </a:buClr>
              <a:buFont typeface="+mj-lt"/>
              <a:buAutoNum type="arabicPeriod"/>
            </a:pPr>
            <a:r>
              <a:rPr lang="pt-BR" sz="2000" dirty="0">
                <a:solidFill>
                  <a:schemeClr val="accent1">
                    <a:lumMod val="20000"/>
                    <a:lumOff val="80000"/>
                  </a:schemeClr>
                </a:solidFill>
              </a:rPr>
              <a:t>Testar é mostrar que o software executa corretamente as funções para as quais foi programado.</a:t>
            </a:r>
          </a:p>
          <a:p>
            <a:pPr marL="342900" indent="-342900">
              <a:lnSpc>
                <a:spcPct val="150000"/>
              </a:lnSpc>
              <a:buClr>
                <a:srgbClr val="F00659"/>
              </a:buClr>
              <a:buFont typeface="+mj-lt"/>
              <a:buAutoNum type="arabicPeriod"/>
            </a:pPr>
            <a:r>
              <a:rPr lang="pt-BR" sz="2000" dirty="0">
                <a:solidFill>
                  <a:schemeClr val="accent1">
                    <a:lumMod val="20000"/>
                    <a:lumOff val="80000"/>
                  </a:schemeClr>
                </a:solidFill>
              </a:rPr>
              <a:t>Testar é o processo de estabelecer confiança de que um software faz o que ele deve fazer.</a:t>
            </a:r>
          </a:p>
        </p:txBody>
      </p:sp>
      <p:sp>
        <p:nvSpPr>
          <p:cNvPr id="2" name="CaixaDeTexto 1">
            <a:extLst>
              <a:ext uri="{FF2B5EF4-FFF2-40B4-BE49-F238E27FC236}">
                <a16:creationId xmlns:a16="http://schemas.microsoft.com/office/drawing/2014/main" id="{282D8985-623C-5B97-A0A0-BCD4793E621E}"/>
              </a:ext>
            </a:extLst>
          </p:cNvPr>
          <p:cNvSpPr txBox="1"/>
          <p:nvPr/>
        </p:nvSpPr>
        <p:spPr>
          <a:xfrm rot="19686946">
            <a:off x="4711705" y="2901746"/>
            <a:ext cx="4801314" cy="1323439"/>
          </a:xfrm>
          <a:prstGeom prst="rect">
            <a:avLst/>
          </a:prstGeom>
          <a:noFill/>
        </p:spPr>
        <p:txBody>
          <a:bodyPr wrap="square" rtlCol="0">
            <a:spAutoFit/>
          </a:bodyPr>
          <a:lstStyle/>
          <a:p>
            <a:r>
              <a:rPr lang="pt-BR" sz="8000" b="1" dirty="0">
                <a:solidFill>
                  <a:schemeClr val="accent1">
                    <a:lumMod val="20000"/>
                    <a:lumOff val="80000"/>
                  </a:schemeClr>
                </a:solidFill>
                <a:highlight>
                  <a:srgbClr val="F00659"/>
                </a:highlight>
              </a:rPr>
              <a:t>ERRADO!!!</a:t>
            </a:r>
          </a:p>
        </p:txBody>
      </p:sp>
    </p:spTree>
    <p:extLst>
      <p:ext uri="{BB962C8B-B14F-4D97-AF65-F5344CB8AC3E}">
        <p14:creationId xmlns:p14="http://schemas.microsoft.com/office/powerpoint/2010/main" val="339583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883C5C7A-ACD6-A26D-9B9E-8F77262A264B}"/>
              </a:ext>
            </a:extLst>
          </p:cNvPr>
          <p:cNvSpPr/>
          <p:nvPr/>
        </p:nvSpPr>
        <p:spPr>
          <a:xfrm>
            <a:off x="240445" y="1047750"/>
            <a:ext cx="4114800" cy="4093428"/>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Teste Estático</a:t>
            </a:r>
          </a:p>
          <a:p>
            <a:pPr>
              <a:buClr>
                <a:srgbClr val="F00659"/>
              </a:buClr>
            </a:pPr>
            <a:endParaRPr lang="pt-BR" sz="12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Atividade de teste que contempla apenas a revisão (manual ou automática) de artefatos de teste ou do próprio código, porém </a:t>
            </a:r>
            <a:r>
              <a:rPr lang="pt-BR" sz="1600" u="sng" dirty="0">
                <a:solidFill>
                  <a:schemeClr val="accent1">
                    <a:lumMod val="20000"/>
                    <a:lumOff val="80000"/>
                  </a:schemeClr>
                </a:solidFill>
              </a:rPr>
              <a:t>sem executar o software</a:t>
            </a:r>
            <a:r>
              <a:rPr lang="pt-BR" sz="1600" dirty="0">
                <a:solidFill>
                  <a:schemeClr val="accent1">
                    <a:lumMod val="20000"/>
                    <a:lumOff val="80000"/>
                  </a:schemeClr>
                </a:solidFill>
              </a:rPr>
              <a:t>.</a:t>
            </a:r>
          </a:p>
          <a:p>
            <a:pPr>
              <a:buClr>
                <a:srgbClr val="F00659"/>
              </a:buClr>
            </a:pPr>
            <a:endParaRPr lang="pt-BR" sz="16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Tipos de testes estáticos:</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Revisão</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Acompanhamento (</a:t>
            </a:r>
            <a:r>
              <a:rPr lang="pt-BR" sz="1600" i="1" dirty="0">
                <a:solidFill>
                  <a:schemeClr val="accent1">
                    <a:lumMod val="20000"/>
                    <a:lumOff val="80000"/>
                  </a:schemeClr>
                </a:solidFill>
              </a:rPr>
              <a:t>Walkthrough</a:t>
            </a:r>
            <a:r>
              <a:rPr lang="pt-BR" sz="1600" dirty="0">
                <a:solidFill>
                  <a:schemeClr val="accent1">
                    <a:lumMod val="20000"/>
                    <a:lumOff val="80000"/>
                  </a:schemeClr>
                </a:solidFill>
              </a:rPr>
              <a:t>)</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Inspeção</a:t>
            </a:r>
          </a:p>
          <a:p>
            <a:pPr>
              <a:buClr>
                <a:srgbClr val="F00659"/>
              </a:buClr>
            </a:pPr>
            <a:r>
              <a:rPr lang="pt-BR" sz="1600" dirty="0">
                <a:solidFill>
                  <a:schemeClr val="accent1">
                    <a:lumMod val="20000"/>
                    <a:lumOff val="80000"/>
                  </a:schemeClr>
                </a:solidFill>
              </a:rPr>
              <a:t>Exemplos de produtos testados estaticamente:</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Requisitos e Casos de Uso</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Arquitetura &amp; Design</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Código fonte</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Manual do usuário</a:t>
            </a:r>
            <a:endParaRPr lang="pt-BR" dirty="0">
              <a:solidFill>
                <a:schemeClr val="accent1">
                  <a:lumMod val="20000"/>
                  <a:lumOff val="80000"/>
                </a:schemeClr>
              </a:solidFill>
            </a:endParaRPr>
          </a:p>
        </p:txBody>
      </p:sp>
      <p:sp>
        <p:nvSpPr>
          <p:cNvPr id="3" name="Retângulo 2">
            <a:extLst>
              <a:ext uri="{FF2B5EF4-FFF2-40B4-BE49-F238E27FC236}">
                <a16:creationId xmlns:a16="http://schemas.microsoft.com/office/drawing/2014/main" id="{56AF913F-5ECF-3D41-FF65-3AC518A47F39}"/>
              </a:ext>
            </a:extLst>
          </p:cNvPr>
          <p:cNvSpPr/>
          <p:nvPr/>
        </p:nvSpPr>
        <p:spPr>
          <a:xfrm>
            <a:off x="4724400" y="1047750"/>
            <a:ext cx="4114800" cy="2277547"/>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Teste Dinâmico</a:t>
            </a:r>
          </a:p>
          <a:p>
            <a:pPr>
              <a:buClr>
                <a:srgbClr val="F00659"/>
              </a:buClr>
            </a:pPr>
            <a:endParaRPr lang="pt-BR" sz="12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Atividade de teste que envolve a </a:t>
            </a:r>
            <a:r>
              <a:rPr lang="pt-BR" sz="1600" u="sng" dirty="0">
                <a:solidFill>
                  <a:schemeClr val="accent1">
                    <a:lumMod val="20000"/>
                    <a:lumOff val="80000"/>
                  </a:schemeClr>
                </a:solidFill>
              </a:rPr>
              <a:t>execução do software</a:t>
            </a:r>
            <a:r>
              <a:rPr lang="pt-BR" sz="1600" dirty="0">
                <a:solidFill>
                  <a:schemeClr val="accent1">
                    <a:lumMod val="20000"/>
                    <a:lumOff val="80000"/>
                  </a:schemeClr>
                </a:solidFill>
              </a:rPr>
              <a:t>, fornecendo entradas e avaliando as saídas e o comportamento apresentado.</a:t>
            </a:r>
          </a:p>
          <a:p>
            <a:pPr>
              <a:buClr>
                <a:srgbClr val="F00659"/>
              </a:buClr>
            </a:pPr>
            <a:endParaRPr lang="pt-BR" sz="16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Testes dinâmicos podem ser:  </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Funcionais</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Não-funcionais</a:t>
            </a:r>
          </a:p>
        </p:txBody>
      </p:sp>
    </p:spTree>
    <p:extLst>
      <p:ext uri="{BB962C8B-B14F-4D97-AF65-F5344CB8AC3E}">
        <p14:creationId xmlns:p14="http://schemas.microsoft.com/office/powerpoint/2010/main" val="256418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O que é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tângulo 11">
            <a:extLst>
              <a:ext uri="{FF2B5EF4-FFF2-40B4-BE49-F238E27FC236}">
                <a16:creationId xmlns:a16="http://schemas.microsoft.com/office/drawing/2014/main" id="{441D79DB-4CBD-7542-DB85-B3FFCF83AD2B}"/>
              </a:ext>
            </a:extLst>
          </p:cNvPr>
          <p:cNvSpPr/>
          <p:nvPr/>
        </p:nvSpPr>
        <p:spPr>
          <a:xfrm>
            <a:off x="457200" y="1276350"/>
            <a:ext cx="8229600" cy="830997"/>
          </a:xfrm>
          <a:prstGeom prst="rect">
            <a:avLst/>
          </a:prstGeom>
          <a:noFill/>
          <a:ln>
            <a:solidFill>
              <a:srgbClr val="F00659"/>
            </a:solidFill>
          </a:ln>
        </p:spPr>
        <p:txBody>
          <a:bodyPr wrap="square">
            <a:spAutoFit/>
          </a:bodyPr>
          <a:lstStyle/>
          <a:p>
            <a:pPr algn="ctr">
              <a:buClr>
                <a:srgbClr val="F00659"/>
              </a:buClr>
            </a:pPr>
            <a:r>
              <a:rPr lang="pt-BR" sz="2400" b="1" dirty="0">
                <a:solidFill>
                  <a:schemeClr val="accent1">
                    <a:lumMod val="20000"/>
                    <a:lumOff val="80000"/>
                  </a:schemeClr>
                </a:solidFill>
              </a:rPr>
              <a:t>Testar é o processo de executar um programa de software com a </a:t>
            </a:r>
            <a:r>
              <a:rPr lang="pt-BR" sz="2400" b="1" dirty="0">
                <a:solidFill>
                  <a:srgbClr val="F00659"/>
                </a:solidFill>
              </a:rPr>
              <a:t>intenção de encontrar erros</a:t>
            </a:r>
            <a:r>
              <a:rPr lang="pt-BR" sz="2400" b="1" dirty="0">
                <a:solidFill>
                  <a:schemeClr val="accent1">
                    <a:lumMod val="20000"/>
                    <a:lumOff val="80000"/>
                  </a:schemeClr>
                </a:solidFill>
              </a:rPr>
              <a:t>.</a:t>
            </a:r>
          </a:p>
        </p:txBody>
      </p:sp>
      <p:sp>
        <p:nvSpPr>
          <p:cNvPr id="2" name="Retângulo 1">
            <a:extLst>
              <a:ext uri="{FF2B5EF4-FFF2-40B4-BE49-F238E27FC236}">
                <a16:creationId xmlns:a16="http://schemas.microsoft.com/office/drawing/2014/main" id="{883C5C7A-ACD6-A26D-9B9E-8F77262A264B}"/>
              </a:ext>
            </a:extLst>
          </p:cNvPr>
          <p:cNvSpPr/>
          <p:nvPr/>
        </p:nvSpPr>
        <p:spPr>
          <a:xfrm>
            <a:off x="304800" y="2495550"/>
            <a:ext cx="8153400" cy="2031325"/>
          </a:xfrm>
          <a:prstGeom prst="rect">
            <a:avLst/>
          </a:prstGeom>
        </p:spPr>
        <p:txBody>
          <a:bodyPr wrap="square">
            <a:spAutoFit/>
          </a:bodyPr>
          <a:lstStyle/>
          <a:p>
            <a:pPr>
              <a:buClr>
                <a:srgbClr val="F00659"/>
              </a:buClr>
            </a:pPr>
            <a:r>
              <a:rPr lang="pt-BR" dirty="0">
                <a:solidFill>
                  <a:schemeClr val="accent1">
                    <a:lumMod val="20000"/>
                    <a:lumOff val="80000"/>
                  </a:schemeClr>
                </a:solidFill>
              </a:rPr>
              <a:t>No entanto, não se trata apenas de executar casos de teste...</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Teste de software é um processo que inclui muitas atividades diferentes, sendo a </a:t>
            </a:r>
            <a:r>
              <a:rPr lang="pt-BR" dirty="0">
                <a:solidFill>
                  <a:schemeClr val="accent1">
                    <a:lumMod val="20000"/>
                    <a:lumOff val="80000"/>
                  </a:schemeClr>
                </a:solidFill>
                <a:highlight>
                  <a:srgbClr val="F00659"/>
                </a:highlight>
              </a:rPr>
              <a:t>execução</a:t>
            </a:r>
            <a:r>
              <a:rPr lang="pt-BR" dirty="0">
                <a:solidFill>
                  <a:schemeClr val="accent1">
                    <a:lumMod val="20000"/>
                    <a:lumOff val="80000"/>
                  </a:schemeClr>
                </a:solidFill>
              </a:rPr>
              <a:t> do teste (incluindo a verificação dos resultados) apenas uma delas.</a:t>
            </a:r>
          </a:p>
          <a:p>
            <a:pPr>
              <a:buClr>
                <a:srgbClr val="F00659"/>
              </a:buClr>
            </a:pPr>
            <a:r>
              <a:rPr lang="pt-BR" dirty="0">
                <a:solidFill>
                  <a:schemeClr val="accent1">
                    <a:lumMod val="20000"/>
                    <a:lumOff val="80000"/>
                  </a:schemeClr>
                </a:solidFill>
              </a:rPr>
              <a:t>O processo de teste também inclui atividades como </a:t>
            </a:r>
            <a:r>
              <a:rPr lang="pt-BR" dirty="0">
                <a:solidFill>
                  <a:schemeClr val="accent1">
                    <a:lumMod val="20000"/>
                    <a:lumOff val="80000"/>
                  </a:schemeClr>
                </a:solidFill>
                <a:highlight>
                  <a:srgbClr val="F00659"/>
                </a:highlight>
              </a:rPr>
              <a:t>planejamento</a:t>
            </a:r>
            <a:r>
              <a:rPr lang="pt-BR" dirty="0">
                <a:solidFill>
                  <a:schemeClr val="accent1">
                    <a:lumMod val="20000"/>
                    <a:lumOff val="80000"/>
                  </a:schemeClr>
                </a:solidFill>
              </a:rPr>
              <a:t> de teste, </a:t>
            </a:r>
            <a:r>
              <a:rPr lang="pt-BR" dirty="0">
                <a:solidFill>
                  <a:schemeClr val="accent1">
                    <a:lumMod val="20000"/>
                    <a:lumOff val="80000"/>
                  </a:schemeClr>
                </a:solidFill>
                <a:highlight>
                  <a:srgbClr val="F00659"/>
                </a:highlight>
              </a:rPr>
              <a:t>análise</a:t>
            </a:r>
            <a:r>
              <a:rPr lang="pt-BR" dirty="0">
                <a:solidFill>
                  <a:schemeClr val="accent1">
                    <a:lumMod val="20000"/>
                    <a:lumOff val="80000"/>
                  </a:schemeClr>
                </a:solidFill>
              </a:rPr>
              <a:t>, </a:t>
            </a:r>
            <a:r>
              <a:rPr lang="pt-BR" dirty="0">
                <a:solidFill>
                  <a:schemeClr val="accent1">
                    <a:lumMod val="20000"/>
                    <a:lumOff val="80000"/>
                  </a:schemeClr>
                </a:solidFill>
                <a:highlight>
                  <a:srgbClr val="F00659"/>
                </a:highlight>
              </a:rPr>
              <a:t>modelagem</a:t>
            </a:r>
            <a:r>
              <a:rPr lang="pt-BR" dirty="0">
                <a:solidFill>
                  <a:schemeClr val="accent1">
                    <a:lumMod val="20000"/>
                    <a:lumOff val="80000"/>
                  </a:schemeClr>
                </a:solidFill>
              </a:rPr>
              <a:t> e </a:t>
            </a:r>
            <a:r>
              <a:rPr lang="pt-BR" dirty="0">
                <a:solidFill>
                  <a:schemeClr val="accent1">
                    <a:lumMod val="20000"/>
                    <a:lumOff val="80000"/>
                  </a:schemeClr>
                </a:solidFill>
                <a:highlight>
                  <a:srgbClr val="F00659"/>
                </a:highlight>
              </a:rPr>
              <a:t>implementação</a:t>
            </a:r>
            <a:r>
              <a:rPr lang="pt-BR" dirty="0">
                <a:solidFill>
                  <a:schemeClr val="accent1">
                    <a:lumMod val="20000"/>
                    <a:lumOff val="80000"/>
                  </a:schemeClr>
                </a:solidFill>
              </a:rPr>
              <a:t> dos testes, </a:t>
            </a:r>
            <a:r>
              <a:rPr lang="pt-BR" dirty="0">
                <a:solidFill>
                  <a:schemeClr val="accent1">
                    <a:lumMod val="20000"/>
                    <a:lumOff val="80000"/>
                  </a:schemeClr>
                </a:solidFill>
                <a:highlight>
                  <a:srgbClr val="F00659"/>
                </a:highlight>
              </a:rPr>
              <a:t>relatórios</a:t>
            </a:r>
            <a:r>
              <a:rPr lang="pt-BR" dirty="0">
                <a:solidFill>
                  <a:schemeClr val="accent1">
                    <a:lumMod val="20000"/>
                    <a:lumOff val="80000"/>
                  </a:schemeClr>
                </a:solidFill>
              </a:rPr>
              <a:t> de progresso e resultados de testes e avaliação da qualidade de um objeto de teste.</a:t>
            </a:r>
          </a:p>
        </p:txBody>
      </p:sp>
      <p:sp>
        <p:nvSpPr>
          <p:cNvPr id="3" name="CaixaDeTexto 2">
            <a:extLst>
              <a:ext uri="{FF2B5EF4-FFF2-40B4-BE49-F238E27FC236}">
                <a16:creationId xmlns:a16="http://schemas.microsoft.com/office/drawing/2014/main" id="{DD6464A5-7A17-A942-65BE-615682EECDB8}"/>
              </a:ext>
            </a:extLst>
          </p:cNvPr>
          <p:cNvSpPr txBox="1"/>
          <p:nvPr/>
        </p:nvSpPr>
        <p:spPr>
          <a:xfrm>
            <a:off x="7182780" y="2107347"/>
            <a:ext cx="1590500" cy="253916"/>
          </a:xfrm>
          <a:prstGeom prst="rect">
            <a:avLst/>
          </a:prstGeom>
          <a:noFill/>
        </p:spPr>
        <p:txBody>
          <a:bodyPr wrap="none" rtlCol="0">
            <a:spAutoFit/>
          </a:bodyPr>
          <a:lstStyle/>
          <a:p>
            <a:pPr algn="r"/>
            <a:r>
              <a:rPr lang="pt-BR" sz="1050" i="1" dirty="0">
                <a:solidFill>
                  <a:schemeClr val="accent1">
                    <a:lumMod val="20000"/>
                    <a:lumOff val="80000"/>
                  </a:schemeClr>
                </a:solidFill>
              </a:rPr>
              <a:t>MYERS, </a:t>
            </a:r>
            <a:r>
              <a:rPr lang="pt-BR" sz="1050" i="1" dirty="0" err="1">
                <a:solidFill>
                  <a:schemeClr val="accent1">
                    <a:lumMod val="20000"/>
                    <a:lumOff val="80000"/>
                  </a:schemeClr>
                </a:solidFill>
              </a:rPr>
              <a:t>Glenford</a:t>
            </a:r>
            <a:r>
              <a:rPr lang="pt-BR" sz="1050" i="1" dirty="0">
                <a:solidFill>
                  <a:schemeClr val="accent1">
                    <a:lumMod val="20000"/>
                    <a:lumOff val="80000"/>
                  </a:schemeClr>
                </a:solidFill>
              </a:rPr>
              <a:t> J. - 1979</a:t>
            </a:r>
          </a:p>
        </p:txBody>
      </p:sp>
    </p:spTree>
    <p:extLst>
      <p:ext uri="{BB962C8B-B14F-4D97-AF65-F5344CB8AC3E}">
        <p14:creationId xmlns:p14="http://schemas.microsoft.com/office/powerpoint/2010/main" val="2433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2862322"/>
          </a:xfrm>
          <a:prstGeom prst="rect">
            <a:avLst/>
          </a:prstGeom>
        </p:spPr>
        <p:txBody>
          <a:bodyPr wrap="square">
            <a:spAutoFit/>
          </a:bodyPr>
          <a:lstStyle/>
          <a:p>
            <a:pPr marL="342900" indent="-342900">
              <a:buClr>
                <a:srgbClr val="F00659"/>
              </a:buClr>
              <a:buFont typeface="Arial" panose="020B0604020202020204" pitchFamily="34" charset="0"/>
              <a:buChar char="•"/>
            </a:pPr>
            <a:r>
              <a:rPr lang="pt-BR" sz="2000" b="1" dirty="0">
                <a:solidFill>
                  <a:schemeClr val="accent1">
                    <a:lumMod val="20000"/>
                    <a:lumOff val="80000"/>
                  </a:schemeClr>
                </a:solidFill>
                <a:highlight>
                  <a:srgbClr val="F00659"/>
                </a:highlight>
              </a:rPr>
              <a:t>Erro:</a:t>
            </a:r>
            <a:r>
              <a:rPr lang="pt-BR" sz="2000" dirty="0">
                <a:solidFill>
                  <a:schemeClr val="accent1">
                    <a:lumMod val="20000"/>
                    <a:lumOff val="80000"/>
                  </a:schemeClr>
                </a:solidFill>
              </a:rPr>
              <a:t> Também chamado de </a:t>
            </a:r>
            <a:r>
              <a:rPr lang="pt-BR" sz="2000" b="1" dirty="0">
                <a:solidFill>
                  <a:schemeClr val="accent1">
                    <a:lumMod val="20000"/>
                    <a:lumOff val="80000"/>
                  </a:schemeClr>
                </a:solidFill>
              </a:rPr>
              <a:t>engano</a:t>
            </a:r>
            <a:r>
              <a:rPr lang="pt-BR" sz="2000" dirty="0">
                <a:solidFill>
                  <a:schemeClr val="accent1">
                    <a:lumMod val="20000"/>
                    <a:lumOff val="80000"/>
                  </a:schemeClr>
                </a:solidFill>
              </a:rPr>
              <a:t> (</a:t>
            </a:r>
            <a:r>
              <a:rPr lang="pt-BR" sz="2000" i="1" dirty="0" err="1">
                <a:solidFill>
                  <a:schemeClr val="accent1">
                    <a:lumMod val="20000"/>
                    <a:lumOff val="80000"/>
                  </a:schemeClr>
                </a:solidFill>
              </a:rPr>
              <a:t>mistake</a:t>
            </a:r>
            <a:r>
              <a:rPr lang="pt-BR" sz="2000" dirty="0">
                <a:solidFill>
                  <a:schemeClr val="accent1">
                    <a:lumMod val="20000"/>
                    <a:lumOff val="80000"/>
                  </a:schemeClr>
                </a:solidFill>
              </a:rPr>
              <a:t>), é uma </a:t>
            </a:r>
            <a:r>
              <a:rPr lang="pt-BR" sz="2000" u="sng" dirty="0">
                <a:solidFill>
                  <a:schemeClr val="accent1">
                    <a:lumMod val="20000"/>
                    <a:lumOff val="80000"/>
                  </a:schemeClr>
                </a:solidFill>
              </a:rPr>
              <a:t>ação humana</a:t>
            </a:r>
            <a:r>
              <a:rPr lang="pt-BR" sz="2000" dirty="0">
                <a:solidFill>
                  <a:schemeClr val="accent1">
                    <a:lumMod val="20000"/>
                    <a:lumOff val="80000"/>
                  </a:schemeClr>
                </a:solidFill>
              </a:rPr>
              <a:t> que produz um resultado incorreto.</a:t>
            </a:r>
          </a:p>
          <a:p>
            <a:pPr marL="342900" indent="-342900">
              <a:buClr>
                <a:srgbClr val="F00659"/>
              </a:buClr>
              <a:buFont typeface="Arial" panose="020B0604020202020204" pitchFamily="34" charset="0"/>
              <a:buChar char="•"/>
            </a:pPr>
            <a:endParaRPr lang="pt-BR" sz="2000"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sz="2000" b="1" dirty="0">
                <a:solidFill>
                  <a:schemeClr val="accent1">
                    <a:lumMod val="20000"/>
                    <a:lumOff val="80000"/>
                  </a:schemeClr>
                </a:solidFill>
                <a:highlight>
                  <a:srgbClr val="F00659"/>
                </a:highlight>
              </a:rPr>
              <a:t>Defeito:</a:t>
            </a:r>
            <a:r>
              <a:rPr lang="pt-BR" sz="2000" b="1" dirty="0">
                <a:solidFill>
                  <a:schemeClr val="accent1">
                    <a:lumMod val="20000"/>
                    <a:lumOff val="80000"/>
                  </a:schemeClr>
                </a:solidFill>
              </a:rPr>
              <a:t> </a:t>
            </a:r>
            <a:r>
              <a:rPr lang="pt-BR" sz="2000" dirty="0">
                <a:solidFill>
                  <a:schemeClr val="accent1">
                    <a:lumMod val="20000"/>
                    <a:lumOff val="80000"/>
                  </a:schemeClr>
                </a:solidFill>
              </a:rPr>
              <a:t>Também chamado de </a:t>
            </a:r>
            <a:r>
              <a:rPr lang="pt-BR" sz="2000" b="1" dirty="0">
                <a:solidFill>
                  <a:schemeClr val="accent1">
                    <a:lumMod val="20000"/>
                    <a:lumOff val="80000"/>
                  </a:schemeClr>
                </a:solidFill>
              </a:rPr>
              <a:t>falta</a:t>
            </a:r>
            <a:r>
              <a:rPr lang="pt-BR" sz="2000" dirty="0">
                <a:solidFill>
                  <a:schemeClr val="accent1">
                    <a:lumMod val="20000"/>
                    <a:lumOff val="80000"/>
                  </a:schemeClr>
                </a:solidFill>
              </a:rPr>
              <a:t> ou </a:t>
            </a:r>
            <a:r>
              <a:rPr lang="pt-BR" sz="2000" b="1" i="1" dirty="0">
                <a:solidFill>
                  <a:schemeClr val="accent1">
                    <a:lumMod val="20000"/>
                    <a:lumOff val="80000"/>
                  </a:schemeClr>
                </a:solidFill>
              </a:rPr>
              <a:t>bug</a:t>
            </a:r>
            <a:r>
              <a:rPr lang="pt-BR" sz="2000" dirty="0">
                <a:solidFill>
                  <a:schemeClr val="accent1">
                    <a:lumMod val="20000"/>
                    <a:lumOff val="80000"/>
                  </a:schemeClr>
                </a:solidFill>
              </a:rPr>
              <a:t>, é uma imperfeição ou deficiência em um produto de trabalho (código ou outro) </a:t>
            </a:r>
            <a:r>
              <a:rPr lang="pt-BR" sz="2000" u="sng" dirty="0">
                <a:solidFill>
                  <a:schemeClr val="accent1">
                    <a:lumMod val="20000"/>
                    <a:lumOff val="80000"/>
                  </a:schemeClr>
                </a:solidFill>
              </a:rPr>
              <a:t>causada por um erro</a:t>
            </a:r>
            <a:r>
              <a:rPr lang="pt-BR" sz="2000" dirty="0">
                <a:solidFill>
                  <a:schemeClr val="accent1">
                    <a:lumMod val="20000"/>
                    <a:lumOff val="80000"/>
                  </a:schemeClr>
                </a:solidFill>
              </a:rPr>
              <a:t>.</a:t>
            </a:r>
          </a:p>
          <a:p>
            <a:pPr marL="342900" indent="-342900">
              <a:buClr>
                <a:srgbClr val="F00659"/>
              </a:buClr>
              <a:buFont typeface="Arial" panose="020B0604020202020204" pitchFamily="34" charset="0"/>
              <a:buChar char="•"/>
            </a:pPr>
            <a:endParaRPr lang="pt-BR" sz="2000"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sz="2000" b="1" dirty="0">
                <a:solidFill>
                  <a:schemeClr val="accent1">
                    <a:lumMod val="20000"/>
                    <a:lumOff val="80000"/>
                  </a:schemeClr>
                </a:solidFill>
                <a:highlight>
                  <a:srgbClr val="F00659"/>
                </a:highlight>
              </a:rPr>
              <a:t>Falha:</a:t>
            </a:r>
            <a:r>
              <a:rPr lang="pt-BR" sz="2000" b="1" dirty="0">
                <a:solidFill>
                  <a:schemeClr val="accent1">
                    <a:lumMod val="20000"/>
                    <a:lumOff val="80000"/>
                  </a:schemeClr>
                </a:solidFill>
              </a:rPr>
              <a:t> </a:t>
            </a:r>
            <a:r>
              <a:rPr lang="pt-BR" sz="2000" dirty="0">
                <a:solidFill>
                  <a:schemeClr val="accent1">
                    <a:lumMod val="20000"/>
                    <a:lumOff val="80000"/>
                  </a:schemeClr>
                </a:solidFill>
              </a:rPr>
              <a:t>Evento </a:t>
            </a:r>
            <a:r>
              <a:rPr lang="pt-BR" sz="2000" u="sng" dirty="0">
                <a:solidFill>
                  <a:schemeClr val="accent1">
                    <a:lumMod val="20000"/>
                    <a:lumOff val="80000"/>
                  </a:schemeClr>
                </a:solidFill>
              </a:rPr>
              <a:t>causado por um defeito</a:t>
            </a:r>
            <a:r>
              <a:rPr lang="pt-BR" sz="2000" dirty="0">
                <a:solidFill>
                  <a:schemeClr val="accent1">
                    <a:lumMod val="20000"/>
                    <a:lumOff val="80000"/>
                  </a:schemeClr>
                </a:solidFill>
              </a:rPr>
              <a:t> no qual um sistema, ou parte dele, não executa uma função conforme os requisitos estabelecidos.</a:t>
            </a:r>
          </a:p>
        </p:txBody>
      </p:sp>
      <p:sp>
        <p:nvSpPr>
          <p:cNvPr id="5" name="CaixaDeTexto 4">
            <a:extLst>
              <a:ext uri="{FF2B5EF4-FFF2-40B4-BE49-F238E27FC236}">
                <a16:creationId xmlns:a16="http://schemas.microsoft.com/office/drawing/2014/main" id="{6D7C6D10-ADCE-1F97-CA90-0EB853C2D3BF}"/>
              </a:ext>
            </a:extLst>
          </p:cNvPr>
          <p:cNvSpPr txBox="1"/>
          <p:nvPr/>
        </p:nvSpPr>
        <p:spPr>
          <a:xfrm>
            <a:off x="2233835" y="4324351"/>
            <a:ext cx="886974" cy="461665"/>
          </a:xfrm>
          <a:prstGeom prst="rect">
            <a:avLst/>
          </a:prstGeom>
          <a:solidFill>
            <a:srgbClr val="F00659"/>
          </a:solidFill>
        </p:spPr>
        <p:txBody>
          <a:bodyPr wrap="none" rtlCol="0">
            <a:spAutoFit/>
          </a:bodyPr>
          <a:lstStyle/>
          <a:p>
            <a:pPr algn="ctr"/>
            <a:r>
              <a:rPr lang="pt-BR" sz="2400" b="1" dirty="0">
                <a:solidFill>
                  <a:schemeClr val="accent1">
                    <a:lumMod val="20000"/>
                    <a:lumOff val="80000"/>
                  </a:schemeClr>
                </a:solidFill>
              </a:rPr>
              <a:t>ERRO</a:t>
            </a:r>
          </a:p>
        </p:txBody>
      </p:sp>
      <p:sp>
        <p:nvSpPr>
          <p:cNvPr id="6" name="CaixaDeTexto 5">
            <a:extLst>
              <a:ext uri="{FF2B5EF4-FFF2-40B4-BE49-F238E27FC236}">
                <a16:creationId xmlns:a16="http://schemas.microsoft.com/office/drawing/2014/main" id="{5C6BD25E-BB48-DB1C-5A95-C131EF6FDE65}"/>
              </a:ext>
            </a:extLst>
          </p:cNvPr>
          <p:cNvSpPr txBox="1"/>
          <p:nvPr/>
        </p:nvSpPr>
        <p:spPr>
          <a:xfrm>
            <a:off x="3866497" y="4324352"/>
            <a:ext cx="1255216" cy="461665"/>
          </a:xfrm>
          <a:prstGeom prst="rect">
            <a:avLst/>
          </a:prstGeom>
          <a:solidFill>
            <a:srgbClr val="F00659"/>
          </a:solidFill>
        </p:spPr>
        <p:txBody>
          <a:bodyPr wrap="none" rtlCol="0">
            <a:spAutoFit/>
          </a:bodyPr>
          <a:lstStyle/>
          <a:p>
            <a:pPr algn="ctr"/>
            <a:r>
              <a:rPr lang="pt-BR" sz="2400" b="1" dirty="0">
                <a:solidFill>
                  <a:schemeClr val="accent1">
                    <a:lumMod val="20000"/>
                    <a:lumOff val="80000"/>
                  </a:schemeClr>
                </a:solidFill>
              </a:rPr>
              <a:t>DEFEITO</a:t>
            </a:r>
          </a:p>
        </p:txBody>
      </p:sp>
      <p:sp>
        <p:nvSpPr>
          <p:cNvPr id="7" name="CaixaDeTexto 6">
            <a:extLst>
              <a:ext uri="{FF2B5EF4-FFF2-40B4-BE49-F238E27FC236}">
                <a16:creationId xmlns:a16="http://schemas.microsoft.com/office/drawing/2014/main" id="{BF991F99-8D4E-0681-020B-47AE04E1EE74}"/>
              </a:ext>
            </a:extLst>
          </p:cNvPr>
          <p:cNvSpPr txBox="1"/>
          <p:nvPr/>
        </p:nvSpPr>
        <p:spPr>
          <a:xfrm>
            <a:off x="5867400" y="4324350"/>
            <a:ext cx="1003994" cy="461665"/>
          </a:xfrm>
          <a:prstGeom prst="rect">
            <a:avLst/>
          </a:prstGeom>
          <a:solidFill>
            <a:srgbClr val="F00659"/>
          </a:solidFill>
        </p:spPr>
        <p:txBody>
          <a:bodyPr wrap="none" rtlCol="0">
            <a:spAutoFit/>
          </a:bodyPr>
          <a:lstStyle/>
          <a:p>
            <a:pPr algn="ctr"/>
            <a:r>
              <a:rPr lang="pt-BR" sz="2400" b="1" dirty="0">
                <a:solidFill>
                  <a:schemeClr val="accent1">
                    <a:lumMod val="20000"/>
                    <a:lumOff val="80000"/>
                  </a:schemeClr>
                </a:solidFill>
              </a:rPr>
              <a:t>FALHA</a:t>
            </a:r>
          </a:p>
        </p:txBody>
      </p:sp>
      <p:sp>
        <p:nvSpPr>
          <p:cNvPr id="9" name="Seta: para a Direita 8">
            <a:extLst>
              <a:ext uri="{FF2B5EF4-FFF2-40B4-BE49-F238E27FC236}">
                <a16:creationId xmlns:a16="http://schemas.microsoft.com/office/drawing/2014/main" id="{CB4D96DE-2C03-50B1-440B-84ED1671E314}"/>
              </a:ext>
            </a:extLst>
          </p:cNvPr>
          <p:cNvSpPr/>
          <p:nvPr/>
        </p:nvSpPr>
        <p:spPr>
          <a:xfrm>
            <a:off x="3303153" y="4405015"/>
            <a:ext cx="381000" cy="381000"/>
          </a:xfrm>
          <a:prstGeom prst="rightArrow">
            <a:avLst/>
          </a:prstGeom>
          <a:solidFill>
            <a:srgbClr val="F00659"/>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pt-BR"/>
          </a:p>
        </p:txBody>
      </p:sp>
      <p:sp>
        <p:nvSpPr>
          <p:cNvPr id="11" name="Seta: para a Direita 10">
            <a:extLst>
              <a:ext uri="{FF2B5EF4-FFF2-40B4-BE49-F238E27FC236}">
                <a16:creationId xmlns:a16="http://schemas.microsoft.com/office/drawing/2014/main" id="{54C49EE8-1FAC-1669-D0F9-3693250009A6}"/>
              </a:ext>
            </a:extLst>
          </p:cNvPr>
          <p:cNvSpPr/>
          <p:nvPr/>
        </p:nvSpPr>
        <p:spPr>
          <a:xfrm>
            <a:off x="5304056" y="4405015"/>
            <a:ext cx="381000" cy="381000"/>
          </a:xfrm>
          <a:prstGeom prst="rightArrow">
            <a:avLst/>
          </a:prstGeom>
          <a:solidFill>
            <a:srgbClr val="F00659"/>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7362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2862322"/>
          </a:xfrm>
          <a:prstGeom prst="rect">
            <a:avLst/>
          </a:prstGeom>
        </p:spPr>
        <p:txBody>
          <a:bodyPr wrap="square">
            <a:spAutoFit/>
          </a:bodyPr>
          <a:lstStyle/>
          <a:p>
            <a:pPr>
              <a:buClr>
                <a:srgbClr val="F00659"/>
              </a:buClr>
            </a:pPr>
            <a:r>
              <a:rPr lang="pt-BR" sz="2000" b="1" dirty="0">
                <a:solidFill>
                  <a:srgbClr val="F00659"/>
                </a:solidFill>
              </a:rPr>
              <a:t>Erros</a:t>
            </a:r>
            <a:r>
              <a:rPr lang="pt-BR" sz="2000" dirty="0">
                <a:solidFill>
                  <a:schemeClr val="accent1">
                    <a:lumMod val="20000"/>
                    <a:lumOff val="80000"/>
                  </a:schemeClr>
                </a:solidFill>
              </a:rPr>
              <a:t> podem acontecer por razões como:</a:t>
            </a:r>
          </a:p>
          <a:p>
            <a:pPr>
              <a:buClr>
                <a:srgbClr val="F00659"/>
              </a:buClr>
            </a:pPr>
            <a:endParaRPr lang="pt-BR" sz="2000"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Ignorância / Falta de conhecimento</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Pressão de tempo</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Negligência</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Inexperiência</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Complexidade</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Mal-entendido</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Falha de comunicação</a:t>
            </a:r>
          </a:p>
        </p:txBody>
      </p:sp>
    </p:spTree>
    <p:extLst>
      <p:ext uri="{BB962C8B-B14F-4D97-AF65-F5344CB8AC3E}">
        <p14:creationId xmlns:p14="http://schemas.microsoft.com/office/powerpoint/2010/main" val="54194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3477875"/>
          </a:xfrm>
          <a:prstGeom prst="rect">
            <a:avLst/>
          </a:prstGeom>
        </p:spPr>
        <p:txBody>
          <a:bodyPr wrap="square">
            <a:spAutoFit/>
          </a:bodyPr>
          <a:lstStyle/>
          <a:p>
            <a:pPr>
              <a:buClr>
                <a:srgbClr val="F00659"/>
              </a:buClr>
            </a:pPr>
            <a:r>
              <a:rPr lang="pt-BR" sz="2000" b="1" dirty="0">
                <a:solidFill>
                  <a:schemeClr val="accent1">
                    <a:lumMod val="20000"/>
                    <a:lumOff val="80000"/>
                  </a:schemeClr>
                </a:solidFill>
                <a:highlight>
                  <a:srgbClr val="F00659"/>
                </a:highlight>
              </a:rPr>
              <a:t>Defeitos, causa-raiz e efeitos</a:t>
            </a:r>
          </a:p>
          <a:p>
            <a:pPr>
              <a:buClr>
                <a:srgbClr val="F00659"/>
              </a:buClr>
            </a:pPr>
            <a:endParaRPr lang="pt-BR" sz="2000" dirty="0">
              <a:solidFill>
                <a:schemeClr val="accent1">
                  <a:lumMod val="20000"/>
                  <a:lumOff val="80000"/>
                </a:schemeClr>
              </a:solidFill>
            </a:endParaRPr>
          </a:p>
          <a:p>
            <a:pPr>
              <a:buClr>
                <a:srgbClr val="F00659"/>
              </a:buClr>
            </a:pPr>
            <a:r>
              <a:rPr lang="pt-BR" dirty="0">
                <a:solidFill>
                  <a:schemeClr val="accent1">
                    <a:lumMod val="20000"/>
                    <a:lumOff val="80000"/>
                  </a:schemeClr>
                </a:solidFill>
              </a:rPr>
              <a:t>As causas-raiz de um defeitos são as primeiras ações ou condições que contribuíram para o surgimento desse defeito.</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A análise de causa-raiz (</a:t>
            </a:r>
            <a:r>
              <a:rPr lang="pt-BR" i="1" dirty="0">
                <a:solidFill>
                  <a:schemeClr val="accent1">
                    <a:lumMod val="20000"/>
                    <a:lumOff val="80000"/>
                  </a:schemeClr>
                </a:solidFill>
              </a:rPr>
              <a:t>Root-cause </a:t>
            </a:r>
            <a:r>
              <a:rPr lang="pt-BR" i="1" dirty="0" err="1">
                <a:solidFill>
                  <a:schemeClr val="accent1">
                    <a:lumMod val="20000"/>
                    <a:lumOff val="80000"/>
                  </a:schemeClr>
                </a:solidFill>
              </a:rPr>
              <a:t>Analysis</a:t>
            </a:r>
            <a:r>
              <a:rPr lang="pt-BR" dirty="0">
                <a:solidFill>
                  <a:schemeClr val="accent1">
                    <a:lumMod val="20000"/>
                    <a:lumOff val="80000"/>
                  </a:schemeClr>
                </a:solidFill>
              </a:rPr>
              <a:t> – RCA) é a atividade de </a:t>
            </a:r>
            <a:r>
              <a:rPr lang="pt-BR" u="sng" dirty="0">
                <a:solidFill>
                  <a:schemeClr val="accent1">
                    <a:lumMod val="20000"/>
                    <a:lumOff val="80000"/>
                  </a:schemeClr>
                </a:solidFill>
              </a:rPr>
              <a:t>investigar</a:t>
            </a:r>
            <a:r>
              <a:rPr lang="pt-BR" dirty="0">
                <a:solidFill>
                  <a:schemeClr val="accent1">
                    <a:lumMod val="20000"/>
                    <a:lumOff val="80000"/>
                  </a:schemeClr>
                </a:solidFill>
              </a:rPr>
              <a:t> profundamente o defeito para identificar suas causas-raízes, de modo que possam ser implementadas </a:t>
            </a:r>
            <a:r>
              <a:rPr lang="pt-BR" u="sng" dirty="0">
                <a:solidFill>
                  <a:schemeClr val="accent1">
                    <a:lumMod val="20000"/>
                    <a:lumOff val="80000"/>
                  </a:schemeClr>
                </a:solidFill>
              </a:rPr>
              <a:t>ações de melhoria</a:t>
            </a:r>
            <a:r>
              <a:rPr lang="pt-BR" dirty="0">
                <a:solidFill>
                  <a:schemeClr val="accent1">
                    <a:lumMod val="20000"/>
                    <a:lumOff val="80000"/>
                  </a:schemeClr>
                </a:solidFill>
              </a:rPr>
              <a:t> que evitem que tais erros e defeitos </a:t>
            </a:r>
            <a:r>
              <a:rPr lang="pt-BR" u="sng" dirty="0">
                <a:solidFill>
                  <a:schemeClr val="accent1">
                    <a:lumMod val="20000"/>
                    <a:lumOff val="80000"/>
                  </a:schemeClr>
                </a:solidFill>
              </a:rPr>
              <a:t>voltem a se repetir</a:t>
            </a:r>
            <a:r>
              <a:rPr lang="pt-BR" dirty="0">
                <a:solidFill>
                  <a:schemeClr val="accent1">
                    <a:lumMod val="20000"/>
                    <a:lumOff val="80000"/>
                  </a:schemeClr>
                </a:solidFill>
              </a:rPr>
              <a:t> no futuro.</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Os efeitos são as consequências das falhas, como reclamações de clientes, perda de receita ou reputação, etc.</a:t>
            </a:r>
          </a:p>
        </p:txBody>
      </p:sp>
    </p:spTree>
    <p:extLst>
      <p:ext uri="{BB962C8B-B14F-4D97-AF65-F5344CB8AC3E}">
        <p14:creationId xmlns:p14="http://schemas.microsoft.com/office/powerpoint/2010/main" val="360603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9648E827498144E99E283DDB8A87613" ma:contentTypeVersion="10" ma:contentTypeDescription="Criar um novo documento." ma:contentTypeScope="" ma:versionID="708cd6e5dd4ab0a51b40c981de3a2afe">
  <xsd:schema xmlns:xsd="http://www.w3.org/2001/XMLSchema" xmlns:xs="http://www.w3.org/2001/XMLSchema" xmlns:p="http://schemas.microsoft.com/office/2006/metadata/properties" xmlns:ns2="a10d6d09-ccff-44d6-9d40-69adbea4e446" xmlns:ns3="60bd9088-2ed9-416e-b61b-5c17ea7e3085" targetNamespace="http://schemas.microsoft.com/office/2006/metadata/properties" ma:root="true" ma:fieldsID="c342111ab713bbb44fbf4b2eb6724575" ns2:_="" ns3:_="">
    <xsd:import namespace="a10d6d09-ccff-44d6-9d40-69adbea4e446"/>
    <xsd:import namespace="60bd9088-2ed9-416e-b61b-5c17ea7e30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d6d09-ccff-44d6-9d40-69adbea4e4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Etiquetas de Imagem"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bd9088-2ed9-416e-b61b-5c17ea7e308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00325112-fa6e-4c90-99fb-b95943d619ae}" ma:internalName="TaxCatchAll" ma:showField="CatchAllData" ma:web="60bd9088-2ed9-416e-b61b-5c17ea7e30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0d6d09-ccff-44d6-9d40-69adbea4e446">
      <Terms xmlns="http://schemas.microsoft.com/office/infopath/2007/PartnerControls"/>
    </lcf76f155ced4ddcb4097134ff3c332f>
    <TaxCatchAll xmlns="60bd9088-2ed9-416e-b61b-5c17ea7e3085" xsi:nil="true"/>
  </documentManagement>
</p:properties>
</file>

<file path=customXml/itemProps1.xml><?xml version="1.0" encoding="utf-8"?>
<ds:datastoreItem xmlns:ds="http://schemas.openxmlformats.org/officeDocument/2006/customXml" ds:itemID="{CFD972CB-846F-4187-9EF2-1ED3FE9AD89C}">
  <ds:schemaRefs>
    <ds:schemaRef ds:uri="http://schemas.microsoft.com/sharepoint/v3/contenttype/forms"/>
  </ds:schemaRefs>
</ds:datastoreItem>
</file>

<file path=customXml/itemProps2.xml><?xml version="1.0" encoding="utf-8"?>
<ds:datastoreItem xmlns:ds="http://schemas.openxmlformats.org/officeDocument/2006/customXml" ds:itemID="{81E67CD1-A5CB-4608-8E3B-EC9B0F73A629}"/>
</file>

<file path=customXml/itemProps3.xml><?xml version="1.0" encoding="utf-8"?>
<ds:datastoreItem xmlns:ds="http://schemas.openxmlformats.org/officeDocument/2006/customXml" ds:itemID="{C5780195-75C8-4B07-83C8-F50D8F742425}"/>
</file>

<file path=docProps/app.xml><?xml version="1.0" encoding="utf-8"?>
<Properties xmlns="http://schemas.openxmlformats.org/officeDocument/2006/extended-properties" xmlns:vt="http://schemas.openxmlformats.org/officeDocument/2006/docPropsVTypes">
  <Template/>
  <TotalTime>0</TotalTime>
  <Words>1808</Words>
  <Application>Microsoft Office PowerPoint</Application>
  <PresentationFormat>On-screen Show (16:9)</PresentationFormat>
  <Paragraphs>188</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Maíra Fernandes Palácios</dc:creator>
  <cp:lastModifiedBy>Marcel Massa</cp:lastModifiedBy>
  <cp:revision>675</cp:revision>
  <cp:lastPrinted>2018-07-02T20:18:36Z</cp:lastPrinted>
  <dcterms:created xsi:type="dcterms:W3CDTF">2018-06-21T14:25:56Z</dcterms:created>
  <dcterms:modified xsi:type="dcterms:W3CDTF">2023-08-17T22:06:42Z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2018-06-21T00:00:00Z</vt:filetime>
  </property>
  <property fmtid="{D5CDD505-2E9C-101B-9397-08002B2CF9AE}" pid="3" name="Creator">
    <vt:lpwstr>Google</vt:lpwstr>
  </property>
  <property fmtid="{D5CDD505-2E9C-101B-9397-08002B2CF9AE}" pid="4" name="LastSaved">
    <vt:filetime>2018-06-21T00:00:00Z</vt:filetime>
  </property>
  <property fmtid="{D5CDD505-2E9C-101B-9397-08002B2CF9AE}" pid="5" name="ContentTypeId">
    <vt:lpwstr>0x010100A9648E827498144E99E283DDB8A87613</vt:lpwstr>
  </property>
</Properties>
</file>