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34"/>
  </p:notesMasterIdLst>
  <p:sldIdLst>
    <p:sldId id="321" r:id="rId8"/>
    <p:sldId id="355" r:id="rId9"/>
    <p:sldId id="445" r:id="rId10"/>
    <p:sldId id="492" r:id="rId11"/>
    <p:sldId id="399" r:id="rId12"/>
    <p:sldId id="493" r:id="rId13"/>
    <p:sldId id="495" r:id="rId14"/>
    <p:sldId id="496" r:id="rId15"/>
    <p:sldId id="497" r:id="rId16"/>
    <p:sldId id="498" r:id="rId17"/>
    <p:sldId id="494" r:id="rId18"/>
    <p:sldId id="500" r:id="rId19"/>
    <p:sldId id="501" r:id="rId20"/>
    <p:sldId id="502" r:id="rId21"/>
    <p:sldId id="503" r:id="rId22"/>
    <p:sldId id="504" r:id="rId23"/>
    <p:sldId id="505" r:id="rId24"/>
    <p:sldId id="499" r:id="rId25"/>
    <p:sldId id="507" r:id="rId26"/>
    <p:sldId id="508" r:id="rId27"/>
    <p:sldId id="506" r:id="rId28"/>
    <p:sldId id="509" r:id="rId29"/>
    <p:sldId id="510" r:id="rId30"/>
    <p:sldId id="511" r:id="rId31"/>
    <p:sldId id="513" r:id="rId32"/>
    <p:sldId id="480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0000FF"/>
    <a:srgbClr val="EBAFB5"/>
    <a:srgbClr val="F34B77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8F339-41F6-4D44-B8A8-FD1D761738B5}" v="57" dt="2023-05-10T22:32:12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6" autoAdjust="0"/>
  </p:normalViewPr>
  <p:slideViewPr>
    <p:cSldViewPr snapToGrid="0" snapToObjects="1"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Massa" userId="5d9f202486148b73" providerId="LiveId" clId="{E608F339-41F6-4D44-B8A8-FD1D761738B5}"/>
    <pc:docChg chg="undo custSel addSld delSld modSld sldOrd">
      <pc:chgData name="Marcel Massa" userId="5d9f202486148b73" providerId="LiveId" clId="{E608F339-41F6-4D44-B8A8-FD1D761738B5}" dt="2023-05-10T22:34:33.185" v="7992" actId="14100"/>
      <pc:docMkLst>
        <pc:docMk/>
      </pc:docMkLst>
      <pc:sldChg chg="modSp mod">
        <pc:chgData name="Marcel Massa" userId="5d9f202486148b73" providerId="LiveId" clId="{E608F339-41F6-4D44-B8A8-FD1D761738B5}" dt="2023-05-08T16:20:46.876" v="41" actId="1076"/>
        <pc:sldMkLst>
          <pc:docMk/>
          <pc:sldMk cId="1416484409" sldId="321"/>
        </pc:sldMkLst>
        <pc:spChg chg="mod">
          <ac:chgData name="Marcel Massa" userId="5d9f202486148b73" providerId="LiveId" clId="{E608F339-41F6-4D44-B8A8-FD1D761738B5}" dt="2023-05-08T16:20:41.348" v="40" actId="1076"/>
          <ac:spMkLst>
            <pc:docMk/>
            <pc:sldMk cId="1416484409" sldId="321"/>
            <ac:spMk id="2" creationId="{FC249522-84B0-4814-C43A-9C125BF84678}"/>
          </ac:spMkLst>
        </pc:spChg>
        <pc:spChg chg="mod">
          <ac:chgData name="Marcel Massa" userId="5d9f202486148b73" providerId="LiveId" clId="{E608F339-41F6-4D44-B8A8-FD1D761738B5}" dt="2023-05-08T16:20:38.358" v="39" actId="1076"/>
          <ac:spMkLst>
            <pc:docMk/>
            <pc:sldMk cId="1416484409" sldId="321"/>
            <ac:spMk id="3" creationId="{43E3C49C-560A-27BF-980C-AAA1BAA87680}"/>
          </ac:spMkLst>
        </pc:spChg>
        <pc:picChg chg="mod">
          <ac:chgData name="Marcel Massa" userId="5d9f202486148b73" providerId="LiveId" clId="{E608F339-41F6-4D44-B8A8-FD1D761738B5}" dt="2023-05-08T16:20:46.876" v="41" actId="1076"/>
          <ac:picMkLst>
            <pc:docMk/>
            <pc:sldMk cId="1416484409" sldId="321"/>
            <ac:picMk id="6" creationId="{00000000-0000-0000-0000-000000000000}"/>
          </ac:picMkLst>
        </pc:picChg>
      </pc:sldChg>
      <pc:sldChg chg="addSp delSp modSp mod">
        <pc:chgData name="Marcel Massa" userId="5d9f202486148b73" providerId="LiveId" clId="{E608F339-41F6-4D44-B8A8-FD1D761738B5}" dt="2023-05-10T22:28:43.279" v="7741" actId="1076"/>
        <pc:sldMkLst>
          <pc:docMk/>
          <pc:sldMk cId="3902062492" sldId="355"/>
        </pc:sldMkLst>
        <pc:spChg chg="add mod">
          <ac:chgData name="Marcel Massa" userId="5d9f202486148b73" providerId="LiveId" clId="{E608F339-41F6-4D44-B8A8-FD1D761738B5}" dt="2023-05-08T16:19:19.665" v="1"/>
          <ac:spMkLst>
            <pc:docMk/>
            <pc:sldMk cId="3902062492" sldId="355"/>
            <ac:spMk id="2" creationId="{40394CC8-1630-D116-F4AD-00AE7A1E6BA2}"/>
          </ac:spMkLst>
        </pc:spChg>
        <pc:spChg chg="mod">
          <ac:chgData name="Marcel Massa" userId="5d9f202486148b73" providerId="LiveId" clId="{E608F339-41F6-4D44-B8A8-FD1D761738B5}" dt="2023-05-10T22:28:43.279" v="7741" actId="1076"/>
          <ac:spMkLst>
            <pc:docMk/>
            <pc:sldMk cId="3902062492" sldId="355"/>
            <ac:spMk id="3" creationId="{00000000-0000-0000-0000-000000000000}"/>
          </ac:spMkLst>
        </pc:spChg>
        <pc:spChg chg="del">
          <ac:chgData name="Marcel Massa" userId="5d9f202486148b73" providerId="LiveId" clId="{E608F339-41F6-4D44-B8A8-FD1D761738B5}" dt="2023-05-08T16:19:19.218" v="0" actId="478"/>
          <ac:spMkLst>
            <pc:docMk/>
            <pc:sldMk cId="3902062492" sldId="355"/>
            <ac:spMk id="6" creationId="{00000000-0000-0000-0000-000000000000}"/>
          </ac:spMkLst>
        </pc:spChg>
      </pc:sldChg>
      <pc:sldChg chg="del">
        <pc:chgData name="Marcel Massa" userId="5d9f202486148b73" providerId="LiveId" clId="{E608F339-41F6-4D44-B8A8-FD1D761738B5}" dt="2023-05-10T22:28:48.753" v="7742" actId="47"/>
        <pc:sldMkLst>
          <pc:docMk/>
          <pc:sldMk cId="3494748" sldId="382"/>
        </pc:sldMkLst>
      </pc:sldChg>
      <pc:sldChg chg="addSp delSp modSp mod ord">
        <pc:chgData name="Marcel Massa" userId="5d9f202486148b73" providerId="LiveId" clId="{E608F339-41F6-4D44-B8A8-FD1D761738B5}" dt="2023-05-08T17:47:30.002" v="854" actId="20577"/>
        <pc:sldMkLst>
          <pc:docMk/>
          <pc:sldMk cId="1930971496" sldId="399"/>
        </pc:sldMkLst>
        <pc:spChg chg="add mod">
          <ac:chgData name="Marcel Massa" userId="5d9f202486148b73" providerId="LiveId" clId="{E608F339-41F6-4D44-B8A8-FD1D761738B5}" dt="2023-05-08T17:00:56.147" v="258" actId="20577"/>
          <ac:spMkLst>
            <pc:docMk/>
            <pc:sldMk cId="1930971496" sldId="399"/>
            <ac:spMk id="2" creationId="{BE5BAC6C-0B0E-D3F1-8D71-BBA0C3FB9C22}"/>
          </ac:spMkLst>
        </pc:spChg>
        <pc:spChg chg="add mod">
          <ac:chgData name="Marcel Massa" userId="5d9f202486148b73" providerId="LiveId" clId="{E608F339-41F6-4D44-B8A8-FD1D761738B5}" dt="2023-05-08T16:23:11.727" v="43"/>
          <ac:spMkLst>
            <pc:docMk/>
            <pc:sldMk cId="1930971496" sldId="399"/>
            <ac:spMk id="4" creationId="{FEB172FD-ADC6-F251-63FE-A97F0874F9C7}"/>
          </ac:spMkLst>
        </pc:spChg>
        <pc:spChg chg="add mod">
          <ac:chgData name="Marcel Massa" userId="5d9f202486148b73" providerId="LiveId" clId="{E608F339-41F6-4D44-B8A8-FD1D761738B5}" dt="2023-05-08T17:47:30.002" v="854" actId="20577"/>
          <ac:spMkLst>
            <pc:docMk/>
            <pc:sldMk cId="1930971496" sldId="399"/>
            <ac:spMk id="5" creationId="{4058C7A1-49A6-ADE4-9A42-15B8762F9C2A}"/>
          </ac:spMkLst>
        </pc:spChg>
        <pc:spChg chg="del">
          <ac:chgData name="Marcel Massa" userId="5d9f202486148b73" providerId="LiveId" clId="{E608F339-41F6-4D44-B8A8-FD1D761738B5}" dt="2023-05-08T16:23:06.893" v="42" actId="478"/>
          <ac:spMkLst>
            <pc:docMk/>
            <pc:sldMk cId="1930971496" sldId="399"/>
            <ac:spMk id="11" creationId="{00000000-0000-0000-0000-000000000000}"/>
          </ac:spMkLst>
        </pc:spChg>
        <pc:spChg chg="del">
          <ac:chgData name="Marcel Massa" userId="5d9f202486148b73" providerId="LiveId" clId="{E608F339-41F6-4D44-B8A8-FD1D761738B5}" dt="2023-05-08T16:23:06.893" v="42" actId="478"/>
          <ac:spMkLst>
            <pc:docMk/>
            <pc:sldMk cId="1930971496" sldId="399"/>
            <ac:spMk id="16" creationId="{2C587011-76DA-A0D6-7964-904347673A58}"/>
          </ac:spMkLst>
        </pc:spChg>
        <pc:spChg chg="del">
          <ac:chgData name="Marcel Massa" userId="5d9f202486148b73" providerId="LiveId" clId="{E608F339-41F6-4D44-B8A8-FD1D761738B5}" dt="2023-05-08T16:23:06.893" v="42" actId="478"/>
          <ac:spMkLst>
            <pc:docMk/>
            <pc:sldMk cId="1930971496" sldId="399"/>
            <ac:spMk id="19" creationId="{54FE5D92-002E-6AAE-5355-B6F8170D27AE}"/>
          </ac:spMkLst>
        </pc:spChg>
        <pc:spChg chg="del">
          <ac:chgData name="Marcel Massa" userId="5d9f202486148b73" providerId="LiveId" clId="{E608F339-41F6-4D44-B8A8-FD1D761738B5}" dt="2023-05-08T16:23:06.893" v="42" actId="478"/>
          <ac:spMkLst>
            <pc:docMk/>
            <pc:sldMk cId="1930971496" sldId="399"/>
            <ac:spMk id="21" creationId="{00000000-0000-0000-0000-000000000000}"/>
          </ac:spMkLst>
        </pc:spChg>
        <pc:spChg chg="del">
          <ac:chgData name="Marcel Massa" userId="5d9f202486148b73" providerId="LiveId" clId="{E608F339-41F6-4D44-B8A8-FD1D761738B5}" dt="2023-05-08T16:23:06.893" v="42" actId="478"/>
          <ac:spMkLst>
            <pc:docMk/>
            <pc:sldMk cId="1930971496" sldId="399"/>
            <ac:spMk id="22" creationId="{0161160C-0CEE-D636-CD28-A8D2FEBA95F0}"/>
          </ac:spMkLst>
        </pc:spChg>
        <pc:spChg chg="del">
          <ac:chgData name="Marcel Massa" userId="5d9f202486148b73" providerId="LiveId" clId="{E608F339-41F6-4D44-B8A8-FD1D761738B5}" dt="2023-05-08T16:23:06.893" v="42" actId="478"/>
          <ac:spMkLst>
            <pc:docMk/>
            <pc:sldMk cId="1930971496" sldId="399"/>
            <ac:spMk id="26" creationId="{BDD0E8AD-4C26-D273-94CF-826FCB272EC8}"/>
          </ac:spMkLst>
        </pc:spChg>
        <pc:picChg chg="add mod">
          <ac:chgData name="Marcel Massa" userId="5d9f202486148b73" providerId="LiveId" clId="{E608F339-41F6-4D44-B8A8-FD1D761738B5}" dt="2023-05-08T16:23:11.727" v="43"/>
          <ac:picMkLst>
            <pc:docMk/>
            <pc:sldMk cId="1930971496" sldId="399"/>
            <ac:picMk id="3" creationId="{4211E2A2-292D-B6E0-6C59-944436C5B981}"/>
          </ac:picMkLst>
        </pc:picChg>
        <pc:picChg chg="del">
          <ac:chgData name="Marcel Massa" userId="5d9f202486148b73" providerId="LiveId" clId="{E608F339-41F6-4D44-B8A8-FD1D761738B5}" dt="2023-05-08T16:23:06.893" v="42" actId="478"/>
          <ac:picMkLst>
            <pc:docMk/>
            <pc:sldMk cId="1930971496" sldId="399"/>
            <ac:picMk id="25" creationId="{1D52B83A-00B4-6DBA-167F-D349E2F0B992}"/>
          </ac:picMkLst>
        </pc:picChg>
        <pc:picChg chg="del">
          <ac:chgData name="Marcel Massa" userId="5d9f202486148b73" providerId="LiveId" clId="{E608F339-41F6-4D44-B8A8-FD1D761738B5}" dt="2023-05-08T16:23:06.893" v="42" actId="478"/>
          <ac:picMkLst>
            <pc:docMk/>
            <pc:sldMk cId="1930971496" sldId="399"/>
            <ac:picMk id="1026" creationId="{32180CDA-94BB-537D-91D1-4AC3B3C95A0D}"/>
          </ac:picMkLst>
        </pc:picChg>
      </pc:sldChg>
      <pc:sldChg chg="del">
        <pc:chgData name="Marcel Massa" userId="5d9f202486148b73" providerId="LiveId" clId="{E608F339-41F6-4D44-B8A8-FD1D761738B5}" dt="2023-05-10T17:54:34.991" v="4870" actId="47"/>
        <pc:sldMkLst>
          <pc:docMk/>
          <pc:sldMk cId="794978058" sldId="408"/>
        </pc:sldMkLst>
      </pc:sldChg>
      <pc:sldChg chg="del">
        <pc:chgData name="Marcel Massa" userId="5d9f202486148b73" providerId="LiveId" clId="{E608F339-41F6-4D44-B8A8-FD1D761738B5}" dt="2023-05-10T22:17:15.909" v="7637" actId="47"/>
        <pc:sldMkLst>
          <pc:docMk/>
          <pc:sldMk cId="1519032118" sldId="410"/>
        </pc:sldMkLst>
      </pc:sldChg>
      <pc:sldChg chg="del">
        <pc:chgData name="Marcel Massa" userId="5d9f202486148b73" providerId="LiveId" clId="{E608F339-41F6-4D44-B8A8-FD1D761738B5}" dt="2023-05-10T11:04:06.524" v="1091" actId="47"/>
        <pc:sldMkLst>
          <pc:docMk/>
          <pc:sldMk cId="955539060" sldId="435"/>
        </pc:sldMkLst>
      </pc:sldChg>
      <pc:sldChg chg="del">
        <pc:chgData name="Marcel Massa" userId="5d9f202486148b73" providerId="LiveId" clId="{E608F339-41F6-4D44-B8A8-FD1D761738B5}" dt="2023-05-10T17:53:46.450" v="4860" actId="47"/>
        <pc:sldMkLst>
          <pc:docMk/>
          <pc:sldMk cId="1806892210" sldId="439"/>
        </pc:sldMkLst>
      </pc:sldChg>
      <pc:sldChg chg="del">
        <pc:chgData name="Marcel Massa" userId="5d9f202486148b73" providerId="LiveId" clId="{E608F339-41F6-4D44-B8A8-FD1D761738B5}" dt="2023-05-10T12:22:18.489" v="1935" actId="47"/>
        <pc:sldMkLst>
          <pc:docMk/>
          <pc:sldMk cId="4061357086" sldId="442"/>
        </pc:sldMkLst>
      </pc:sldChg>
      <pc:sldChg chg="del">
        <pc:chgData name="Marcel Massa" userId="5d9f202486148b73" providerId="LiveId" clId="{E608F339-41F6-4D44-B8A8-FD1D761738B5}" dt="2023-05-10T17:54:05.318" v="4868" actId="47"/>
        <pc:sldMkLst>
          <pc:docMk/>
          <pc:sldMk cId="2455391409" sldId="443"/>
        </pc:sldMkLst>
      </pc:sldChg>
      <pc:sldChg chg="addSp delSp modSp mod">
        <pc:chgData name="Marcel Massa" userId="5d9f202486148b73" providerId="LiveId" clId="{E608F339-41F6-4D44-B8A8-FD1D761738B5}" dt="2023-05-10T22:34:33.185" v="7992" actId="14100"/>
        <pc:sldMkLst>
          <pc:docMk/>
          <pc:sldMk cId="2685534826" sldId="445"/>
        </pc:sldMkLst>
        <pc:spChg chg="mod">
          <ac:chgData name="Marcel Massa" userId="5d9f202486148b73" providerId="LiveId" clId="{E608F339-41F6-4D44-B8A8-FD1D761738B5}" dt="2023-05-10T22:34:33.185" v="7992" actId="14100"/>
          <ac:spMkLst>
            <pc:docMk/>
            <pc:sldMk cId="2685534826" sldId="445"/>
            <ac:spMk id="2" creationId="{1011FE1C-D536-83CF-B612-5A46414D8AEF}"/>
          </ac:spMkLst>
        </pc:spChg>
        <pc:spChg chg="del mod">
          <ac:chgData name="Marcel Massa" userId="5d9f202486148b73" providerId="LiveId" clId="{E608F339-41F6-4D44-B8A8-FD1D761738B5}" dt="2023-05-10T22:32:12.081" v="7953" actId="478"/>
          <ac:spMkLst>
            <pc:docMk/>
            <pc:sldMk cId="2685534826" sldId="445"/>
            <ac:spMk id="3" creationId="{00000000-0000-0000-0000-000000000000}"/>
          </ac:spMkLst>
        </pc:spChg>
        <pc:spChg chg="del">
          <ac:chgData name="Marcel Massa" userId="5d9f202486148b73" providerId="LiveId" clId="{E608F339-41F6-4D44-B8A8-FD1D761738B5}" dt="2023-05-10T22:32:12.081" v="7953" actId="478"/>
          <ac:spMkLst>
            <pc:docMk/>
            <pc:sldMk cId="2685534826" sldId="445"/>
            <ac:spMk id="4" creationId="{F7E6E796-9918-3ADF-C387-4DD4B5B4C24F}"/>
          </ac:spMkLst>
        </pc:spChg>
        <pc:spChg chg="add mod">
          <ac:chgData name="Marcel Massa" userId="5d9f202486148b73" providerId="LiveId" clId="{E608F339-41F6-4D44-B8A8-FD1D761738B5}" dt="2023-05-10T22:32:31.391" v="7964" actId="1076"/>
          <ac:spMkLst>
            <pc:docMk/>
            <pc:sldMk cId="2685534826" sldId="445"/>
            <ac:spMk id="5" creationId="{1829E1A5-828F-6D62-DAEC-8125D46CA8ED}"/>
          </ac:spMkLst>
        </pc:spChg>
        <pc:spChg chg="del">
          <ac:chgData name="Marcel Massa" userId="5d9f202486148b73" providerId="LiveId" clId="{E608F339-41F6-4D44-B8A8-FD1D761738B5}" dt="2023-05-08T16:19:45.587" v="34" actId="478"/>
          <ac:spMkLst>
            <pc:docMk/>
            <pc:sldMk cId="2685534826" sldId="445"/>
            <ac:spMk id="6" creationId="{00000000-0000-0000-0000-000000000000}"/>
          </ac:spMkLst>
        </pc:spChg>
        <pc:spChg chg="add mod">
          <ac:chgData name="Marcel Massa" userId="5d9f202486148b73" providerId="LiveId" clId="{E608F339-41F6-4D44-B8A8-FD1D761738B5}" dt="2023-05-10T22:32:12.933" v="7954"/>
          <ac:spMkLst>
            <pc:docMk/>
            <pc:sldMk cId="2685534826" sldId="445"/>
            <ac:spMk id="7" creationId="{D94FD3A8-1292-A1BC-5DDD-357FDA0642D2}"/>
          </ac:spMkLst>
        </pc:spChg>
      </pc:sldChg>
      <pc:sldChg chg="addSp del mod">
        <pc:chgData name="Marcel Massa" userId="5d9f202486148b73" providerId="LiveId" clId="{E608F339-41F6-4D44-B8A8-FD1D761738B5}" dt="2023-05-08T17:45:33.813" v="785" actId="47"/>
        <pc:sldMkLst>
          <pc:docMk/>
          <pc:sldMk cId="3550838761" sldId="446"/>
        </pc:sldMkLst>
        <pc:picChg chg="add">
          <ac:chgData name="Marcel Massa" userId="5d9f202486148b73" providerId="LiveId" clId="{E608F339-41F6-4D44-B8A8-FD1D761738B5}" dt="2023-05-08T16:43:53.921" v="44" actId="22"/>
          <ac:picMkLst>
            <pc:docMk/>
            <pc:sldMk cId="3550838761" sldId="446"/>
            <ac:picMk id="4" creationId="{8A0D5ABA-74AC-B103-61D2-54667F68523F}"/>
          </ac:picMkLst>
        </pc:picChg>
      </pc:sldChg>
      <pc:sldChg chg="del">
        <pc:chgData name="Marcel Massa" userId="5d9f202486148b73" providerId="LiveId" clId="{E608F339-41F6-4D44-B8A8-FD1D761738B5}" dt="2023-05-10T17:53:53.879" v="4863" actId="47"/>
        <pc:sldMkLst>
          <pc:docMk/>
          <pc:sldMk cId="1996432964" sldId="448"/>
        </pc:sldMkLst>
      </pc:sldChg>
      <pc:sldChg chg="addSp delSp modSp mod modClrScheme chgLayout">
        <pc:chgData name="Marcel Massa" userId="5d9f202486148b73" providerId="LiveId" clId="{E608F339-41F6-4D44-B8A8-FD1D761738B5}" dt="2023-05-10T22:19:56.702" v="7670"/>
        <pc:sldMkLst>
          <pc:docMk/>
          <pc:sldMk cId="592522714" sldId="480"/>
        </pc:sldMkLst>
        <pc:spChg chg="mod">
          <ac:chgData name="Marcel Massa" userId="5d9f202486148b73" providerId="LiveId" clId="{E608F339-41F6-4D44-B8A8-FD1D761738B5}" dt="2023-05-10T22:18:48.767" v="7666" actId="207"/>
          <ac:spMkLst>
            <pc:docMk/>
            <pc:sldMk cId="592522714" sldId="480"/>
            <ac:spMk id="28" creationId="{00000000-0000-0000-0000-000000000000}"/>
          </ac:spMkLst>
        </pc:spChg>
        <pc:spChg chg="mod">
          <ac:chgData name="Marcel Massa" userId="5d9f202486148b73" providerId="LiveId" clId="{E608F339-41F6-4D44-B8A8-FD1D761738B5}" dt="2023-05-10T17:54:14.879" v="4869" actId="790"/>
          <ac:spMkLst>
            <pc:docMk/>
            <pc:sldMk cId="592522714" sldId="480"/>
            <ac:spMk id="33" creationId="{00000000-0000-0000-0000-000000000000}"/>
          </ac:spMkLst>
        </pc:spChg>
        <pc:picChg chg="add mod">
          <ac:chgData name="Marcel Massa" userId="5d9f202486148b73" providerId="LiveId" clId="{E608F339-41F6-4D44-B8A8-FD1D761738B5}" dt="2023-05-10T22:19:56.702" v="7670"/>
          <ac:picMkLst>
            <pc:docMk/>
            <pc:sldMk cId="592522714" sldId="480"/>
            <ac:picMk id="2" creationId="{1B54F4CA-719A-7BAE-246F-194E32FBAB8A}"/>
          </ac:picMkLst>
        </pc:picChg>
        <pc:picChg chg="del">
          <ac:chgData name="Marcel Massa" userId="5d9f202486148b73" providerId="LiveId" clId="{E608F339-41F6-4D44-B8A8-FD1D761738B5}" dt="2023-05-10T22:19:08.864" v="7667" actId="478"/>
          <ac:picMkLst>
            <pc:docMk/>
            <pc:sldMk cId="592522714" sldId="480"/>
            <ac:picMk id="14" creationId="{00000000-0000-0000-0000-000000000000}"/>
          </ac:picMkLst>
        </pc:picChg>
        <pc:picChg chg="del">
          <ac:chgData name="Marcel Massa" userId="5d9f202486148b73" providerId="LiveId" clId="{E608F339-41F6-4D44-B8A8-FD1D761738B5}" dt="2023-05-10T22:19:11.521" v="7668" actId="478"/>
          <ac:picMkLst>
            <pc:docMk/>
            <pc:sldMk cId="592522714" sldId="480"/>
            <ac:picMk id="16" creationId="{00000000-0000-0000-0000-000000000000}"/>
          </ac:picMkLst>
        </pc:picChg>
      </pc:sldChg>
      <pc:sldChg chg="del">
        <pc:chgData name="Marcel Massa" userId="5d9f202486148b73" providerId="LiveId" clId="{E608F339-41F6-4D44-B8A8-FD1D761738B5}" dt="2023-05-10T11:03:55.939" v="1090" actId="47"/>
        <pc:sldMkLst>
          <pc:docMk/>
          <pc:sldMk cId="4177292432" sldId="481"/>
        </pc:sldMkLst>
      </pc:sldChg>
      <pc:sldChg chg="del">
        <pc:chgData name="Marcel Massa" userId="5d9f202486148b73" providerId="LiveId" clId="{E608F339-41F6-4D44-B8A8-FD1D761738B5}" dt="2023-05-10T17:53:29.664" v="4857" actId="47"/>
        <pc:sldMkLst>
          <pc:docMk/>
          <pc:sldMk cId="4182351011" sldId="482"/>
        </pc:sldMkLst>
      </pc:sldChg>
      <pc:sldChg chg="del">
        <pc:chgData name="Marcel Massa" userId="5d9f202486148b73" providerId="LiveId" clId="{E608F339-41F6-4D44-B8A8-FD1D761738B5}" dt="2023-05-10T17:53:38.971" v="4858" actId="47"/>
        <pc:sldMkLst>
          <pc:docMk/>
          <pc:sldMk cId="967446903" sldId="483"/>
        </pc:sldMkLst>
      </pc:sldChg>
      <pc:sldChg chg="del">
        <pc:chgData name="Marcel Massa" userId="5d9f202486148b73" providerId="LiveId" clId="{E608F339-41F6-4D44-B8A8-FD1D761738B5}" dt="2023-05-10T17:53:42.734" v="4859" actId="47"/>
        <pc:sldMkLst>
          <pc:docMk/>
          <pc:sldMk cId="696342207" sldId="484"/>
        </pc:sldMkLst>
      </pc:sldChg>
      <pc:sldChg chg="del">
        <pc:chgData name="Marcel Massa" userId="5d9f202486148b73" providerId="LiveId" clId="{E608F339-41F6-4D44-B8A8-FD1D761738B5}" dt="2023-05-10T22:17:15.909" v="7637" actId="47"/>
        <pc:sldMkLst>
          <pc:docMk/>
          <pc:sldMk cId="3054230606" sldId="485"/>
        </pc:sldMkLst>
      </pc:sldChg>
      <pc:sldChg chg="del">
        <pc:chgData name="Marcel Massa" userId="5d9f202486148b73" providerId="LiveId" clId="{E608F339-41F6-4D44-B8A8-FD1D761738B5}" dt="2023-05-10T17:53:50.178" v="4861" actId="47"/>
        <pc:sldMkLst>
          <pc:docMk/>
          <pc:sldMk cId="270257674" sldId="486"/>
        </pc:sldMkLst>
      </pc:sldChg>
      <pc:sldChg chg="del">
        <pc:chgData name="Marcel Massa" userId="5d9f202486148b73" providerId="LiveId" clId="{E608F339-41F6-4D44-B8A8-FD1D761738B5}" dt="2023-05-10T17:53:51.554" v="4862" actId="47"/>
        <pc:sldMkLst>
          <pc:docMk/>
          <pc:sldMk cId="2826779972" sldId="487"/>
        </pc:sldMkLst>
      </pc:sldChg>
      <pc:sldChg chg="del">
        <pc:chgData name="Marcel Massa" userId="5d9f202486148b73" providerId="LiveId" clId="{E608F339-41F6-4D44-B8A8-FD1D761738B5}" dt="2023-05-10T17:54:02.820" v="4866" actId="47"/>
        <pc:sldMkLst>
          <pc:docMk/>
          <pc:sldMk cId="1796523185" sldId="488"/>
        </pc:sldMkLst>
      </pc:sldChg>
      <pc:sldChg chg="del">
        <pc:chgData name="Marcel Massa" userId="5d9f202486148b73" providerId="LiveId" clId="{E608F339-41F6-4D44-B8A8-FD1D761738B5}" dt="2023-05-10T17:54:00.537" v="4865" actId="47"/>
        <pc:sldMkLst>
          <pc:docMk/>
          <pc:sldMk cId="3262426142" sldId="489"/>
        </pc:sldMkLst>
      </pc:sldChg>
      <pc:sldChg chg="del">
        <pc:chgData name="Marcel Massa" userId="5d9f202486148b73" providerId="LiveId" clId="{E608F339-41F6-4D44-B8A8-FD1D761738B5}" dt="2023-05-10T17:54:04.105" v="4867" actId="47"/>
        <pc:sldMkLst>
          <pc:docMk/>
          <pc:sldMk cId="2317120341" sldId="490"/>
        </pc:sldMkLst>
      </pc:sldChg>
      <pc:sldChg chg="del">
        <pc:chgData name="Marcel Massa" userId="5d9f202486148b73" providerId="LiveId" clId="{E608F339-41F6-4D44-B8A8-FD1D761738B5}" dt="2023-05-10T17:53:55.211" v="4864" actId="47"/>
        <pc:sldMkLst>
          <pc:docMk/>
          <pc:sldMk cId="2597116472" sldId="491"/>
        </pc:sldMkLst>
      </pc:sldChg>
      <pc:sldChg chg="addSp modSp add mod">
        <pc:chgData name="Marcel Massa" userId="5d9f202486148b73" providerId="LiveId" clId="{E608F339-41F6-4D44-B8A8-FD1D761738B5}" dt="2023-05-08T17:25:56.826" v="270" actId="20577"/>
        <pc:sldMkLst>
          <pc:docMk/>
          <pc:sldMk cId="2503157702" sldId="492"/>
        </pc:sldMkLst>
        <pc:spChg chg="mod">
          <ac:chgData name="Marcel Massa" userId="5d9f202486148b73" providerId="LiveId" clId="{E608F339-41F6-4D44-B8A8-FD1D761738B5}" dt="2023-05-08T17:25:56.826" v="270" actId="20577"/>
          <ac:spMkLst>
            <pc:docMk/>
            <pc:sldMk cId="2503157702" sldId="492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08T17:00:14.441" v="236" actId="13926"/>
          <ac:spMkLst>
            <pc:docMk/>
            <pc:sldMk cId="2503157702" sldId="492"/>
            <ac:spMk id="5" creationId="{4058C7A1-49A6-ADE4-9A42-15B8762F9C2A}"/>
          </ac:spMkLst>
        </pc:spChg>
        <pc:spChg chg="add mod">
          <ac:chgData name="Marcel Massa" userId="5d9f202486148b73" providerId="LiveId" clId="{E608F339-41F6-4D44-B8A8-FD1D761738B5}" dt="2023-05-08T17:00:09.204" v="235" actId="13926"/>
          <ac:spMkLst>
            <pc:docMk/>
            <pc:sldMk cId="2503157702" sldId="492"/>
            <ac:spMk id="7" creationId="{4C113975-30D2-0A1B-EE43-3FC6A308A5D1}"/>
          </ac:spMkLst>
        </pc:spChg>
        <pc:picChg chg="add mod">
          <ac:chgData name="Marcel Massa" userId="5d9f202486148b73" providerId="LiveId" clId="{E608F339-41F6-4D44-B8A8-FD1D761738B5}" dt="2023-05-08T16:59:41.200" v="231" actId="1076"/>
          <ac:picMkLst>
            <pc:docMk/>
            <pc:sldMk cId="2503157702" sldId="492"/>
            <ac:picMk id="6" creationId="{C77917BF-CA2E-E58D-C28D-6ABE5113BFC4}"/>
          </ac:picMkLst>
        </pc:picChg>
      </pc:sldChg>
      <pc:sldChg chg="modSp add mod">
        <pc:chgData name="Marcel Massa" userId="5d9f202486148b73" providerId="LiveId" clId="{E608F339-41F6-4D44-B8A8-FD1D761738B5}" dt="2023-05-08T18:07:14.654" v="1075" actId="20577"/>
        <pc:sldMkLst>
          <pc:docMk/>
          <pc:sldMk cId="2500842581" sldId="493"/>
        </pc:sldMkLst>
        <pc:spChg chg="mod">
          <ac:chgData name="Marcel Massa" userId="5d9f202486148b73" providerId="LiveId" clId="{E608F339-41F6-4D44-B8A8-FD1D761738B5}" dt="2023-05-08T17:46:36.759" v="823" actId="6549"/>
          <ac:spMkLst>
            <pc:docMk/>
            <pc:sldMk cId="2500842581" sldId="493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08T18:07:14.654" v="1075" actId="20577"/>
          <ac:spMkLst>
            <pc:docMk/>
            <pc:sldMk cId="2500842581" sldId="493"/>
            <ac:spMk id="5" creationId="{4058C7A1-49A6-ADE4-9A42-15B8762F9C2A}"/>
          </ac:spMkLst>
        </pc:spChg>
      </pc:sldChg>
      <pc:sldChg chg="modSp add mod">
        <pc:chgData name="Marcel Massa" userId="5d9f202486148b73" providerId="LiveId" clId="{E608F339-41F6-4D44-B8A8-FD1D761738B5}" dt="2023-05-10T14:47:25.395" v="2619" actId="13926"/>
        <pc:sldMkLst>
          <pc:docMk/>
          <pc:sldMk cId="952387626" sldId="494"/>
        </pc:sldMkLst>
        <pc:spChg chg="mod">
          <ac:chgData name="Marcel Massa" userId="5d9f202486148b73" providerId="LiveId" clId="{E608F339-41F6-4D44-B8A8-FD1D761738B5}" dt="2023-05-10T14:46:33.921" v="2609" actId="20577"/>
          <ac:spMkLst>
            <pc:docMk/>
            <pc:sldMk cId="952387626" sldId="494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10T14:47:25.395" v="2619" actId="13926"/>
          <ac:spMkLst>
            <pc:docMk/>
            <pc:sldMk cId="952387626" sldId="494"/>
            <ac:spMk id="5" creationId="{4058C7A1-49A6-ADE4-9A42-15B8762F9C2A}"/>
          </ac:spMkLst>
        </pc:spChg>
      </pc:sldChg>
      <pc:sldChg chg="addSp modSp add mod">
        <pc:chgData name="Marcel Massa" userId="5d9f202486148b73" providerId="LiveId" clId="{E608F339-41F6-4D44-B8A8-FD1D761738B5}" dt="2023-05-10T11:59:04.236" v="1258" actId="20577"/>
        <pc:sldMkLst>
          <pc:docMk/>
          <pc:sldMk cId="3814380887" sldId="495"/>
        </pc:sldMkLst>
        <pc:spChg chg="mod">
          <ac:chgData name="Marcel Massa" userId="5d9f202486148b73" providerId="LiveId" clId="{E608F339-41F6-4D44-B8A8-FD1D761738B5}" dt="2023-05-10T11:59:04.236" v="1258" actId="20577"/>
          <ac:spMkLst>
            <pc:docMk/>
            <pc:sldMk cId="3814380887" sldId="495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10T11:56:20.088" v="1234" actId="13926"/>
          <ac:spMkLst>
            <pc:docMk/>
            <pc:sldMk cId="3814380887" sldId="495"/>
            <ac:spMk id="5" creationId="{4058C7A1-49A6-ADE4-9A42-15B8762F9C2A}"/>
          </ac:spMkLst>
        </pc:spChg>
        <pc:spChg chg="add mod">
          <ac:chgData name="Marcel Massa" userId="5d9f202486148b73" providerId="LiveId" clId="{E608F339-41F6-4D44-B8A8-FD1D761738B5}" dt="2023-05-10T11:36:42.436" v="1221" actId="14100"/>
          <ac:spMkLst>
            <pc:docMk/>
            <pc:sldMk cId="3814380887" sldId="495"/>
            <ac:spMk id="6" creationId="{4169677D-5ECB-A27D-1283-1CF352FC28E3}"/>
          </ac:spMkLst>
        </pc:spChg>
      </pc:sldChg>
      <pc:sldChg chg="addSp delSp modSp add mod">
        <pc:chgData name="Marcel Massa" userId="5d9f202486148b73" providerId="LiveId" clId="{E608F339-41F6-4D44-B8A8-FD1D761738B5}" dt="2023-05-10T11:59:09.060" v="1266" actId="20577"/>
        <pc:sldMkLst>
          <pc:docMk/>
          <pc:sldMk cId="3267376087" sldId="496"/>
        </pc:sldMkLst>
        <pc:spChg chg="mod">
          <ac:chgData name="Marcel Massa" userId="5d9f202486148b73" providerId="LiveId" clId="{E608F339-41F6-4D44-B8A8-FD1D761738B5}" dt="2023-05-10T11:59:09.060" v="1266" actId="20577"/>
          <ac:spMkLst>
            <pc:docMk/>
            <pc:sldMk cId="3267376087" sldId="496"/>
            <ac:spMk id="2" creationId="{BE5BAC6C-0B0E-D3F1-8D71-BBA0C3FB9C22}"/>
          </ac:spMkLst>
        </pc:spChg>
        <pc:spChg chg="del mod">
          <ac:chgData name="Marcel Massa" userId="5d9f202486148b73" providerId="LiveId" clId="{E608F339-41F6-4D44-B8A8-FD1D761738B5}" dt="2023-05-10T11:58:13.679" v="1243" actId="478"/>
          <ac:spMkLst>
            <pc:docMk/>
            <pc:sldMk cId="3267376087" sldId="496"/>
            <ac:spMk id="5" creationId="{4058C7A1-49A6-ADE4-9A42-15B8762F9C2A}"/>
          </ac:spMkLst>
        </pc:spChg>
        <pc:picChg chg="add mod">
          <ac:chgData name="Marcel Massa" userId="5d9f202486148b73" providerId="LiveId" clId="{E608F339-41F6-4D44-B8A8-FD1D761738B5}" dt="2023-05-10T11:58:43.799" v="1250" actId="732"/>
          <ac:picMkLst>
            <pc:docMk/>
            <pc:sldMk cId="3267376087" sldId="496"/>
            <ac:picMk id="1026" creationId="{A769E6BE-EC51-8830-6416-E2E274C9B293}"/>
          </ac:picMkLst>
        </pc:picChg>
      </pc:sldChg>
      <pc:sldChg chg="addSp delSp modSp add mod">
        <pc:chgData name="Marcel Massa" userId="5d9f202486148b73" providerId="LiveId" clId="{E608F339-41F6-4D44-B8A8-FD1D761738B5}" dt="2023-05-10T14:44:20.630" v="2587" actId="404"/>
        <pc:sldMkLst>
          <pc:docMk/>
          <pc:sldMk cId="1475369835" sldId="497"/>
        </pc:sldMkLst>
        <pc:spChg chg="mod">
          <ac:chgData name="Marcel Massa" userId="5d9f202486148b73" providerId="LiveId" clId="{E608F339-41F6-4D44-B8A8-FD1D761738B5}" dt="2023-05-10T12:11:25.621" v="1646" actId="20577"/>
          <ac:spMkLst>
            <pc:docMk/>
            <pc:sldMk cId="1475369835" sldId="497"/>
            <ac:spMk id="2" creationId="{BE5BAC6C-0B0E-D3F1-8D71-BBA0C3FB9C22}"/>
          </ac:spMkLst>
        </pc:spChg>
        <pc:spChg chg="del">
          <ac:chgData name="Marcel Massa" userId="5d9f202486148b73" providerId="LiveId" clId="{E608F339-41F6-4D44-B8A8-FD1D761738B5}" dt="2023-05-10T12:01:14.756" v="1294" actId="478"/>
          <ac:spMkLst>
            <pc:docMk/>
            <pc:sldMk cId="1475369835" sldId="497"/>
            <ac:spMk id="5" creationId="{4058C7A1-49A6-ADE4-9A42-15B8762F9C2A}"/>
          </ac:spMkLst>
        </pc:spChg>
        <pc:spChg chg="add mod">
          <ac:chgData name="Marcel Massa" userId="5d9f202486148b73" providerId="LiveId" clId="{E608F339-41F6-4D44-B8A8-FD1D761738B5}" dt="2023-05-10T14:40:43.186" v="2555" actId="403"/>
          <ac:spMkLst>
            <pc:docMk/>
            <pc:sldMk cId="1475369835" sldId="497"/>
            <ac:spMk id="6" creationId="{83D7B8D9-A37A-FCCD-C71F-4859DA3B3898}"/>
          </ac:spMkLst>
        </pc:spChg>
        <pc:spChg chg="add mod">
          <ac:chgData name="Marcel Massa" userId="5d9f202486148b73" providerId="LiveId" clId="{E608F339-41F6-4D44-B8A8-FD1D761738B5}" dt="2023-05-10T14:41:08.652" v="2560" actId="207"/>
          <ac:spMkLst>
            <pc:docMk/>
            <pc:sldMk cId="1475369835" sldId="497"/>
            <ac:spMk id="7" creationId="{9B92B204-8B9E-7DC0-2C5D-26A4B17D9380}"/>
          </ac:spMkLst>
        </pc:spChg>
        <pc:spChg chg="add mod">
          <ac:chgData name="Marcel Massa" userId="5d9f202486148b73" providerId="LiveId" clId="{E608F339-41F6-4D44-B8A8-FD1D761738B5}" dt="2023-05-10T14:40:46.483" v="2556" actId="403"/>
          <ac:spMkLst>
            <pc:docMk/>
            <pc:sldMk cId="1475369835" sldId="497"/>
            <ac:spMk id="8" creationId="{BC9EEFDC-C4EE-54CB-E53D-4F1F895847C6}"/>
          </ac:spMkLst>
        </pc:spChg>
        <pc:spChg chg="add mod">
          <ac:chgData name="Marcel Massa" userId="5d9f202486148b73" providerId="LiveId" clId="{E608F339-41F6-4D44-B8A8-FD1D761738B5}" dt="2023-05-10T14:40:53.256" v="2558" actId="403"/>
          <ac:spMkLst>
            <pc:docMk/>
            <pc:sldMk cId="1475369835" sldId="497"/>
            <ac:spMk id="9" creationId="{D83F9067-6945-7401-92B9-E58A3A31951D}"/>
          </ac:spMkLst>
        </pc:spChg>
        <pc:spChg chg="add">
          <ac:chgData name="Marcel Massa" userId="5d9f202486148b73" providerId="LiveId" clId="{E608F339-41F6-4D44-B8A8-FD1D761738B5}" dt="2023-05-10T12:14:34.208" v="1886" actId="11529"/>
          <ac:spMkLst>
            <pc:docMk/>
            <pc:sldMk cId="1475369835" sldId="497"/>
            <ac:spMk id="12" creationId="{1F813C89-398C-0D57-6B22-5A9E231B36FF}"/>
          </ac:spMkLst>
        </pc:spChg>
        <pc:spChg chg="add mod">
          <ac:chgData name="Marcel Massa" userId="5d9f202486148b73" providerId="LiveId" clId="{E608F339-41F6-4D44-B8A8-FD1D761738B5}" dt="2023-05-10T12:14:40.438" v="1887" actId="571"/>
          <ac:spMkLst>
            <pc:docMk/>
            <pc:sldMk cId="1475369835" sldId="497"/>
            <ac:spMk id="13" creationId="{B28E2878-D2C9-4559-A35A-4106C38A4E26}"/>
          </ac:spMkLst>
        </pc:spChg>
        <pc:spChg chg="add mod">
          <ac:chgData name="Marcel Massa" userId="5d9f202486148b73" providerId="LiveId" clId="{E608F339-41F6-4D44-B8A8-FD1D761738B5}" dt="2023-05-10T12:14:59.511" v="1892" actId="14100"/>
          <ac:spMkLst>
            <pc:docMk/>
            <pc:sldMk cId="1475369835" sldId="497"/>
            <ac:spMk id="14" creationId="{D5F7B717-C459-6B99-D250-FC3F93A2E0EA}"/>
          </ac:spMkLst>
        </pc:spChg>
        <pc:spChg chg="add mod">
          <ac:chgData name="Marcel Massa" userId="5d9f202486148b73" providerId="LiveId" clId="{E608F339-41F6-4D44-B8A8-FD1D761738B5}" dt="2023-05-10T12:15:13.509" v="1894" actId="14100"/>
          <ac:spMkLst>
            <pc:docMk/>
            <pc:sldMk cId="1475369835" sldId="497"/>
            <ac:spMk id="16" creationId="{EDF94623-D2EC-68DD-CA37-2935998866DC}"/>
          </ac:spMkLst>
        </pc:spChg>
        <pc:spChg chg="add mod">
          <ac:chgData name="Marcel Massa" userId="5d9f202486148b73" providerId="LiveId" clId="{E608F339-41F6-4D44-B8A8-FD1D761738B5}" dt="2023-05-10T14:44:20.630" v="2587" actId="404"/>
          <ac:spMkLst>
            <pc:docMk/>
            <pc:sldMk cId="1475369835" sldId="497"/>
            <ac:spMk id="31" creationId="{57122091-A3BB-A963-4FED-9F84ADCCFB7C}"/>
          </ac:spMkLst>
        </pc:spChg>
        <pc:picChg chg="add mod">
          <ac:chgData name="Marcel Massa" userId="5d9f202486148b73" providerId="LiveId" clId="{E608F339-41F6-4D44-B8A8-FD1D761738B5}" dt="2023-05-10T12:16:50.345" v="1907" actId="166"/>
          <ac:picMkLst>
            <pc:docMk/>
            <pc:sldMk cId="1475369835" sldId="497"/>
            <ac:picMk id="2050" creationId="{B71312AA-44D2-28D1-5506-1F478F59A04F}"/>
          </ac:picMkLst>
        </pc:picChg>
        <pc:cxnChg chg="add mod ord">
          <ac:chgData name="Marcel Massa" userId="5d9f202486148b73" providerId="LiveId" clId="{E608F339-41F6-4D44-B8A8-FD1D761738B5}" dt="2023-05-10T12:17:10.655" v="1909" actId="208"/>
          <ac:cxnSpMkLst>
            <pc:docMk/>
            <pc:sldMk cId="1475369835" sldId="497"/>
            <ac:cxnSpMk id="11" creationId="{6EC27C39-4C80-15BF-E7C2-CACC143FA94A}"/>
          </ac:cxnSpMkLst>
        </pc:cxnChg>
        <pc:cxnChg chg="add mod ord">
          <ac:chgData name="Marcel Massa" userId="5d9f202486148b73" providerId="LiveId" clId="{E608F339-41F6-4D44-B8A8-FD1D761738B5}" dt="2023-05-10T12:17:10.655" v="1909" actId="208"/>
          <ac:cxnSpMkLst>
            <pc:docMk/>
            <pc:sldMk cId="1475369835" sldId="497"/>
            <ac:cxnSpMk id="20" creationId="{2E8C3F86-7229-2D49-0180-3FCA19C24161}"/>
          </ac:cxnSpMkLst>
        </pc:cxnChg>
        <pc:cxnChg chg="add del mod">
          <ac:chgData name="Marcel Massa" userId="5d9f202486148b73" providerId="LiveId" clId="{E608F339-41F6-4D44-B8A8-FD1D761738B5}" dt="2023-05-10T12:16:03.345" v="1901" actId="478"/>
          <ac:cxnSpMkLst>
            <pc:docMk/>
            <pc:sldMk cId="1475369835" sldId="497"/>
            <ac:cxnSpMk id="22" creationId="{7887018E-1516-39A1-02BE-276059860B58}"/>
          </ac:cxnSpMkLst>
        </pc:cxnChg>
        <pc:cxnChg chg="add del mod">
          <ac:chgData name="Marcel Massa" userId="5d9f202486148b73" providerId="LiveId" clId="{E608F339-41F6-4D44-B8A8-FD1D761738B5}" dt="2023-05-10T12:16:13.501" v="1903" actId="11529"/>
          <ac:cxnSpMkLst>
            <pc:docMk/>
            <pc:sldMk cId="1475369835" sldId="497"/>
            <ac:cxnSpMk id="24" creationId="{0C9BD85A-EE08-3AC5-BD69-B38526460458}"/>
          </ac:cxnSpMkLst>
        </pc:cxnChg>
        <pc:cxnChg chg="add mod ord">
          <ac:chgData name="Marcel Massa" userId="5d9f202486148b73" providerId="LiveId" clId="{E608F339-41F6-4D44-B8A8-FD1D761738B5}" dt="2023-05-10T14:40:46.483" v="2556" actId="403"/>
          <ac:cxnSpMkLst>
            <pc:docMk/>
            <pc:sldMk cId="1475369835" sldId="497"/>
            <ac:cxnSpMk id="26" creationId="{15C80BA4-909B-6120-A35D-42F227F3B852}"/>
          </ac:cxnSpMkLst>
        </pc:cxnChg>
        <pc:cxnChg chg="add mod ord">
          <ac:chgData name="Marcel Massa" userId="5d9f202486148b73" providerId="LiveId" clId="{E608F339-41F6-4D44-B8A8-FD1D761738B5}" dt="2023-05-10T14:40:53.256" v="2558" actId="403"/>
          <ac:cxnSpMkLst>
            <pc:docMk/>
            <pc:sldMk cId="1475369835" sldId="497"/>
            <ac:cxnSpMk id="28" creationId="{9FAA4201-8E59-B588-672D-EFA44AC1BD28}"/>
          </ac:cxnSpMkLst>
        </pc:cxnChg>
      </pc:sldChg>
      <pc:sldChg chg="addSp delSp modSp add mod">
        <pc:chgData name="Marcel Massa" userId="5d9f202486148b73" providerId="LiveId" clId="{E608F339-41F6-4D44-B8A8-FD1D761738B5}" dt="2023-05-10T14:44:30.094" v="2589" actId="404"/>
        <pc:sldMkLst>
          <pc:docMk/>
          <pc:sldMk cId="2018362832" sldId="498"/>
        </pc:sldMkLst>
        <pc:spChg chg="mod">
          <ac:chgData name="Marcel Massa" userId="5d9f202486148b73" providerId="LiveId" clId="{E608F339-41F6-4D44-B8A8-FD1D761738B5}" dt="2023-05-10T12:17:28.973" v="1919" actId="20577"/>
          <ac:spMkLst>
            <pc:docMk/>
            <pc:sldMk cId="2018362832" sldId="498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10T14:40:29.890" v="2550" actId="403"/>
          <ac:spMkLst>
            <pc:docMk/>
            <pc:sldMk cId="2018362832" sldId="498"/>
            <ac:spMk id="6" creationId="{83D7B8D9-A37A-FCCD-C71F-4859DA3B3898}"/>
          </ac:spMkLst>
        </pc:spChg>
        <pc:spChg chg="del">
          <ac:chgData name="Marcel Massa" userId="5d9f202486148b73" providerId="LiveId" clId="{E608F339-41F6-4D44-B8A8-FD1D761738B5}" dt="2023-05-10T14:23:43.002" v="1937" actId="478"/>
          <ac:spMkLst>
            <pc:docMk/>
            <pc:sldMk cId="2018362832" sldId="498"/>
            <ac:spMk id="7" creationId="{9B92B204-8B9E-7DC0-2C5D-26A4B17D9380}"/>
          </ac:spMkLst>
        </pc:spChg>
        <pc:spChg chg="mod">
          <ac:chgData name="Marcel Massa" userId="5d9f202486148b73" providerId="LiveId" clId="{E608F339-41F6-4D44-B8A8-FD1D761738B5}" dt="2023-05-10T14:40:34.329" v="2553" actId="403"/>
          <ac:spMkLst>
            <pc:docMk/>
            <pc:sldMk cId="2018362832" sldId="498"/>
            <ac:spMk id="8" creationId="{BC9EEFDC-C4EE-54CB-E53D-4F1F895847C6}"/>
          </ac:spMkLst>
        </pc:spChg>
        <pc:spChg chg="mod">
          <ac:chgData name="Marcel Massa" userId="5d9f202486148b73" providerId="LiveId" clId="{E608F339-41F6-4D44-B8A8-FD1D761738B5}" dt="2023-05-10T14:40:36.884" v="2554" actId="403"/>
          <ac:spMkLst>
            <pc:docMk/>
            <pc:sldMk cId="2018362832" sldId="498"/>
            <ac:spMk id="9" creationId="{D83F9067-6945-7401-92B9-E58A3A31951D}"/>
          </ac:spMkLst>
        </pc:spChg>
        <pc:spChg chg="mod">
          <ac:chgData name="Marcel Massa" userId="5d9f202486148b73" providerId="LiveId" clId="{E608F339-41F6-4D44-B8A8-FD1D761738B5}" dt="2023-05-10T14:26:41.473" v="1988" actId="1076"/>
          <ac:spMkLst>
            <pc:docMk/>
            <pc:sldMk cId="2018362832" sldId="498"/>
            <ac:spMk id="12" creationId="{1F813C89-398C-0D57-6B22-5A9E231B36FF}"/>
          </ac:spMkLst>
        </pc:spChg>
        <pc:spChg chg="mod">
          <ac:chgData name="Marcel Massa" userId="5d9f202486148b73" providerId="LiveId" clId="{E608F339-41F6-4D44-B8A8-FD1D761738B5}" dt="2023-05-10T14:26:41.473" v="1988" actId="1076"/>
          <ac:spMkLst>
            <pc:docMk/>
            <pc:sldMk cId="2018362832" sldId="498"/>
            <ac:spMk id="13" creationId="{B28E2878-D2C9-4559-A35A-4106C38A4E26}"/>
          </ac:spMkLst>
        </pc:spChg>
        <pc:spChg chg="del mod">
          <ac:chgData name="Marcel Massa" userId="5d9f202486148b73" providerId="LiveId" clId="{E608F339-41F6-4D44-B8A8-FD1D761738B5}" dt="2023-05-10T14:26:10.293" v="1982" actId="478"/>
          <ac:spMkLst>
            <pc:docMk/>
            <pc:sldMk cId="2018362832" sldId="498"/>
            <ac:spMk id="14" creationId="{D5F7B717-C459-6B99-D250-FC3F93A2E0EA}"/>
          </ac:spMkLst>
        </pc:spChg>
        <pc:spChg chg="mod">
          <ac:chgData name="Marcel Massa" userId="5d9f202486148b73" providerId="LiveId" clId="{E608F339-41F6-4D44-B8A8-FD1D761738B5}" dt="2023-05-10T14:26:41.473" v="1988" actId="1076"/>
          <ac:spMkLst>
            <pc:docMk/>
            <pc:sldMk cId="2018362832" sldId="498"/>
            <ac:spMk id="16" creationId="{EDF94623-D2EC-68DD-CA37-2935998866DC}"/>
          </ac:spMkLst>
        </pc:spChg>
        <pc:spChg chg="add mod">
          <ac:chgData name="Marcel Massa" userId="5d9f202486148b73" providerId="LiveId" clId="{E608F339-41F6-4D44-B8A8-FD1D761738B5}" dt="2023-05-10T14:44:30.094" v="2589" actId="404"/>
          <ac:spMkLst>
            <pc:docMk/>
            <pc:sldMk cId="2018362832" sldId="498"/>
            <ac:spMk id="2052" creationId="{48562C82-87A3-435D-D229-90FBB2DADE66}"/>
          </ac:spMkLst>
        </pc:spChg>
        <pc:picChg chg="del">
          <ac:chgData name="Marcel Massa" userId="5d9f202486148b73" providerId="LiveId" clId="{E608F339-41F6-4D44-B8A8-FD1D761738B5}" dt="2023-05-10T14:23:34.943" v="1936" actId="478"/>
          <ac:picMkLst>
            <pc:docMk/>
            <pc:sldMk cId="2018362832" sldId="498"/>
            <ac:picMk id="2050" creationId="{B71312AA-44D2-28D1-5506-1F478F59A04F}"/>
          </ac:picMkLst>
        </pc:picChg>
        <pc:cxnChg chg="mod">
          <ac:chgData name="Marcel Massa" userId="5d9f202486148b73" providerId="LiveId" clId="{E608F339-41F6-4D44-B8A8-FD1D761738B5}" dt="2023-05-10T14:40:17.313" v="2548" actId="1076"/>
          <ac:cxnSpMkLst>
            <pc:docMk/>
            <pc:sldMk cId="2018362832" sldId="498"/>
            <ac:cxnSpMk id="11" creationId="{6EC27C39-4C80-15BF-E7C2-CACC143FA94A}"/>
          </ac:cxnSpMkLst>
        </pc:cxnChg>
        <pc:cxnChg chg="del mod">
          <ac:chgData name="Marcel Massa" userId="5d9f202486148b73" providerId="LiveId" clId="{E608F339-41F6-4D44-B8A8-FD1D761738B5}" dt="2023-05-10T14:23:43.875" v="1938" actId="478"/>
          <ac:cxnSpMkLst>
            <pc:docMk/>
            <pc:sldMk cId="2018362832" sldId="498"/>
            <ac:cxnSpMk id="20" creationId="{2E8C3F86-7229-2D49-0180-3FCA19C24161}"/>
          </ac:cxnSpMkLst>
        </pc:cxnChg>
        <pc:cxnChg chg="mod">
          <ac:chgData name="Marcel Massa" userId="5d9f202486148b73" providerId="LiveId" clId="{E608F339-41F6-4D44-B8A8-FD1D761738B5}" dt="2023-05-10T14:40:34.329" v="2553" actId="403"/>
          <ac:cxnSpMkLst>
            <pc:docMk/>
            <pc:sldMk cId="2018362832" sldId="498"/>
            <ac:cxnSpMk id="26" creationId="{15C80BA4-909B-6120-A35D-42F227F3B852}"/>
          </ac:cxnSpMkLst>
        </pc:cxnChg>
        <pc:cxnChg chg="mod">
          <ac:chgData name="Marcel Massa" userId="5d9f202486148b73" providerId="LiveId" clId="{E608F339-41F6-4D44-B8A8-FD1D761738B5}" dt="2023-05-10T14:40:36.884" v="2554" actId="403"/>
          <ac:cxnSpMkLst>
            <pc:docMk/>
            <pc:sldMk cId="2018362832" sldId="498"/>
            <ac:cxnSpMk id="28" creationId="{9FAA4201-8E59-B588-672D-EFA44AC1BD28}"/>
          </ac:cxnSpMkLst>
        </pc:cxnChg>
      </pc:sldChg>
      <pc:sldChg chg="add del">
        <pc:chgData name="Marcel Massa" userId="5d9f202486148b73" providerId="LiveId" clId="{E608F339-41F6-4D44-B8A8-FD1D761738B5}" dt="2023-05-10T12:17:20.523" v="1910" actId="47"/>
        <pc:sldMkLst>
          <pc:docMk/>
          <pc:sldMk cId="3732807506" sldId="498"/>
        </pc:sldMkLst>
      </pc:sldChg>
      <pc:sldChg chg="modSp add mod">
        <pc:chgData name="Marcel Massa" userId="5d9f202486148b73" providerId="LiveId" clId="{E608F339-41F6-4D44-B8A8-FD1D761738B5}" dt="2023-05-10T17:36:43.342" v="4360" actId="20577"/>
        <pc:sldMkLst>
          <pc:docMk/>
          <pc:sldMk cId="667896460" sldId="499"/>
        </pc:sldMkLst>
        <pc:spChg chg="mod">
          <ac:chgData name="Marcel Massa" userId="5d9f202486148b73" providerId="LiveId" clId="{E608F339-41F6-4D44-B8A8-FD1D761738B5}" dt="2023-05-10T17:36:43.342" v="4360" actId="20577"/>
          <ac:spMkLst>
            <pc:docMk/>
            <pc:sldMk cId="667896460" sldId="499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10T17:27:35.015" v="3926" actId="20577"/>
          <ac:spMkLst>
            <pc:docMk/>
            <pc:sldMk cId="667896460" sldId="499"/>
            <ac:spMk id="5" creationId="{4058C7A1-49A6-ADE4-9A42-15B8762F9C2A}"/>
          </ac:spMkLst>
        </pc:spChg>
      </pc:sldChg>
      <pc:sldChg chg="addSp modSp add mod">
        <pc:chgData name="Marcel Massa" userId="5d9f202486148b73" providerId="LiveId" clId="{E608F339-41F6-4D44-B8A8-FD1D761738B5}" dt="2023-05-10T17:51:45.235" v="4779" actId="1076"/>
        <pc:sldMkLst>
          <pc:docMk/>
          <pc:sldMk cId="4208181" sldId="500"/>
        </pc:sldMkLst>
        <pc:spChg chg="mod">
          <ac:chgData name="Marcel Massa" userId="5d9f202486148b73" providerId="LiveId" clId="{E608F339-41F6-4D44-B8A8-FD1D761738B5}" dt="2023-05-10T14:48:03.788" v="2627" actId="20577"/>
          <ac:spMkLst>
            <pc:docMk/>
            <pc:sldMk cId="4208181" sldId="500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10T17:51:41.859" v="4778" actId="1076"/>
          <ac:spMkLst>
            <pc:docMk/>
            <pc:sldMk cId="4208181" sldId="500"/>
            <ac:spMk id="5" creationId="{4058C7A1-49A6-ADE4-9A42-15B8762F9C2A}"/>
          </ac:spMkLst>
        </pc:spChg>
        <pc:picChg chg="add mod">
          <ac:chgData name="Marcel Massa" userId="5d9f202486148b73" providerId="LiveId" clId="{E608F339-41F6-4D44-B8A8-FD1D761738B5}" dt="2023-05-10T17:51:45.235" v="4779" actId="1076"/>
          <ac:picMkLst>
            <pc:docMk/>
            <pc:sldMk cId="4208181" sldId="500"/>
            <ac:picMk id="7" creationId="{E2324C63-E802-469A-628A-6ABC3441A009}"/>
          </ac:picMkLst>
        </pc:picChg>
      </pc:sldChg>
      <pc:sldChg chg="addSp delSp modSp add mod">
        <pc:chgData name="Marcel Massa" userId="5d9f202486148b73" providerId="LiveId" clId="{E608F339-41F6-4D44-B8A8-FD1D761738B5}" dt="2023-05-10T17:52:01.203" v="4781" actId="113"/>
        <pc:sldMkLst>
          <pc:docMk/>
          <pc:sldMk cId="130583092" sldId="501"/>
        </pc:sldMkLst>
        <pc:spChg chg="mod">
          <ac:chgData name="Marcel Massa" userId="5d9f202486148b73" providerId="LiveId" clId="{E608F339-41F6-4D44-B8A8-FD1D761738B5}" dt="2023-05-10T17:52:01.203" v="4781" actId="113"/>
          <ac:spMkLst>
            <pc:docMk/>
            <pc:sldMk cId="130583092" sldId="501"/>
            <ac:spMk id="5" creationId="{4058C7A1-49A6-ADE4-9A42-15B8762F9C2A}"/>
          </ac:spMkLst>
        </pc:spChg>
        <pc:spChg chg="add mod">
          <ac:chgData name="Marcel Massa" userId="5d9f202486148b73" providerId="LiveId" clId="{E608F339-41F6-4D44-B8A8-FD1D761738B5}" dt="2023-05-10T16:21:38.684" v="2835" actId="1582"/>
          <ac:spMkLst>
            <pc:docMk/>
            <pc:sldMk cId="130583092" sldId="501"/>
            <ac:spMk id="11" creationId="{26F07EE3-8743-355E-C5C5-52E06D5F6FAD}"/>
          </ac:spMkLst>
        </pc:spChg>
        <pc:spChg chg="add mod">
          <ac:chgData name="Marcel Massa" userId="5d9f202486148b73" providerId="LiveId" clId="{E608F339-41F6-4D44-B8A8-FD1D761738B5}" dt="2023-05-10T16:21:53.643" v="2840" actId="14100"/>
          <ac:spMkLst>
            <pc:docMk/>
            <pc:sldMk cId="130583092" sldId="501"/>
            <ac:spMk id="12" creationId="{BA84ED5B-F80A-80E2-C024-EFA9FD7E9187}"/>
          </ac:spMkLst>
        </pc:spChg>
        <pc:picChg chg="del">
          <ac:chgData name="Marcel Massa" userId="5d9f202486148b73" providerId="LiveId" clId="{E608F339-41F6-4D44-B8A8-FD1D761738B5}" dt="2023-05-10T14:59:53.504" v="2679" actId="478"/>
          <ac:picMkLst>
            <pc:docMk/>
            <pc:sldMk cId="130583092" sldId="501"/>
            <ac:picMk id="7" creationId="{E2324C63-E802-469A-628A-6ABC3441A009}"/>
          </ac:picMkLst>
        </pc:picChg>
        <pc:picChg chg="add mod modCrop">
          <ac:chgData name="Marcel Massa" userId="5d9f202486148b73" providerId="LiveId" clId="{E608F339-41F6-4D44-B8A8-FD1D761738B5}" dt="2023-05-10T16:20:36.387" v="2788" actId="1076"/>
          <ac:picMkLst>
            <pc:docMk/>
            <pc:sldMk cId="130583092" sldId="501"/>
            <ac:picMk id="8" creationId="{A10EFFAF-876B-BADC-022D-EB87229A1FC9}"/>
          </ac:picMkLst>
        </pc:picChg>
        <pc:picChg chg="add mod">
          <ac:chgData name="Marcel Massa" userId="5d9f202486148b73" providerId="LiveId" clId="{E608F339-41F6-4D44-B8A8-FD1D761738B5}" dt="2023-05-10T16:20:52.865" v="2801" actId="1076"/>
          <ac:picMkLst>
            <pc:docMk/>
            <pc:sldMk cId="130583092" sldId="501"/>
            <ac:picMk id="10" creationId="{80EF7DA6-3F06-297B-3BAB-285FCDB4CA1A}"/>
          </ac:picMkLst>
        </pc:picChg>
      </pc:sldChg>
      <pc:sldChg chg="addSp delSp modSp add mod">
        <pc:chgData name="Marcel Massa" userId="5d9f202486148b73" providerId="LiveId" clId="{E608F339-41F6-4D44-B8A8-FD1D761738B5}" dt="2023-05-10T16:25:23.564" v="2849" actId="1076"/>
        <pc:sldMkLst>
          <pc:docMk/>
          <pc:sldMk cId="3545698385" sldId="502"/>
        </pc:sldMkLst>
        <pc:spChg chg="del">
          <ac:chgData name="Marcel Massa" userId="5d9f202486148b73" providerId="LiveId" clId="{E608F339-41F6-4D44-B8A8-FD1D761738B5}" dt="2023-05-10T16:25:11.754" v="2842" actId="478"/>
          <ac:spMkLst>
            <pc:docMk/>
            <pc:sldMk cId="3545698385" sldId="502"/>
            <ac:spMk id="5" creationId="{4058C7A1-49A6-ADE4-9A42-15B8762F9C2A}"/>
          </ac:spMkLst>
        </pc:spChg>
        <pc:spChg chg="del">
          <ac:chgData name="Marcel Massa" userId="5d9f202486148b73" providerId="LiveId" clId="{E608F339-41F6-4D44-B8A8-FD1D761738B5}" dt="2023-05-10T16:25:15.116" v="2845" actId="478"/>
          <ac:spMkLst>
            <pc:docMk/>
            <pc:sldMk cId="3545698385" sldId="502"/>
            <ac:spMk id="11" creationId="{26F07EE3-8743-355E-C5C5-52E06D5F6FAD}"/>
          </ac:spMkLst>
        </pc:spChg>
        <pc:spChg chg="del">
          <ac:chgData name="Marcel Massa" userId="5d9f202486148b73" providerId="LiveId" clId="{E608F339-41F6-4D44-B8A8-FD1D761738B5}" dt="2023-05-10T16:25:16.225" v="2846" actId="478"/>
          <ac:spMkLst>
            <pc:docMk/>
            <pc:sldMk cId="3545698385" sldId="502"/>
            <ac:spMk id="12" creationId="{BA84ED5B-F80A-80E2-C024-EFA9FD7E9187}"/>
          </ac:spMkLst>
        </pc:spChg>
        <pc:picChg chg="add mod">
          <ac:chgData name="Marcel Massa" userId="5d9f202486148b73" providerId="LiveId" clId="{E608F339-41F6-4D44-B8A8-FD1D761738B5}" dt="2023-05-10T16:25:23.564" v="2849" actId="1076"/>
          <ac:picMkLst>
            <pc:docMk/>
            <pc:sldMk cId="3545698385" sldId="502"/>
            <ac:picMk id="7" creationId="{7AE58B9D-7CD7-4F05-DB06-6C8D12CA7983}"/>
          </ac:picMkLst>
        </pc:picChg>
        <pc:picChg chg="del">
          <ac:chgData name="Marcel Massa" userId="5d9f202486148b73" providerId="LiveId" clId="{E608F339-41F6-4D44-B8A8-FD1D761738B5}" dt="2023-05-10T16:25:13.136" v="2843" actId="478"/>
          <ac:picMkLst>
            <pc:docMk/>
            <pc:sldMk cId="3545698385" sldId="502"/>
            <ac:picMk id="8" creationId="{A10EFFAF-876B-BADC-022D-EB87229A1FC9}"/>
          </ac:picMkLst>
        </pc:picChg>
        <pc:picChg chg="del">
          <ac:chgData name="Marcel Massa" userId="5d9f202486148b73" providerId="LiveId" clId="{E608F339-41F6-4D44-B8A8-FD1D761738B5}" dt="2023-05-10T16:25:14.225" v="2844" actId="478"/>
          <ac:picMkLst>
            <pc:docMk/>
            <pc:sldMk cId="3545698385" sldId="502"/>
            <ac:picMk id="10" creationId="{80EF7DA6-3F06-297B-3BAB-285FCDB4CA1A}"/>
          </ac:picMkLst>
        </pc:picChg>
      </pc:sldChg>
      <pc:sldChg chg="addSp delSp modSp add mod ord">
        <pc:chgData name="Marcel Massa" userId="5d9f202486148b73" providerId="LiveId" clId="{E608F339-41F6-4D44-B8A8-FD1D761738B5}" dt="2023-05-10T16:32:07.172" v="2951" actId="20577"/>
        <pc:sldMkLst>
          <pc:docMk/>
          <pc:sldMk cId="113032485" sldId="503"/>
        </pc:sldMkLst>
        <pc:spChg chg="mod">
          <ac:chgData name="Marcel Massa" userId="5d9f202486148b73" providerId="LiveId" clId="{E608F339-41F6-4D44-B8A8-FD1D761738B5}" dt="2023-05-10T16:32:07.172" v="2951" actId="20577"/>
          <ac:spMkLst>
            <pc:docMk/>
            <pc:sldMk cId="113032485" sldId="503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10T16:30:17.398" v="2940" actId="207"/>
          <ac:spMkLst>
            <pc:docMk/>
            <pc:sldMk cId="113032485" sldId="503"/>
            <ac:spMk id="5" creationId="{4058C7A1-49A6-ADE4-9A42-15B8762F9C2A}"/>
          </ac:spMkLst>
        </pc:spChg>
        <pc:spChg chg="del">
          <ac:chgData name="Marcel Massa" userId="5d9f202486148b73" providerId="LiveId" clId="{E608F339-41F6-4D44-B8A8-FD1D761738B5}" dt="2023-05-10T16:28:29.383" v="2886" actId="478"/>
          <ac:spMkLst>
            <pc:docMk/>
            <pc:sldMk cId="113032485" sldId="503"/>
            <ac:spMk id="11" creationId="{26F07EE3-8743-355E-C5C5-52E06D5F6FAD}"/>
          </ac:spMkLst>
        </pc:spChg>
        <pc:spChg chg="del">
          <ac:chgData name="Marcel Massa" userId="5d9f202486148b73" providerId="LiveId" clId="{E608F339-41F6-4D44-B8A8-FD1D761738B5}" dt="2023-05-10T16:31:22.499" v="2942" actId="478"/>
          <ac:spMkLst>
            <pc:docMk/>
            <pc:sldMk cId="113032485" sldId="503"/>
            <ac:spMk id="12" creationId="{BA84ED5B-F80A-80E2-C024-EFA9FD7E9187}"/>
          </ac:spMkLst>
        </pc:spChg>
        <pc:picChg chg="add mod modCrop">
          <ac:chgData name="Marcel Massa" userId="5d9f202486148b73" providerId="LiveId" clId="{E608F339-41F6-4D44-B8A8-FD1D761738B5}" dt="2023-05-10T16:32:00.006" v="2948" actId="732"/>
          <ac:picMkLst>
            <pc:docMk/>
            <pc:sldMk cId="113032485" sldId="503"/>
            <ac:picMk id="7" creationId="{74283E13-27FF-830C-FFC5-FE788E37CA54}"/>
          </ac:picMkLst>
        </pc:picChg>
        <pc:picChg chg="del">
          <ac:chgData name="Marcel Massa" userId="5d9f202486148b73" providerId="LiveId" clId="{E608F339-41F6-4D44-B8A8-FD1D761738B5}" dt="2023-05-10T16:28:28.460" v="2885" actId="478"/>
          <ac:picMkLst>
            <pc:docMk/>
            <pc:sldMk cId="113032485" sldId="503"/>
            <ac:picMk id="8" creationId="{A10EFFAF-876B-BADC-022D-EB87229A1FC9}"/>
          </ac:picMkLst>
        </pc:picChg>
        <pc:picChg chg="del">
          <ac:chgData name="Marcel Massa" userId="5d9f202486148b73" providerId="LiveId" clId="{E608F339-41F6-4D44-B8A8-FD1D761738B5}" dt="2023-05-10T16:31:19.801" v="2941" actId="478"/>
          <ac:picMkLst>
            <pc:docMk/>
            <pc:sldMk cId="113032485" sldId="503"/>
            <ac:picMk id="10" creationId="{80EF7DA6-3F06-297B-3BAB-285FCDB4CA1A}"/>
          </ac:picMkLst>
        </pc:picChg>
      </pc:sldChg>
      <pc:sldChg chg="addSp delSp modSp add mod">
        <pc:chgData name="Marcel Massa" userId="5d9f202486148b73" providerId="LiveId" clId="{E608F339-41F6-4D44-B8A8-FD1D761738B5}" dt="2023-05-10T16:35:47.867" v="2971" actId="21"/>
        <pc:sldMkLst>
          <pc:docMk/>
          <pc:sldMk cId="2681250606" sldId="504"/>
        </pc:sldMkLst>
        <pc:spChg chg="mod">
          <ac:chgData name="Marcel Massa" userId="5d9f202486148b73" providerId="LiveId" clId="{E608F339-41F6-4D44-B8A8-FD1D761738B5}" dt="2023-05-10T16:35:43.960" v="2970" actId="20577"/>
          <ac:spMkLst>
            <pc:docMk/>
            <pc:sldMk cId="2681250606" sldId="504"/>
            <ac:spMk id="2" creationId="{BE5BAC6C-0B0E-D3F1-8D71-BBA0C3FB9C22}"/>
          </ac:spMkLst>
        </pc:spChg>
        <pc:spChg chg="del">
          <ac:chgData name="Marcel Massa" userId="5d9f202486148b73" providerId="LiveId" clId="{E608F339-41F6-4D44-B8A8-FD1D761738B5}" dt="2023-05-10T16:33:53.684" v="2955" actId="478"/>
          <ac:spMkLst>
            <pc:docMk/>
            <pc:sldMk cId="2681250606" sldId="504"/>
            <ac:spMk id="5" creationId="{4058C7A1-49A6-ADE4-9A42-15B8762F9C2A}"/>
          </ac:spMkLst>
        </pc:spChg>
        <pc:picChg chg="del">
          <ac:chgData name="Marcel Massa" userId="5d9f202486148b73" providerId="LiveId" clId="{E608F339-41F6-4D44-B8A8-FD1D761738B5}" dt="2023-05-10T16:33:47.273" v="2953" actId="478"/>
          <ac:picMkLst>
            <pc:docMk/>
            <pc:sldMk cId="2681250606" sldId="504"/>
            <ac:picMk id="7" creationId="{74283E13-27FF-830C-FFC5-FE788E37CA54}"/>
          </ac:picMkLst>
        </pc:picChg>
        <pc:picChg chg="add mod">
          <ac:chgData name="Marcel Massa" userId="5d9f202486148b73" providerId="LiveId" clId="{E608F339-41F6-4D44-B8A8-FD1D761738B5}" dt="2023-05-10T16:33:59.987" v="2957" actId="1076"/>
          <ac:picMkLst>
            <pc:docMk/>
            <pc:sldMk cId="2681250606" sldId="504"/>
            <ac:picMk id="8" creationId="{B7BBE8F5-0013-2167-0ABA-AE32F7A452A3}"/>
          </ac:picMkLst>
        </pc:picChg>
        <pc:picChg chg="add del mod">
          <ac:chgData name="Marcel Massa" userId="5d9f202486148b73" providerId="LiveId" clId="{E608F339-41F6-4D44-B8A8-FD1D761738B5}" dt="2023-05-10T16:35:47.867" v="2971" actId="21"/>
          <ac:picMkLst>
            <pc:docMk/>
            <pc:sldMk cId="2681250606" sldId="504"/>
            <ac:picMk id="10" creationId="{BFF6D99A-29FB-C588-0373-6650082692B5}"/>
          </ac:picMkLst>
        </pc:picChg>
      </pc:sldChg>
      <pc:sldChg chg="addSp delSp modSp add mod">
        <pc:chgData name="Marcel Massa" userId="5d9f202486148b73" providerId="LiveId" clId="{E608F339-41F6-4D44-B8A8-FD1D761738B5}" dt="2023-05-10T16:36:02.635" v="2983" actId="1076"/>
        <pc:sldMkLst>
          <pc:docMk/>
          <pc:sldMk cId="2947216531" sldId="505"/>
        </pc:sldMkLst>
        <pc:spChg chg="mod">
          <ac:chgData name="Marcel Massa" userId="5d9f202486148b73" providerId="LiveId" clId="{E608F339-41F6-4D44-B8A8-FD1D761738B5}" dt="2023-05-10T16:35:57.075" v="2981" actId="20577"/>
          <ac:spMkLst>
            <pc:docMk/>
            <pc:sldMk cId="2947216531" sldId="505"/>
            <ac:spMk id="2" creationId="{BE5BAC6C-0B0E-D3F1-8D71-BBA0C3FB9C22}"/>
          </ac:spMkLst>
        </pc:spChg>
        <pc:picChg chg="add mod">
          <ac:chgData name="Marcel Massa" userId="5d9f202486148b73" providerId="LiveId" clId="{E608F339-41F6-4D44-B8A8-FD1D761738B5}" dt="2023-05-10T16:36:02.635" v="2983" actId="1076"/>
          <ac:picMkLst>
            <pc:docMk/>
            <pc:sldMk cId="2947216531" sldId="505"/>
            <ac:picMk id="5" creationId="{73A11674-CB76-E2EF-4E56-1A23ADA6541C}"/>
          </ac:picMkLst>
        </pc:picChg>
        <pc:picChg chg="del">
          <ac:chgData name="Marcel Massa" userId="5d9f202486148b73" providerId="LiveId" clId="{E608F339-41F6-4D44-B8A8-FD1D761738B5}" dt="2023-05-10T16:35:52.453" v="2973" actId="478"/>
          <ac:picMkLst>
            <pc:docMk/>
            <pc:sldMk cId="2947216531" sldId="505"/>
            <ac:picMk id="8" creationId="{B7BBE8F5-0013-2167-0ABA-AE32F7A452A3}"/>
          </ac:picMkLst>
        </pc:picChg>
      </pc:sldChg>
      <pc:sldChg chg="modSp add mod">
        <pc:chgData name="Marcel Massa" userId="5d9f202486148b73" providerId="LiveId" clId="{E608F339-41F6-4D44-B8A8-FD1D761738B5}" dt="2023-05-10T18:34:06.395" v="5966" actId="20577"/>
        <pc:sldMkLst>
          <pc:docMk/>
          <pc:sldMk cId="1560261389" sldId="506"/>
        </pc:sldMkLst>
        <pc:spChg chg="mod">
          <ac:chgData name="Marcel Massa" userId="5d9f202486148b73" providerId="LiveId" clId="{E608F339-41F6-4D44-B8A8-FD1D761738B5}" dt="2023-05-10T18:13:00.437" v="5084" actId="6549"/>
          <ac:spMkLst>
            <pc:docMk/>
            <pc:sldMk cId="1560261389" sldId="506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10T18:34:06.395" v="5966" actId="20577"/>
          <ac:spMkLst>
            <pc:docMk/>
            <pc:sldMk cId="1560261389" sldId="506"/>
            <ac:spMk id="5" creationId="{4058C7A1-49A6-ADE4-9A42-15B8762F9C2A}"/>
          </ac:spMkLst>
        </pc:spChg>
      </pc:sldChg>
      <pc:sldChg chg="modSp add mod">
        <pc:chgData name="Marcel Massa" userId="5d9f202486148b73" providerId="LiveId" clId="{E608F339-41F6-4D44-B8A8-FD1D761738B5}" dt="2023-05-10T17:53:06.676" v="4856" actId="113"/>
        <pc:sldMkLst>
          <pc:docMk/>
          <pc:sldMk cId="3946634162" sldId="507"/>
        </pc:sldMkLst>
        <pc:spChg chg="mod">
          <ac:chgData name="Marcel Massa" userId="5d9f202486148b73" providerId="LiveId" clId="{E608F339-41F6-4D44-B8A8-FD1D761738B5}" dt="2023-05-10T17:36:52.310" v="4369" actId="20577"/>
          <ac:spMkLst>
            <pc:docMk/>
            <pc:sldMk cId="3946634162" sldId="507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10T17:53:06.676" v="4856" actId="113"/>
          <ac:spMkLst>
            <pc:docMk/>
            <pc:sldMk cId="3946634162" sldId="507"/>
            <ac:spMk id="5" creationId="{4058C7A1-49A6-ADE4-9A42-15B8762F9C2A}"/>
          </ac:spMkLst>
        </pc:spChg>
      </pc:sldChg>
      <pc:sldChg chg="addSp delSp modSp add mod">
        <pc:chgData name="Marcel Massa" userId="5d9f202486148b73" providerId="LiveId" clId="{E608F339-41F6-4D44-B8A8-FD1D761738B5}" dt="2023-05-10T20:49:15.462" v="6188" actId="1076"/>
        <pc:sldMkLst>
          <pc:docMk/>
          <pc:sldMk cId="3378208642" sldId="508"/>
        </pc:sldMkLst>
        <pc:spChg chg="mod">
          <ac:chgData name="Marcel Massa" userId="5d9f202486148b73" providerId="LiveId" clId="{E608F339-41F6-4D44-B8A8-FD1D761738B5}" dt="2023-05-10T17:47:58.122" v="4508" actId="20577"/>
          <ac:spMkLst>
            <pc:docMk/>
            <pc:sldMk cId="3378208642" sldId="508"/>
            <ac:spMk id="2" creationId="{BE5BAC6C-0B0E-D3F1-8D71-BBA0C3FB9C22}"/>
          </ac:spMkLst>
        </pc:spChg>
        <pc:spChg chg="mod">
          <ac:chgData name="Marcel Massa" userId="5d9f202486148b73" providerId="LiveId" clId="{E608F339-41F6-4D44-B8A8-FD1D761738B5}" dt="2023-05-10T17:48:09.517" v="4511" actId="1076"/>
          <ac:spMkLst>
            <pc:docMk/>
            <pc:sldMk cId="3378208642" sldId="508"/>
            <ac:spMk id="5" creationId="{4058C7A1-49A6-ADE4-9A42-15B8762F9C2A}"/>
          </ac:spMkLst>
        </pc:spChg>
        <pc:spChg chg="add mod">
          <ac:chgData name="Marcel Massa" userId="5d9f202486148b73" providerId="LiveId" clId="{E608F339-41F6-4D44-B8A8-FD1D761738B5}" dt="2023-05-10T17:48:09.517" v="4511" actId="1076"/>
          <ac:spMkLst>
            <pc:docMk/>
            <pc:sldMk cId="3378208642" sldId="508"/>
            <ac:spMk id="8" creationId="{C7E9ED34-4C24-80E2-2860-83C069C7F4B1}"/>
          </ac:spMkLst>
        </pc:spChg>
        <pc:spChg chg="add mod">
          <ac:chgData name="Marcel Massa" userId="5d9f202486148b73" providerId="LiveId" clId="{E608F339-41F6-4D44-B8A8-FD1D761738B5}" dt="2023-05-10T20:49:15.462" v="6188" actId="1076"/>
          <ac:spMkLst>
            <pc:docMk/>
            <pc:sldMk cId="3378208642" sldId="508"/>
            <ac:spMk id="14" creationId="{5CFD04A7-3B6E-0D7E-6386-A98CC342DBFD}"/>
          </ac:spMkLst>
        </pc:spChg>
        <pc:picChg chg="add del mod">
          <ac:chgData name="Marcel Massa" userId="5d9f202486148b73" providerId="LiveId" clId="{E608F339-41F6-4D44-B8A8-FD1D761738B5}" dt="2023-05-10T17:38:18.193" v="4400" actId="478"/>
          <ac:picMkLst>
            <pc:docMk/>
            <pc:sldMk cId="3378208642" sldId="508"/>
            <ac:picMk id="7" creationId="{AAD9F9A9-8ED3-E977-A809-6A84B9320F43}"/>
          </ac:picMkLst>
        </pc:picChg>
        <pc:picChg chg="add del mod">
          <ac:chgData name="Marcel Massa" userId="5d9f202486148b73" providerId="LiveId" clId="{E608F339-41F6-4D44-B8A8-FD1D761738B5}" dt="2023-05-10T17:38:26.512" v="4403" actId="478"/>
          <ac:picMkLst>
            <pc:docMk/>
            <pc:sldMk cId="3378208642" sldId="508"/>
            <ac:picMk id="9" creationId="{016B8782-2EE2-5589-2AC2-DED3415CCC56}"/>
          </ac:picMkLst>
        </pc:picChg>
        <pc:picChg chg="add mod">
          <ac:chgData name="Marcel Massa" userId="5d9f202486148b73" providerId="LiveId" clId="{E608F339-41F6-4D44-B8A8-FD1D761738B5}" dt="2023-05-10T17:48:09.517" v="4511" actId="1076"/>
          <ac:picMkLst>
            <pc:docMk/>
            <pc:sldMk cId="3378208642" sldId="508"/>
            <ac:picMk id="11" creationId="{0AA4C7E8-BCD2-D6E1-BD8C-2F72C73EDDED}"/>
          </ac:picMkLst>
        </pc:picChg>
        <pc:picChg chg="add del mod">
          <ac:chgData name="Marcel Massa" userId="5d9f202486148b73" providerId="LiveId" clId="{E608F339-41F6-4D44-B8A8-FD1D761738B5}" dt="2023-05-10T20:49:00.982" v="6184" actId="478"/>
          <ac:picMkLst>
            <pc:docMk/>
            <pc:sldMk cId="3378208642" sldId="508"/>
            <ac:picMk id="13" creationId="{DD4FB7E9-76CC-0E6B-1B1C-5230C7345778}"/>
          </ac:picMkLst>
        </pc:picChg>
        <pc:picChg chg="add mod ord">
          <ac:chgData name="Marcel Massa" userId="5d9f202486148b73" providerId="LiveId" clId="{E608F339-41F6-4D44-B8A8-FD1D761738B5}" dt="2023-05-10T20:49:08.339" v="6187" actId="1076"/>
          <ac:picMkLst>
            <pc:docMk/>
            <pc:sldMk cId="3378208642" sldId="508"/>
            <ac:picMk id="17" creationId="{699041CC-B2DC-6D83-2CEA-393F299E9672}"/>
          </ac:picMkLst>
        </pc:picChg>
      </pc:sldChg>
      <pc:sldChg chg="modSp add mod">
        <pc:chgData name="Marcel Massa" userId="5d9f202486148b73" providerId="LiveId" clId="{E608F339-41F6-4D44-B8A8-FD1D761738B5}" dt="2023-05-10T22:08:49.990" v="7144" actId="114"/>
        <pc:sldMkLst>
          <pc:docMk/>
          <pc:sldMk cId="290960382" sldId="509"/>
        </pc:sldMkLst>
        <pc:spChg chg="mod">
          <ac:chgData name="Marcel Massa" userId="5d9f202486148b73" providerId="LiveId" clId="{E608F339-41F6-4D44-B8A8-FD1D761738B5}" dt="2023-05-10T22:08:49.990" v="7144" actId="114"/>
          <ac:spMkLst>
            <pc:docMk/>
            <pc:sldMk cId="290960382" sldId="509"/>
            <ac:spMk id="5" creationId="{4058C7A1-49A6-ADE4-9A42-15B8762F9C2A}"/>
          </ac:spMkLst>
        </pc:spChg>
      </pc:sldChg>
      <pc:sldChg chg="modSp add mod">
        <pc:chgData name="Marcel Massa" userId="5d9f202486148b73" providerId="LiveId" clId="{E608F339-41F6-4D44-B8A8-FD1D761738B5}" dt="2023-05-10T22:16:53.123" v="7636" actId="20577"/>
        <pc:sldMkLst>
          <pc:docMk/>
          <pc:sldMk cId="3216889245" sldId="510"/>
        </pc:sldMkLst>
        <pc:spChg chg="mod">
          <ac:chgData name="Marcel Massa" userId="5d9f202486148b73" providerId="LiveId" clId="{E608F339-41F6-4D44-B8A8-FD1D761738B5}" dt="2023-05-10T22:16:53.123" v="7636" actId="20577"/>
          <ac:spMkLst>
            <pc:docMk/>
            <pc:sldMk cId="3216889245" sldId="510"/>
            <ac:spMk id="5" creationId="{4058C7A1-49A6-ADE4-9A42-15B8762F9C2A}"/>
          </ac:spMkLst>
        </pc:spChg>
      </pc:sldChg>
      <pc:sldChg chg="addSp delSp modSp add mod">
        <pc:chgData name="Marcel Massa" userId="5d9f202486148b73" providerId="LiveId" clId="{E608F339-41F6-4D44-B8A8-FD1D761738B5}" dt="2023-05-10T22:24:43.660" v="7704" actId="1076"/>
        <pc:sldMkLst>
          <pc:docMk/>
          <pc:sldMk cId="711781265" sldId="511"/>
        </pc:sldMkLst>
        <pc:spChg chg="mod">
          <ac:chgData name="Marcel Massa" userId="5d9f202486148b73" providerId="LiveId" clId="{E608F339-41F6-4D44-B8A8-FD1D761738B5}" dt="2023-05-10T22:24:43.660" v="7704" actId="1076"/>
          <ac:spMkLst>
            <pc:docMk/>
            <pc:sldMk cId="711781265" sldId="511"/>
            <ac:spMk id="5" creationId="{4058C7A1-49A6-ADE4-9A42-15B8762F9C2A}"/>
          </ac:spMkLst>
        </pc:spChg>
        <pc:spChg chg="del">
          <ac:chgData name="Marcel Massa" userId="5d9f202486148b73" providerId="LiveId" clId="{E608F339-41F6-4D44-B8A8-FD1D761738B5}" dt="2023-05-10T22:21:23.145" v="7676" actId="478"/>
          <ac:spMkLst>
            <pc:docMk/>
            <pc:sldMk cId="711781265" sldId="511"/>
            <ac:spMk id="8" creationId="{C7E9ED34-4C24-80E2-2860-83C069C7F4B1}"/>
          </ac:spMkLst>
        </pc:spChg>
        <pc:spChg chg="add mod">
          <ac:chgData name="Marcel Massa" userId="5d9f202486148b73" providerId="LiveId" clId="{E608F339-41F6-4D44-B8A8-FD1D761738B5}" dt="2023-05-10T22:24:09.219" v="7702" actId="14100"/>
          <ac:spMkLst>
            <pc:docMk/>
            <pc:sldMk cId="711781265" sldId="511"/>
            <ac:spMk id="9" creationId="{DDB8440E-FC2B-ABE9-FD13-286F501C2553}"/>
          </ac:spMkLst>
        </pc:spChg>
        <pc:spChg chg="add mod">
          <ac:chgData name="Marcel Massa" userId="5d9f202486148b73" providerId="LiveId" clId="{E608F339-41F6-4D44-B8A8-FD1D761738B5}" dt="2023-05-10T22:24:03.214" v="7701" actId="14100"/>
          <ac:spMkLst>
            <pc:docMk/>
            <pc:sldMk cId="711781265" sldId="511"/>
            <ac:spMk id="13" creationId="{2A84953A-1208-D3C5-B51B-405B9F9675FD}"/>
          </ac:spMkLst>
        </pc:spChg>
        <pc:spChg chg="del">
          <ac:chgData name="Marcel Massa" userId="5d9f202486148b73" providerId="LiveId" clId="{E608F339-41F6-4D44-B8A8-FD1D761738B5}" dt="2023-05-10T22:21:17.169" v="7674" actId="478"/>
          <ac:spMkLst>
            <pc:docMk/>
            <pc:sldMk cId="711781265" sldId="511"/>
            <ac:spMk id="14" creationId="{5CFD04A7-3B6E-0D7E-6386-A98CC342DBFD}"/>
          </ac:spMkLst>
        </pc:spChg>
        <pc:picChg chg="add mod">
          <ac:chgData name="Marcel Massa" userId="5d9f202486148b73" providerId="LiveId" clId="{E608F339-41F6-4D44-B8A8-FD1D761738B5}" dt="2023-05-10T22:23:35.154" v="7695" actId="1076"/>
          <ac:picMkLst>
            <pc:docMk/>
            <pc:sldMk cId="711781265" sldId="511"/>
            <ac:picMk id="7" creationId="{10E36F3D-6A4B-1426-D36B-D95F51A48B3A}"/>
          </ac:picMkLst>
        </pc:picChg>
        <pc:picChg chg="del">
          <ac:chgData name="Marcel Massa" userId="5d9f202486148b73" providerId="LiveId" clId="{E608F339-41F6-4D44-B8A8-FD1D761738B5}" dt="2023-05-10T22:21:15.093" v="7672" actId="478"/>
          <ac:picMkLst>
            <pc:docMk/>
            <pc:sldMk cId="711781265" sldId="511"/>
            <ac:picMk id="11" creationId="{0AA4C7E8-BCD2-D6E1-BD8C-2F72C73EDDED}"/>
          </ac:picMkLst>
        </pc:picChg>
        <pc:picChg chg="add mod">
          <ac:chgData name="Marcel Massa" userId="5d9f202486148b73" providerId="LiveId" clId="{E608F339-41F6-4D44-B8A8-FD1D761738B5}" dt="2023-05-10T22:23:24.513" v="7693" actId="1076"/>
          <ac:picMkLst>
            <pc:docMk/>
            <pc:sldMk cId="711781265" sldId="511"/>
            <ac:picMk id="12" creationId="{ACE9CC45-185E-D7AF-39BB-0A3FAF41B2BA}"/>
          </ac:picMkLst>
        </pc:picChg>
        <pc:picChg chg="del">
          <ac:chgData name="Marcel Massa" userId="5d9f202486148b73" providerId="LiveId" clId="{E608F339-41F6-4D44-B8A8-FD1D761738B5}" dt="2023-05-10T22:21:16.184" v="7673" actId="478"/>
          <ac:picMkLst>
            <pc:docMk/>
            <pc:sldMk cId="711781265" sldId="511"/>
            <ac:picMk id="17" creationId="{699041CC-B2DC-6D83-2CEA-393F299E9672}"/>
          </ac:picMkLst>
        </pc:picChg>
      </pc:sldChg>
      <pc:sldChg chg="modSp add del mod">
        <pc:chgData name="Marcel Massa" userId="5d9f202486148b73" providerId="LiveId" clId="{E608F339-41F6-4D44-B8A8-FD1D761738B5}" dt="2023-05-10T22:24:49.481" v="7706" actId="47"/>
        <pc:sldMkLst>
          <pc:docMk/>
          <pc:sldMk cId="213415446" sldId="512"/>
        </pc:sldMkLst>
        <pc:spChg chg="mod">
          <ac:chgData name="Marcel Massa" userId="5d9f202486148b73" providerId="LiveId" clId="{E608F339-41F6-4D44-B8A8-FD1D761738B5}" dt="2023-05-10T22:21:30.992" v="7679" actId="20577"/>
          <ac:spMkLst>
            <pc:docMk/>
            <pc:sldMk cId="213415446" sldId="512"/>
            <ac:spMk id="5" creationId="{4058C7A1-49A6-ADE4-9A42-15B8762F9C2A}"/>
          </ac:spMkLst>
        </pc:spChg>
      </pc:sldChg>
      <pc:sldChg chg="delSp modSp add mod">
        <pc:chgData name="Marcel Massa" userId="5d9f202486148b73" providerId="LiveId" clId="{E608F339-41F6-4D44-B8A8-FD1D761738B5}" dt="2023-05-10T22:28:03.210" v="7739" actId="20577"/>
        <pc:sldMkLst>
          <pc:docMk/>
          <pc:sldMk cId="3611079146" sldId="513"/>
        </pc:sldMkLst>
        <pc:spChg chg="mod">
          <ac:chgData name="Marcel Massa" userId="5d9f202486148b73" providerId="LiveId" clId="{E608F339-41F6-4D44-B8A8-FD1D761738B5}" dt="2023-05-10T22:28:03.210" v="7739" actId="20577"/>
          <ac:spMkLst>
            <pc:docMk/>
            <pc:sldMk cId="3611079146" sldId="513"/>
            <ac:spMk id="5" creationId="{4058C7A1-49A6-ADE4-9A42-15B8762F9C2A}"/>
          </ac:spMkLst>
        </pc:spChg>
        <pc:spChg chg="del">
          <ac:chgData name="Marcel Massa" userId="5d9f202486148b73" providerId="LiveId" clId="{E608F339-41F6-4D44-B8A8-FD1D761738B5}" dt="2023-05-10T22:24:56.417" v="7710" actId="478"/>
          <ac:spMkLst>
            <pc:docMk/>
            <pc:sldMk cId="3611079146" sldId="513"/>
            <ac:spMk id="9" creationId="{DDB8440E-FC2B-ABE9-FD13-286F501C2553}"/>
          </ac:spMkLst>
        </pc:spChg>
        <pc:spChg chg="del">
          <ac:chgData name="Marcel Massa" userId="5d9f202486148b73" providerId="LiveId" clId="{E608F339-41F6-4D44-B8A8-FD1D761738B5}" dt="2023-05-10T22:24:57.416" v="7711" actId="478"/>
          <ac:spMkLst>
            <pc:docMk/>
            <pc:sldMk cId="3611079146" sldId="513"/>
            <ac:spMk id="13" creationId="{2A84953A-1208-D3C5-B51B-405B9F9675FD}"/>
          </ac:spMkLst>
        </pc:spChg>
        <pc:picChg chg="del">
          <ac:chgData name="Marcel Massa" userId="5d9f202486148b73" providerId="LiveId" clId="{E608F339-41F6-4D44-B8A8-FD1D761738B5}" dt="2023-05-10T22:25:00.921" v="7712" actId="478"/>
          <ac:picMkLst>
            <pc:docMk/>
            <pc:sldMk cId="3611079146" sldId="513"/>
            <ac:picMk id="7" creationId="{10E36F3D-6A4B-1426-D36B-D95F51A48B3A}"/>
          </ac:picMkLst>
        </pc:picChg>
        <pc:picChg chg="del">
          <ac:chgData name="Marcel Massa" userId="5d9f202486148b73" providerId="LiveId" clId="{E608F339-41F6-4D44-B8A8-FD1D761738B5}" dt="2023-05-10T22:24:55.600" v="7709" actId="478"/>
          <ac:picMkLst>
            <pc:docMk/>
            <pc:sldMk cId="3611079146" sldId="513"/>
            <ac:picMk id="12" creationId="{ACE9CC45-185E-D7AF-39BB-0A3FAF41B2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0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  <p:sldLayoutId id="2147483755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7231#section-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curren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hyperlink" Target="https://openweathermap.org/forecast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bcr.bstqb.org.br/docs/syllabus_ctfl_3.1.1br.pdf" TargetMode="External"/><Relationship Id="rId7" Type="http://schemas.openxmlformats.org/officeDocument/2006/relationships/hyperlink" Target="https://cursos.alura.com.br/course/mocks-java-mockit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openweathermap.org/forecast5" TargetMode="External"/><Relationship Id="rId5" Type="http://schemas.openxmlformats.org/officeDocument/2006/relationships/hyperlink" Target="https://datatracker.ietf.org/doc/html/rfc7230" TargetMode="External"/><Relationship Id="rId4" Type="http://schemas.openxmlformats.org/officeDocument/2006/relationships/hyperlink" Target="https://www.altexsoft.com/blog/rest-api-desig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datatracker.ietf.org/doc/html/rfc7231#section-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88" y="1999290"/>
            <a:ext cx="3604019" cy="10514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C249522-84B0-4814-C43A-9C125BF84678}"/>
              </a:ext>
            </a:extLst>
          </p:cNvPr>
          <p:cNvSpPr txBox="1"/>
          <p:nvPr/>
        </p:nvSpPr>
        <p:spPr>
          <a:xfrm>
            <a:off x="4114181" y="574944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34B77"/>
                </a:solidFill>
              </a:rPr>
              <a:t>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E3C49C-560A-27BF-980C-AAA1BAA87680}"/>
              </a:ext>
            </a:extLst>
          </p:cNvPr>
          <p:cNvSpPr txBox="1"/>
          <p:nvPr/>
        </p:nvSpPr>
        <p:spPr>
          <a:xfrm>
            <a:off x="1769181" y="4495792"/>
            <a:ext cx="5605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Compliance &amp; </a:t>
            </a:r>
            <a:r>
              <a:rPr lang="pt-BR" sz="3200" dirty="0" err="1">
                <a:solidFill>
                  <a:schemeClr val="bg1"/>
                </a:solidFill>
              </a:rPr>
              <a:t>Quality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Assurance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110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Estrutura de uma resposta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D7B8D9-A37A-FCCD-C71F-4859DA3B3898}"/>
              </a:ext>
            </a:extLst>
          </p:cNvPr>
          <p:cNvSpPr txBox="1"/>
          <p:nvPr/>
        </p:nvSpPr>
        <p:spPr>
          <a:xfrm>
            <a:off x="347658" y="2922555"/>
            <a:ext cx="2525539" cy="3323987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HTTP Status </a:t>
            </a:r>
            <a:r>
              <a:rPr lang="pt-BR" altLang="pt-BR" sz="1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Code</a:t>
            </a:r>
            <a:endParaRPr lang="pt-BR" altLang="pt-BR" sz="16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Código HTTP de 3 dígitos que descreve o resultado da tentativa de entender e atender a requisição enviada. Alguns mais comuns são:</a:t>
            </a:r>
          </a:p>
          <a:p>
            <a:pPr marL="171450" indent="-171450">
              <a:buFontTx/>
              <a:buChar char="-"/>
            </a:pPr>
            <a:r>
              <a:rPr lang="pt-BR" altLang="pt-BR" sz="14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265D"/>
                </a:highlight>
                <a:latin typeface="inherit"/>
              </a:rPr>
              <a:t>200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solicitação (GET, PUT,  DELETE) atendida com sucesso.</a:t>
            </a:r>
          </a:p>
          <a:p>
            <a:pPr marL="171450" indent="-171450">
              <a:buFontTx/>
              <a:buChar char="-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201: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recurso criado (POST) com sucesso.</a:t>
            </a:r>
          </a:p>
          <a:p>
            <a:pPr marL="171450" indent="-171450">
              <a:buFontTx/>
              <a:buChar char="-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400: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requisição inválida.</a:t>
            </a:r>
          </a:p>
          <a:p>
            <a:pPr marL="171450" indent="-171450">
              <a:buFontTx/>
              <a:buChar char="-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401: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não autorizado.</a:t>
            </a:r>
          </a:p>
          <a:p>
            <a:pPr marL="171450" indent="-171450">
              <a:buFontTx/>
              <a:buChar char="-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404: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não encontrado.</a:t>
            </a:r>
          </a:p>
          <a:p>
            <a:pPr marL="171450" indent="-171450">
              <a:buFontTx/>
              <a:buChar char="-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500: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erro interno no servidor.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9EEFDC-C4EE-54CB-E53D-4F1F895847C6}"/>
              </a:ext>
            </a:extLst>
          </p:cNvPr>
          <p:cNvSpPr txBox="1"/>
          <p:nvPr/>
        </p:nvSpPr>
        <p:spPr>
          <a:xfrm>
            <a:off x="6328827" y="1560001"/>
            <a:ext cx="2525539" cy="1415772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Header</a:t>
            </a:r>
          </a:p>
          <a:p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Contém informações HTTP padrão sobre a resposta ao </a:t>
            </a:r>
            <a:r>
              <a:rPr lang="pt-BR" altLang="pt-BR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request</a:t>
            </a:r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, como </a:t>
            </a:r>
            <a:r>
              <a:rPr lang="pt-BR" altLang="pt-BR" sz="14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tipo de conteúdo</a:t>
            </a:r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(JSON, XML), tamanho da mensagem, data, etc.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3F9067-6945-7401-92B9-E58A3A31951D}"/>
              </a:ext>
            </a:extLst>
          </p:cNvPr>
          <p:cNvSpPr txBox="1"/>
          <p:nvPr/>
        </p:nvSpPr>
        <p:spPr>
          <a:xfrm>
            <a:off x="6328827" y="4861547"/>
            <a:ext cx="2525539" cy="1415772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Body</a:t>
            </a:r>
            <a:endParaRPr lang="pt-BR" altLang="pt-BR" sz="16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Contém dados adicionais sobre a representação do recurso requisitado (caso haja), no formato indicado pelo cabeçalho.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F813C89-398C-0D57-6B22-5A9E231B36FF}"/>
              </a:ext>
            </a:extLst>
          </p:cNvPr>
          <p:cNvSpPr/>
          <p:nvPr/>
        </p:nvSpPr>
        <p:spPr>
          <a:xfrm>
            <a:off x="3204191" y="3129496"/>
            <a:ext cx="1323975" cy="502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Status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8E2878-D2C9-4559-A35A-4106C38A4E26}"/>
              </a:ext>
            </a:extLst>
          </p:cNvPr>
          <p:cNvSpPr/>
          <p:nvPr/>
        </p:nvSpPr>
        <p:spPr>
          <a:xfrm>
            <a:off x="4615834" y="3129496"/>
            <a:ext cx="1323974" cy="502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Header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F94623-D2EC-68DD-CA37-2935998866DC}"/>
              </a:ext>
            </a:extLst>
          </p:cNvPr>
          <p:cNvSpPr/>
          <p:nvPr/>
        </p:nvSpPr>
        <p:spPr>
          <a:xfrm>
            <a:off x="3204191" y="3755951"/>
            <a:ext cx="2735617" cy="1332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6EC27C39-4C80-15BF-E7C2-CACC143FA94A}"/>
              </a:ext>
            </a:extLst>
          </p:cNvPr>
          <p:cNvCxnSpPr>
            <a:cxnSpLocks/>
            <a:stCxn id="6" idx="0"/>
            <a:endCxn id="12" idx="0"/>
          </p:cNvCxnSpPr>
          <p:nvPr/>
        </p:nvCxnSpPr>
        <p:spPr>
          <a:xfrm rot="16200000" flipH="1">
            <a:off x="2634832" y="1898150"/>
            <a:ext cx="206941" cy="2255751"/>
          </a:xfrm>
          <a:prstGeom prst="bentConnector3">
            <a:avLst>
              <a:gd name="adj1" fmla="val -110466"/>
            </a:avLst>
          </a:prstGeom>
          <a:ln>
            <a:solidFill>
              <a:srgbClr val="F026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15C80BA4-909B-6120-A35D-42F227F3B852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V="1">
            <a:off x="5277821" y="2267886"/>
            <a:ext cx="1051006" cy="861609"/>
          </a:xfrm>
          <a:prstGeom prst="bentConnector2">
            <a:avLst/>
          </a:prstGeom>
          <a:ln>
            <a:solidFill>
              <a:srgbClr val="F026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FAA4201-8E59-B588-672D-EFA44AC1BD28}"/>
              </a:ext>
            </a:extLst>
          </p:cNvPr>
          <p:cNvCxnSpPr>
            <a:stCxn id="9" idx="0"/>
            <a:endCxn id="16" idx="3"/>
          </p:cNvCxnSpPr>
          <p:nvPr/>
        </p:nvCxnSpPr>
        <p:spPr>
          <a:xfrm rot="16200000" flipV="1">
            <a:off x="6546099" y="3816048"/>
            <a:ext cx="439208" cy="1651789"/>
          </a:xfrm>
          <a:prstGeom prst="bentConnector2">
            <a:avLst/>
          </a:prstGeom>
          <a:ln>
            <a:solidFill>
              <a:srgbClr val="F026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2" name="CaixaDeTexto 2051">
            <a:extLst>
              <a:ext uri="{FF2B5EF4-FFF2-40B4-BE49-F238E27FC236}">
                <a16:creationId xmlns:a16="http://schemas.microsoft.com/office/drawing/2014/main" id="{48562C82-87A3-435D-D229-90FBB2DADE66}"/>
              </a:ext>
            </a:extLst>
          </p:cNvPr>
          <p:cNvSpPr txBox="1"/>
          <p:nvPr/>
        </p:nvSpPr>
        <p:spPr>
          <a:xfrm>
            <a:off x="347658" y="6328627"/>
            <a:ext cx="31606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https://datatracker.ietf.org/doc/html/rfc7231#section-6</a:t>
            </a:r>
            <a:endParaRPr lang="pt-BR" sz="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0447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Para testar uma API REST, é necessário enviar solicitações HTTP para a API e verificar as respostas.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Existem várias ferramentas disponíveis para testar APIs REST, como o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Postman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Ao testar uma API REST, é importante verificar se as respostas estão corretas, se os códigos de status HTTP estão corretos e se a API está seguindo os padrões REST.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Os testes de API REST também devem incluir testes de segurança, como testes de injeção de SQL e testes de injeção de código.</a:t>
            </a:r>
            <a:endParaRPr lang="pt-BR" altLang="pt-BR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95238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0447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Postman</a:t>
            </a:r>
            <a:endParaRPr lang="pt-BR" altLang="pt-BR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303126"/>
            <a:ext cx="81364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</a:t>
            </a: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Postman  é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uma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Plataforma para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desenvolvimento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 testes de APIs que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pode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ser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usada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para testes de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integração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com APIs REST. Ela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fornece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uma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interface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amigável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para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projetar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,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executar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validar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requisições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respostas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de APIs </a:t>
            </a:r>
            <a:r>
              <a:rPr kumimoji="0" lang="en-US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diversas</a:t>
            </a:r>
            <a:r>
              <a:rPr kumimoji="0" lang="en-US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.</a:t>
            </a: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324C63-E802-469A-628A-6ABC3441A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66" y="2924502"/>
            <a:ext cx="6827490" cy="3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0447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Postman</a:t>
            </a:r>
            <a:endParaRPr lang="pt-BR" altLang="pt-BR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Sign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-in / </a:t>
            </a:r>
            <a:r>
              <a:rPr kumimoji="0" lang="pt-BR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Sign-up</a:t>
            </a: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Search: </a:t>
            </a:r>
            <a:r>
              <a:rPr lang="pt-BR" alt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265D"/>
                </a:highlight>
                <a:latin typeface="inherit"/>
              </a:rPr>
              <a:t>OpenWeatherMap</a:t>
            </a:r>
            <a:endParaRPr lang="pt-BR" altLang="pt-BR" sz="2000" b="1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F0265D"/>
              </a:highlight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Access </a:t>
            </a:r>
            <a:r>
              <a:rPr lang="pt-BR" alt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the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Collection</a:t>
            </a:r>
            <a:endParaRPr lang="pt-BR" altLang="pt-BR" sz="2000" b="1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alt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Fork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to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your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Workspace</a:t>
            </a: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10EFFAF-876B-BADC-022D-EB87229A1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69"/>
          <a:stretch/>
        </p:blipFill>
        <p:spPr>
          <a:xfrm>
            <a:off x="4304823" y="1485438"/>
            <a:ext cx="3794149" cy="23881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EF7DA6-3F06-297B-3BAB-285FCDB4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23" y="4319441"/>
            <a:ext cx="6270171" cy="233235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6F07EE3-8743-355E-C5C5-52E06D5F6FAD}"/>
              </a:ext>
            </a:extLst>
          </p:cNvPr>
          <p:cNvSpPr/>
          <p:nvPr/>
        </p:nvSpPr>
        <p:spPr>
          <a:xfrm>
            <a:off x="4404049" y="3247053"/>
            <a:ext cx="2929812" cy="626536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A84ED5B-F80A-80E2-C024-EFA9FD7E9187}"/>
              </a:ext>
            </a:extLst>
          </p:cNvPr>
          <p:cNvSpPr/>
          <p:nvPr/>
        </p:nvSpPr>
        <p:spPr>
          <a:xfrm>
            <a:off x="5962261" y="4850149"/>
            <a:ext cx="550506" cy="309679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8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0447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Postman</a:t>
            </a:r>
            <a:endParaRPr lang="pt-BR" altLang="pt-BR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E58B9D-7CD7-4F05-DB06-6C8D12CA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7" y="1410875"/>
            <a:ext cx="6979298" cy="53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6074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OpenWeatherMap</a:t>
            </a: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- Documentação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Current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Weather: 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https://openweathermap.org/current</a:t>
            </a: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5-day Weather Forecast: </a:t>
            </a:r>
            <a:r>
              <a:rPr lang="pt-BR" altLang="pt-BR" sz="2000" dirty="0">
                <a:solidFill>
                  <a:schemeClr val="accent6">
                    <a:lumMod val="75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https://openweathermap.org/forecast5</a:t>
            </a:r>
            <a:endParaRPr lang="pt-BR" altLang="pt-BR" sz="2000" dirty="0">
              <a:solidFill>
                <a:schemeClr val="accent6">
                  <a:lumMod val="75000"/>
                </a:schemeClr>
              </a:solidFill>
              <a:latin typeface="inheri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283E13-27FF-830C-FFC5-FE788E37CA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771"/>
          <a:stretch/>
        </p:blipFill>
        <p:spPr>
          <a:xfrm>
            <a:off x="1651518" y="2335243"/>
            <a:ext cx="5206482" cy="44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04035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OpenWeatherMap</a:t>
            </a: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- </a:t>
            </a:r>
            <a:r>
              <a:rPr lang="pt-BR" altLang="pt-BR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Request</a:t>
            </a:r>
            <a:endParaRPr lang="pt-BR" altLang="pt-BR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7BBE8F5-0013-2167-0ABA-AE32F7A4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685438"/>
            <a:ext cx="6686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5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2543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OpenWeatherMap</a:t>
            </a: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- Response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A11674-CB76-E2EF-4E56-1A23ADA6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1611706"/>
            <a:ext cx="40195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1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0689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Exercício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 projeto compartilhado contém um código em Java que faz uso de uma das APIs fornecidas pelo </a:t>
            </a:r>
            <a:r>
              <a:rPr kumimoji="0" lang="pt-BR" altLang="pt-BR" sz="16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OpenWeatherMap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para mostrar a previsão do tempo do dia seguinte dada uma cidade ou coordenadas (latitude e longitude).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Classe </a:t>
            </a:r>
            <a:r>
              <a:rPr lang="pt-BR" alt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265D"/>
                </a:highlight>
                <a:latin typeface="Consolas" panose="020B0609020204030204" pitchFamily="49" charset="0"/>
              </a:rPr>
              <a:t>main</a:t>
            </a:r>
            <a:r>
              <a:rPr lang="pt-BR" alt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front-</a:t>
            </a:r>
            <a:r>
              <a:rPr lang="pt-BR" alt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end</a:t>
            </a:r>
            <a:r>
              <a:rPr lang="pt-BR" alt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básico para interface com o usuário.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Classe </a:t>
            </a:r>
            <a:r>
              <a:rPr lang="pt-BR" alt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265D"/>
                </a:highlight>
                <a:latin typeface="Consolas" panose="020B0609020204030204" pitchFamily="49" charset="0"/>
              </a:rPr>
              <a:t>PrevisaoTempo</a:t>
            </a:r>
            <a:r>
              <a:rPr lang="pt-BR" alt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contém 3 métodos: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pt-BR" altLang="pt-BR" sz="16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1400" dirty="0" err="1">
                <a:solidFill>
                  <a:srgbClr val="F0265D"/>
                </a:solidFill>
                <a:latin typeface="Consolas" panose="020B0609020204030204" pitchFamily="49" charset="0"/>
              </a:rPr>
              <a:t>getForecastByCityName</a:t>
            </a:r>
            <a:r>
              <a:rPr lang="pt-BR" altLang="pt-BR" sz="1400" dirty="0">
                <a:solidFill>
                  <a:srgbClr val="F0265D"/>
                </a:solidFill>
                <a:latin typeface="Consolas" panose="020B0609020204030204" pitchFamily="49" charset="0"/>
              </a:rPr>
              <a:t>(</a:t>
            </a:r>
            <a:r>
              <a:rPr lang="pt-BR" altLang="pt-BR" sz="1400" dirty="0" err="1">
                <a:solidFill>
                  <a:srgbClr val="F0265D"/>
                </a:solidFill>
                <a:latin typeface="Consolas" panose="020B0609020204030204" pitchFamily="49" charset="0"/>
              </a:rPr>
              <a:t>String</a:t>
            </a:r>
            <a:r>
              <a:rPr lang="pt-BR" altLang="pt-BR" sz="1400" dirty="0">
                <a:solidFill>
                  <a:srgbClr val="F0265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1400" dirty="0" err="1">
                <a:solidFill>
                  <a:srgbClr val="F0265D"/>
                </a:solidFill>
                <a:latin typeface="Consolas" panose="020B0609020204030204" pitchFamily="49" charset="0"/>
              </a:rPr>
              <a:t>cityName</a:t>
            </a:r>
            <a:r>
              <a:rPr lang="pt-BR" altLang="pt-BR" sz="1400" dirty="0">
                <a:solidFill>
                  <a:srgbClr val="F0265D"/>
                </a:solidFill>
                <a:latin typeface="Consolas" panose="020B0609020204030204" pitchFamily="49" charset="0"/>
              </a:rPr>
              <a:t>)</a:t>
            </a:r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acessa a API de previsão do </a:t>
            </a:r>
            <a:r>
              <a:rPr lang="pt-BR" altLang="pt-BR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OpenWeatherMap</a:t>
            </a:r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e envia uma requisição com o nome da cidade recebida como parâmetro.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1400" dirty="0" err="1">
                <a:solidFill>
                  <a:srgbClr val="F0265D"/>
                </a:solidFill>
                <a:latin typeface="Consolas" panose="020B0609020204030204" pitchFamily="49" charset="0"/>
              </a:rPr>
              <a:t>getForecastByCoord</a:t>
            </a:r>
            <a:r>
              <a:rPr lang="pt-BR" altLang="pt-BR" sz="1400" dirty="0">
                <a:solidFill>
                  <a:srgbClr val="F0265D"/>
                </a:solidFill>
                <a:latin typeface="Consolas" panose="020B0609020204030204" pitchFamily="49" charset="0"/>
              </a:rPr>
              <a:t>(</a:t>
            </a:r>
            <a:r>
              <a:rPr lang="pt-BR" altLang="pt-BR" sz="1400" dirty="0" err="1">
                <a:solidFill>
                  <a:srgbClr val="F0265D"/>
                </a:solidFill>
                <a:latin typeface="Consolas" panose="020B0609020204030204" pitchFamily="49" charset="0"/>
              </a:rPr>
              <a:t>double</a:t>
            </a:r>
            <a:r>
              <a:rPr lang="pt-BR" altLang="pt-BR" sz="1400" dirty="0">
                <a:solidFill>
                  <a:srgbClr val="F0265D"/>
                </a:solidFill>
                <a:latin typeface="Consolas" panose="020B0609020204030204" pitchFamily="49" charset="0"/>
              </a:rPr>
              <a:t> latitude, </a:t>
            </a:r>
            <a:r>
              <a:rPr lang="pt-BR" altLang="pt-BR" sz="1400" dirty="0" err="1">
                <a:solidFill>
                  <a:srgbClr val="F0265D"/>
                </a:solidFill>
                <a:latin typeface="Consolas" panose="020B0609020204030204" pitchFamily="49" charset="0"/>
              </a:rPr>
              <a:t>double</a:t>
            </a:r>
            <a:r>
              <a:rPr lang="pt-BR" altLang="pt-BR" sz="1400" dirty="0">
                <a:solidFill>
                  <a:srgbClr val="F0265D"/>
                </a:solidFill>
                <a:latin typeface="Consolas" panose="020B0609020204030204" pitchFamily="49" charset="0"/>
              </a:rPr>
              <a:t> longitude)</a:t>
            </a:r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acessa a API de previsão do </a:t>
            </a:r>
            <a:r>
              <a:rPr lang="pt-BR" altLang="pt-BR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OpenWeatherMap</a:t>
            </a:r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e envia uma requisição com as coordenadas recebidas como parâmetros.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1400" dirty="0" err="1">
                <a:solidFill>
                  <a:srgbClr val="F0265D"/>
                </a:solidFill>
                <a:latin typeface="Consolas" panose="020B0609020204030204" pitchFamily="49" charset="0"/>
              </a:rPr>
              <a:t>displayForecastForTomorrow</a:t>
            </a:r>
            <a:r>
              <a:rPr lang="pt-BR" altLang="pt-BR" sz="1400" dirty="0">
                <a:solidFill>
                  <a:srgbClr val="F0265D"/>
                </a:solidFill>
                <a:latin typeface="Consolas" panose="020B0609020204030204" pitchFamily="49" charset="0"/>
              </a:rPr>
              <a:t>(</a:t>
            </a:r>
            <a:r>
              <a:rPr lang="pt-BR" altLang="pt-BR" sz="1400" dirty="0" err="1">
                <a:solidFill>
                  <a:srgbClr val="F0265D"/>
                </a:solidFill>
                <a:latin typeface="Consolas" panose="020B0609020204030204" pitchFamily="49" charset="0"/>
              </a:rPr>
              <a:t>JSONObject</a:t>
            </a:r>
            <a:r>
              <a:rPr lang="pt-BR" altLang="pt-BR" sz="1400" dirty="0">
                <a:solidFill>
                  <a:srgbClr val="F0265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1400" dirty="0" err="1">
                <a:solidFill>
                  <a:srgbClr val="F0265D"/>
                </a:solidFill>
                <a:latin typeface="Consolas" panose="020B0609020204030204" pitchFamily="49" charset="0"/>
              </a:rPr>
              <a:t>forecast</a:t>
            </a:r>
            <a:r>
              <a:rPr lang="pt-BR" altLang="pt-BR" sz="1400" dirty="0">
                <a:solidFill>
                  <a:srgbClr val="F0265D"/>
                </a:solidFill>
                <a:latin typeface="Consolas" panose="020B0609020204030204" pitchFamily="49" charset="0"/>
              </a:rPr>
              <a:t>)</a:t>
            </a:r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processa a resposta enviada pela API de previsão do </a:t>
            </a:r>
            <a:r>
              <a:rPr lang="pt-BR" altLang="pt-BR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OpenWeatherMap</a:t>
            </a:r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e mostra em tela a previsão do tempo para o dia seguinte.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pt-BR" altLang="pt-BR" sz="14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Classe </a:t>
            </a:r>
            <a:r>
              <a:rPr lang="pt-BR" alt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265D"/>
                </a:highlight>
                <a:latin typeface="Consolas" panose="020B0609020204030204" pitchFamily="49" charset="0"/>
              </a:rPr>
              <a:t>PrevisaoTempoTest</a:t>
            </a:r>
            <a:r>
              <a:rPr lang="pt-BR" alt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implementação de testes usando </a:t>
            </a:r>
            <a:r>
              <a:rPr lang="pt-BR" alt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JUnit</a:t>
            </a:r>
            <a:r>
              <a:rPr lang="pt-BR" alt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para verificar o funcionamento dos métodos que acessam a API do </a:t>
            </a:r>
            <a:r>
              <a:rPr lang="pt-BR" alt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OpenWeatherForecast</a:t>
            </a:r>
            <a:r>
              <a:rPr lang="pt-BR" alt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89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0689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Exercício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Fa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ça a importação do projeto no Eclipse usando </a:t>
            </a:r>
            <a:r>
              <a:rPr lang="pt-BR" alt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Maven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.</a:t>
            </a: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Nos dois métodos de teste já escritos, adicionar </a:t>
            </a:r>
            <a:r>
              <a:rPr kumimoji="0" lang="pt-BR" altLang="pt-BR" sz="2000" b="1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Assertions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para verificar que a resposta enviada pela API contém o </a:t>
            </a:r>
            <a:r>
              <a:rPr kumimoji="0" lang="pt-BR" altLang="pt-BR" sz="2000" i="1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status </a:t>
            </a:r>
            <a:r>
              <a:rPr kumimoji="0" lang="pt-BR" altLang="pt-BR" sz="20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code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HTTP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200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(requisição atendida com sucesso) </a:t>
            </a:r>
            <a:r>
              <a:rPr kumimoji="0" lang="pt-BR" altLang="pt-BR" sz="200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antes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que sejam feitos os </a:t>
            </a:r>
            <a:r>
              <a:rPr kumimoji="0" lang="pt-BR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Assertions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seguintes já escritos, que verificam outros dados enviados na resposta.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Dica: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A API </a:t>
            </a:r>
            <a:r>
              <a:rPr lang="pt-BR" alt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OpenWeatherMap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envia o status </a:t>
            </a:r>
            <a:r>
              <a:rPr lang="pt-BR" alt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code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HTTP dentro do JSON de resposta à requisição.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Utilize o </a:t>
            </a:r>
            <a:r>
              <a:rPr kumimoji="0" lang="pt-BR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Postman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para fazer testes e verificar qual é esse campo.</a:t>
            </a:r>
          </a:p>
        </p:txBody>
      </p:sp>
    </p:spTree>
    <p:extLst>
      <p:ext uri="{BB962C8B-B14F-4D97-AF65-F5344CB8AC3E}">
        <p14:creationId xmlns:p14="http://schemas.microsoft.com/office/powerpoint/2010/main" val="394663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 flipH="1">
            <a:off x="582353" y="2365512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270" y="2543312"/>
            <a:ext cx="727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69" y="172199"/>
            <a:ext cx="1036175" cy="3022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394CC8-1630-D116-F4AD-00AE7A1E6BA2}"/>
              </a:ext>
            </a:extLst>
          </p:cNvPr>
          <p:cNvSpPr txBox="1"/>
          <p:nvPr/>
        </p:nvSpPr>
        <p:spPr>
          <a:xfrm>
            <a:off x="4114181" y="5749447"/>
            <a:ext cx="3036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34B77"/>
                </a:solidFill>
              </a:rPr>
              <a:t>Prof. Marcel Massa</a:t>
            </a:r>
          </a:p>
        </p:txBody>
      </p:sp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699041CC-B2DC-6D83-2CEA-393F299E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6" y="3967017"/>
            <a:ext cx="4972050" cy="1743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0689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Exercício - Resolução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936721"/>
            <a:ext cx="813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Antes: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E9ED34-4C24-80E2-2860-83C069C7F4B1}"/>
              </a:ext>
            </a:extLst>
          </p:cNvPr>
          <p:cNvSpPr/>
          <p:nvPr/>
        </p:nvSpPr>
        <p:spPr>
          <a:xfrm>
            <a:off x="493172" y="3967017"/>
            <a:ext cx="813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Depois: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AA4C7E8-BCD2-D6E1-BD8C-2F72C73ED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343" y="1942437"/>
            <a:ext cx="5057775" cy="12287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CFD04A7-3B6E-0D7E-6386-A98CC342DBFD}"/>
              </a:ext>
            </a:extLst>
          </p:cNvPr>
          <p:cNvSpPr/>
          <p:nvPr/>
        </p:nvSpPr>
        <p:spPr>
          <a:xfrm>
            <a:off x="2139330" y="3884581"/>
            <a:ext cx="3825551" cy="626536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0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0689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Dublês de teste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52506"/>
            <a:ext cx="81364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Testes unitários ou de integração às vezes necessitam usar os chamados “dublês” de teste (</a:t>
            </a:r>
            <a:r>
              <a:rPr kumimoji="0" lang="pt-BR" altLang="pt-BR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test</a:t>
            </a:r>
            <a:r>
              <a:rPr kumimoji="0" lang="pt-BR" altLang="pt-BR" i="1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kumimoji="0" lang="pt-BR" altLang="pt-BR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doubles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), como </a:t>
            </a:r>
            <a:r>
              <a:rPr kumimoji="0" lang="pt-BR" altLang="pt-BR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mocks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e </a:t>
            </a:r>
            <a:r>
              <a:rPr kumimoji="0" lang="pt-BR" altLang="pt-BR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stubs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, para isolar dependências</a:t>
            </a:r>
            <a:r>
              <a:rPr lang="pt-BR" alt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ou quando não é possível usar o objeto real no ambiente de testes.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Os tipo de dublês de teste são: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 err="1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Dummy</a:t>
            </a:r>
            <a:r>
              <a:rPr lang="pt-BR" b="1" i="0" dirty="0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 </a:t>
            </a:r>
            <a:r>
              <a:rPr lang="pt-BR" b="1" i="0" dirty="0" err="1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Objects</a:t>
            </a:r>
            <a:r>
              <a:rPr lang="pt-BR" b="0" i="0" dirty="0">
                <a:solidFill>
                  <a:srgbClr val="D1D5DB"/>
                </a:solidFill>
                <a:effectLst/>
              </a:rPr>
              <a:t>: objetos que precisam ser passados entre métodos mas nunca utilizados.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Test </a:t>
            </a:r>
            <a:r>
              <a:rPr lang="pt-BR" b="1" i="0" dirty="0" err="1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Stubs</a:t>
            </a:r>
            <a:r>
              <a:rPr lang="pt-BR" b="0" i="0" dirty="0">
                <a:solidFill>
                  <a:srgbClr val="D1D5DB"/>
                </a:solidFill>
                <a:effectLst/>
              </a:rPr>
              <a:t>: Fornecem respostas fixas, engessadas para chamadas de métodos nos testes, normalmente não conseguindo responder a nada que esteja for a do escopo do teste.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Test </a:t>
            </a:r>
            <a:r>
              <a:rPr lang="pt-BR" b="1" i="0" dirty="0" err="1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Spies</a:t>
            </a:r>
            <a:r>
              <a:rPr lang="pt-BR" b="0" i="0" dirty="0">
                <a:solidFill>
                  <a:srgbClr val="D1D5DB"/>
                </a:solidFill>
                <a:effectLst/>
              </a:rPr>
              <a:t>: São um tipo de </a:t>
            </a:r>
            <a:r>
              <a:rPr lang="pt-BR" b="0" i="1" dirty="0" err="1">
                <a:solidFill>
                  <a:srgbClr val="D1D5DB"/>
                </a:solidFill>
                <a:effectLst/>
              </a:rPr>
              <a:t>stub</a:t>
            </a:r>
            <a:r>
              <a:rPr lang="pt-BR" b="0" i="0" dirty="0">
                <a:solidFill>
                  <a:srgbClr val="D1D5DB"/>
                </a:solidFill>
                <a:effectLst/>
              </a:rPr>
              <a:t> que também registra informações sobre as chamadas que foram feitas</a:t>
            </a:r>
            <a:r>
              <a:rPr lang="pt-BR" dirty="0">
                <a:solidFill>
                  <a:srgbClr val="D1D5DB"/>
                </a:solidFill>
              </a:rPr>
              <a:t>.</a:t>
            </a:r>
            <a:endParaRPr lang="pt-BR" b="0" i="0" dirty="0">
              <a:solidFill>
                <a:srgbClr val="D1D5DB"/>
              </a:solidFill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 err="1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Mock</a:t>
            </a:r>
            <a:r>
              <a:rPr lang="pt-BR" b="1" i="0" dirty="0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 </a:t>
            </a:r>
            <a:r>
              <a:rPr lang="pt-BR" b="1" i="0" dirty="0" err="1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Objects</a:t>
            </a:r>
            <a:r>
              <a:rPr lang="pt-BR" b="0" i="0" dirty="0">
                <a:solidFill>
                  <a:srgbClr val="D1D5DB"/>
                </a:solidFill>
                <a:effectLst/>
              </a:rPr>
              <a:t>: São objetos pré-programados com expectativas, ou seja, comportamentos que se deseja que sejam realizados dependendo da chamada feita.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Fake </a:t>
            </a:r>
            <a:r>
              <a:rPr lang="pt-BR" b="1" i="0" dirty="0" err="1">
                <a:solidFill>
                  <a:srgbClr val="D1D5DB"/>
                </a:solidFill>
                <a:effectLst/>
                <a:highlight>
                  <a:srgbClr val="F0265D"/>
                </a:highlight>
              </a:rPr>
              <a:t>Objects</a:t>
            </a:r>
            <a:r>
              <a:rPr lang="pt-BR" b="0" i="0" dirty="0">
                <a:solidFill>
                  <a:srgbClr val="D1D5DB"/>
                </a:solidFill>
                <a:effectLst/>
              </a:rPr>
              <a:t>: São implementações funcionais, mas não feitas da maneira correta e, portanto, não apropriadas </a:t>
            </a:r>
            <a:r>
              <a:rPr lang="pt-BR" dirty="0">
                <a:solidFill>
                  <a:srgbClr val="D1D5DB"/>
                </a:solidFill>
              </a:rPr>
              <a:t>para uso em produção (por exemplo, um banco de dados em memória).</a:t>
            </a:r>
            <a:endParaRPr lang="pt-BR" b="0" i="0" dirty="0">
              <a:solidFill>
                <a:srgbClr val="D1D5D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026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2060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Mockito</a:t>
            </a:r>
            <a:endParaRPr lang="pt-BR" altLang="pt-BR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Mockito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é um framework popular para criação de dublês de teste, como </a:t>
            </a:r>
            <a:r>
              <a:rPr kumimoji="0" lang="pt-BR" altLang="pt-BR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stubs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, </a:t>
            </a:r>
            <a:r>
              <a:rPr kumimoji="0" lang="pt-BR" altLang="pt-BR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mocks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 </a:t>
            </a:r>
            <a:r>
              <a:rPr kumimoji="0" lang="pt-BR" altLang="pt-BR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spies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. Então, é possível similar o 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instanciamento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de classes e controlar o comportamento de seus métodos.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Operação básica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Criação: use o método </a:t>
            </a:r>
            <a:r>
              <a:rPr kumimoji="0" lang="pt-BR" altLang="pt-BR" sz="1600" i="0" u="none" strike="noStrike" cap="none" normalizeH="0" baseline="0" dirty="0" err="1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ou a anotação 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@Mock 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para instanciar objetos </a:t>
            </a:r>
            <a:r>
              <a:rPr kumimoji="0" lang="pt-BR" altLang="pt-BR" sz="16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mock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de uma classe real.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Comportamento: use o método </a:t>
            </a:r>
            <a:r>
              <a:rPr kumimoji="0" lang="pt-BR" altLang="pt-BR" sz="1600" i="0" u="none" strike="noStrike" cap="none" normalizeH="0" baseline="0" dirty="0" err="1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para definir o comportamento esperado de um objeto </a:t>
            </a:r>
            <a:r>
              <a:rPr kumimoji="0" lang="pt-BR" altLang="pt-BR" sz="16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mock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. Por exemplo, especifique valores fixo de retorno para chamadas do método usando </a:t>
            </a:r>
            <a:r>
              <a:rPr kumimoji="0" lang="pt-BR" altLang="pt-BR" sz="1600" i="0" u="none" strike="noStrike" cap="none" normalizeH="0" baseline="0" dirty="0" err="1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ou lance exceções usando </a:t>
            </a:r>
            <a:r>
              <a:rPr kumimoji="0" lang="pt-BR" altLang="pt-BR" sz="1600" i="0" u="none" strike="noStrike" cap="none" normalizeH="0" baseline="0" dirty="0" err="1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thenThrow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. Pode-se também definir um comportamento específico diferentes usando </a:t>
            </a:r>
            <a:r>
              <a:rPr kumimoji="0" lang="pt-BR" altLang="pt-BR" sz="1600" i="0" u="none" strike="noStrike" cap="none" normalizeH="0" baseline="0" dirty="0" err="1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doAnswer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Verificando interações: uma vez criado, um </a:t>
            </a:r>
            <a:r>
              <a:rPr kumimoji="0" lang="pt-BR" altLang="pt-BR" sz="16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mock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registra todas as suas interações e invocações. Use o método </a:t>
            </a:r>
            <a:r>
              <a:rPr kumimoji="0" lang="pt-BR" altLang="pt-BR" sz="1600" i="0" u="none" strike="noStrike" cap="none" normalizeH="0" baseline="0" dirty="0" err="1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para certificar-se que um método específico foi chamado com argumentos determinados</a:t>
            </a:r>
            <a:r>
              <a:rPr lang="pt-BR" alt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, ou um determinado número de vezes.</a:t>
            </a:r>
            <a:endParaRPr kumimoji="0" lang="pt-BR" altLang="pt-BR" sz="16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Argument</a:t>
            </a:r>
            <a:r>
              <a:rPr kumimoji="0" lang="pt-BR" altLang="pt-BR" sz="1600" i="1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16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matchers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: use um dos </a:t>
            </a:r>
            <a:r>
              <a:rPr kumimoji="0" lang="pt-BR" altLang="pt-BR" sz="16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argument</a:t>
            </a:r>
            <a:r>
              <a:rPr kumimoji="0" lang="pt-BR" altLang="pt-BR" sz="1600" i="1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16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matchers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(</a:t>
            </a:r>
            <a:r>
              <a:rPr kumimoji="0" lang="pt-BR" altLang="pt-BR" sz="1600" i="0" u="none" strike="noStrike" cap="none" normalizeH="0" baseline="0" dirty="0" err="1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anyInt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, </a:t>
            </a:r>
            <a:r>
              <a:rPr kumimoji="0" lang="pt-BR" altLang="pt-BR" sz="1600" i="0" u="none" strike="noStrike" cap="none" normalizeH="0" baseline="0" dirty="0" err="1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anyString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, etc.) quando um método de um objeto </a:t>
            </a:r>
            <a:r>
              <a:rPr kumimoji="0" lang="pt-BR" altLang="pt-BR" sz="16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mock</a:t>
            </a:r>
            <a:r>
              <a:rPr kumimoji="0" lang="pt-BR" altLang="pt-BR" sz="1600" i="1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exigir um argumento que, no teste, não precisa ser especificado.</a:t>
            </a:r>
            <a:endParaRPr lang="pt-BR" altLang="pt-BR" sz="14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9096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0689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Exercício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Em nosso projeto, s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upondo que não seja possível acessar a Internet, vamos criar um </a:t>
            </a:r>
            <a:r>
              <a:rPr kumimoji="0" lang="pt-BR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mock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da Classe </a:t>
            </a:r>
            <a:r>
              <a:rPr kumimoji="0" lang="pt-BR" altLang="pt-BR" sz="2000" i="0" u="none" strike="noStrike" cap="none" normalizeH="0" baseline="0" dirty="0" err="1">
                <a:ln>
                  <a:noFill/>
                </a:ln>
                <a:solidFill>
                  <a:srgbClr val="F0265D"/>
                </a:solidFill>
                <a:effectLst/>
                <a:latin typeface="Consolas" panose="020B0609020204030204" pitchFamily="49" charset="0"/>
              </a:rPr>
              <a:t>PrevisaoTempo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de modo que em nossos testes possamos controlar o retorno do método </a:t>
            </a:r>
            <a:r>
              <a:rPr lang="pt-BR" altLang="pt-BR" sz="2000" dirty="0" err="1">
                <a:solidFill>
                  <a:srgbClr val="F0265D"/>
                </a:solidFill>
                <a:latin typeface="Consolas" panose="020B0609020204030204" pitchFamily="49" charset="0"/>
              </a:rPr>
              <a:t>getForecastByCityName</a:t>
            </a:r>
            <a:r>
              <a:rPr lang="pt-BR" altLang="pt-BR" sz="2000" dirty="0">
                <a:solidFill>
                  <a:srgbClr val="F0265D"/>
                </a:solidFill>
                <a:latin typeface="Consolas" panose="020B0609020204030204" pitchFamily="49" charset="0"/>
              </a:rPr>
              <a:t>()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sem a necessidade de acessar a API do </a:t>
            </a:r>
            <a:r>
              <a:rPr kumimoji="0" lang="pt-BR" altLang="pt-BR" sz="20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OpenWeatherMap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Dica: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Um objeto JSON no formato que a API retorna precisará ser usado pelo </a:t>
            </a:r>
            <a:r>
              <a:rPr lang="pt-BR" alt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mock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da classe. Use o </a:t>
            </a:r>
            <a:r>
              <a:rPr lang="pt-BR" alt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Postman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para simular as consultas e gerar os arquivos necessários.</a:t>
            </a: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2168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0689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Exercício - Resolução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310844" y="1311470"/>
            <a:ext cx="505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1: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E36F3D-6A4B-1426-D36B-D95F51A48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19" y="3542974"/>
            <a:ext cx="5662176" cy="327997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DB8440E-FC2B-ABE9-FD13-286F501C2553}"/>
              </a:ext>
            </a:extLst>
          </p:cNvPr>
          <p:cNvSpPr/>
          <p:nvPr/>
        </p:nvSpPr>
        <p:spPr>
          <a:xfrm>
            <a:off x="1559719" y="3946849"/>
            <a:ext cx="5662177" cy="531548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CE9CC45-185E-D7AF-39BB-0A3FAF41B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718" y="1311470"/>
            <a:ext cx="5844996" cy="217212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A84953A-1208-D3C5-B51B-405B9F9675FD}"/>
              </a:ext>
            </a:extLst>
          </p:cNvPr>
          <p:cNvSpPr/>
          <p:nvPr/>
        </p:nvSpPr>
        <p:spPr>
          <a:xfrm>
            <a:off x="3247054" y="4891306"/>
            <a:ext cx="457199" cy="212539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78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0689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Exercício - Resolução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310843" y="1311470"/>
            <a:ext cx="6687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2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: usando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annotation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1107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990600" y="3248546"/>
            <a:ext cx="7391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ISTQB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Syllabus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 v3.1.1: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https://bcr.bstqb.org.br/docs/syllabus_ctfl_3.1.1br.pdf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https://www.altexsoft.com/blog/rest-api-design/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https://datatracker.ietf.org/doc/html/rfc7230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https://openweathermap.org/forecast5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https://cursos.alura.com.br/course/mocks-java-mockito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31" y="2171760"/>
            <a:ext cx="9135541" cy="6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97">
                <a:solidFill>
                  <a:srgbClr val="91A3AD"/>
                </a:solidFill>
                <a:latin typeface="Gotham HTF Light"/>
                <a:cs typeface="Gotham HTF Light"/>
              </a:rPr>
              <a:t>Referências:</a:t>
            </a:r>
          </a:p>
        </p:txBody>
      </p:sp>
      <p:pic>
        <p:nvPicPr>
          <p:cNvPr id="2" name="Picture 5" descr="FIAP-NOVO-2014-MAGENTO.png">
            <a:extLst>
              <a:ext uri="{FF2B5EF4-FFF2-40B4-BE49-F238E27FC236}">
                <a16:creationId xmlns:a16="http://schemas.microsoft.com/office/drawing/2014/main" id="{1B54F4CA-719A-7BAE-246F-194E32FBAB8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92" y="142846"/>
            <a:ext cx="1056053" cy="308089"/>
          </a:xfrm>
          <a:prstGeom prst="rect">
            <a:avLst/>
          </a:prstGeom>
        </p:spPr>
      </p:pic>
      <p:sp>
        <p:nvSpPr>
          <p:cNvPr id="2" name="Retângulo de cantos arredondados 2">
            <a:extLst>
              <a:ext uri="{FF2B5EF4-FFF2-40B4-BE49-F238E27FC236}">
                <a16:creationId xmlns:a16="http://schemas.microsoft.com/office/drawing/2014/main" id="{1011FE1C-D536-83CF-B612-5A46414D8AEF}"/>
              </a:ext>
            </a:extLst>
          </p:cNvPr>
          <p:cNvSpPr/>
          <p:nvPr/>
        </p:nvSpPr>
        <p:spPr>
          <a:xfrm>
            <a:off x="628072" y="1589654"/>
            <a:ext cx="7939163" cy="4820477"/>
          </a:xfrm>
          <a:prstGeom prst="roundRect">
            <a:avLst>
              <a:gd name="adj" fmla="val 2769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just"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Revisão do Modelo V</a:t>
            </a:r>
          </a:p>
          <a:p>
            <a:pPr marL="514350" indent="-514350" algn="just"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Definição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Tipos</a:t>
            </a:r>
          </a:p>
          <a:p>
            <a:pPr marL="514350" indent="-514350" algn="just"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Estrutura da Requisição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Estrutura da Resposta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Postman</a:t>
            </a:r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971550" lvl="1" indent="-514350" algn="just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 </a:t>
            </a:r>
            <a:r>
              <a:rPr 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OpenWeatherMap</a:t>
            </a:r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514350" indent="-514350" algn="just"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Exercício</a:t>
            </a:r>
          </a:p>
          <a:p>
            <a:pPr marL="514350" indent="-514350" algn="just"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Dublês de Teste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Mockito</a:t>
            </a:r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514350" indent="-514350" algn="just"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Exercício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29E1A5-828F-6D62-DAEC-8125D46CA8ED}"/>
              </a:ext>
            </a:extLst>
          </p:cNvPr>
          <p:cNvSpPr/>
          <p:nvPr/>
        </p:nvSpPr>
        <p:spPr>
          <a:xfrm>
            <a:off x="310844" y="373963"/>
            <a:ext cx="2053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Conteúdo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D94FD3A8-1292-A1BC-5DDD-357FDA0642D2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34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9214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Revisão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V do SDLC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310845" y="4942431"/>
            <a:ext cx="42611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Verificação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Análise de um sistema para certificar se este atende aos </a:t>
            </a:r>
            <a:r>
              <a:rPr kumimoji="0" lang="pt-BR" altLang="pt-BR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requisitos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funcionais e não funcionais, histórias de usuários ou outras especificações.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7917BF-CA2E-E58D-C28D-6ABE5113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93" y="1498929"/>
            <a:ext cx="7642220" cy="322799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C113975-30D2-0A1B-EE43-3FC6A308A5D1}"/>
              </a:ext>
            </a:extLst>
          </p:cNvPr>
          <p:cNvSpPr/>
          <p:nvPr/>
        </p:nvSpPr>
        <p:spPr>
          <a:xfrm>
            <a:off x="4641403" y="4942431"/>
            <a:ext cx="426115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Validação</a:t>
            </a:r>
          </a:p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Certificação de que o sistema atende as necessidades e </a:t>
            </a:r>
            <a:r>
              <a:rPr kumimoji="0" lang="pt-BR" altLang="pt-BR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expectativas do cliente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em seu ambiente operacional.</a:t>
            </a:r>
          </a:p>
        </p:txBody>
      </p:sp>
    </p:spTree>
    <p:extLst>
      <p:ext uri="{BB962C8B-B14F-4D97-AF65-F5344CB8AC3E}">
        <p14:creationId xmlns:p14="http://schemas.microsoft.com/office/powerpoint/2010/main" val="250315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0689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Definições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Testes de integração se concentram em validar as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interações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entre componentes (unidades de código) ou sistemas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, garantindo que eles trabalhem em conjunto corretamente e que suas interações não introduzam nenhum defeito ou comportamento inesperado.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Isso inclui testar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Compatibilidade de interfaces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Dependências entre módulos ou serviços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Fluxo de dados e informações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Protocolos de comunicação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Idealmente, testes de integração devem se concentrar na própria integração. Por exemplo, ao se integrar o módulo A com o módulo B, os testes devem focar na comunicação entre ambos e não na funcionalidade dos módulos individualmente, que deveria ter sido coberto na fase anterior (teste unitário ou de componente).</a:t>
            </a:r>
          </a:p>
        </p:txBody>
      </p:sp>
    </p:spTree>
    <p:extLst>
      <p:ext uri="{BB962C8B-B14F-4D97-AF65-F5344CB8AC3E}">
        <p14:creationId xmlns:p14="http://schemas.microsoft.com/office/powerpoint/2010/main" val="19309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2060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Integração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Tipos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Teste de integração de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componentes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oca nas interações e interfaces entre componentes integrados. É de responsabilidade dos </a:t>
            </a: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desenvolvedores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, executado após o teste unitário e geralmente é automatizado. No desenvolvimento iterativo e incremental, os testes de integração de componentes geralmente fazem parte do processo de integração contínua.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Teste de integração de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sistemas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oncentra-se nas interações e interfaces entre sistemas, pacotes e micro serviços. É de responsabilidade dos </a:t>
            </a: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testadores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 pode ser feito em paralelo ou após os testes de sistema (tanto no desenvolvimento sequencial quanto no iterativo e incremental).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Também pode abranger interações e interfaces fornecidas por entidades externas (serviços da Web). Nesse caso, não se tem controle sobre as interfaces externas, o que pode criar desafios para os testes, como garantir que defeitos no código externo sejam resolvidos, etc.</a:t>
            </a: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0084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0447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52506"/>
            <a:ext cx="8136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APIs REST são uma forma de permitir a </a:t>
            </a:r>
            <a:r>
              <a:rPr kumimoji="0" lang="pt-BR" altLang="pt-BR" sz="240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comunicação entre diferentes sistemas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REST significa </a:t>
            </a:r>
            <a:r>
              <a:rPr kumimoji="0" lang="pt-BR" altLang="pt-BR" sz="24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Representational</a:t>
            </a:r>
            <a:r>
              <a:rPr kumimoji="0" lang="pt-BR" altLang="pt-BR" sz="2400" i="1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24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State</a:t>
            </a:r>
            <a:r>
              <a:rPr kumimoji="0" lang="pt-BR" altLang="pt-BR" sz="2400" i="1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2400" i="1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Transfer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 é um modelo para se projetar arquiteturas de software distribuído, baseadas em comunicação via rede.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As APIs REST usam protocolo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HTTP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para enviar e receber dados entre sistemas.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As APIs REST geralmente retornam dados em formato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JSON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ou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XML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.</a:t>
            </a: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69677D-5ECB-A27D-1283-1CF352FC28E3}"/>
              </a:ext>
            </a:extLst>
          </p:cNvPr>
          <p:cNvSpPr txBox="1"/>
          <p:nvPr/>
        </p:nvSpPr>
        <p:spPr>
          <a:xfrm>
            <a:off x="493172" y="5021426"/>
            <a:ext cx="8146631" cy="1508105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Histórico</a:t>
            </a:r>
            <a:endParaRPr lang="pt-B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 APIs REST foram introduzidas pela primeira vez em 2000 por </a:t>
            </a: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Roy Fielding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em sua tese de doutorado.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Fielding propôs um estilo de arquitetura de software baseado em recursos, identificadores uniformes e representações.</a:t>
            </a:r>
          </a:p>
        </p:txBody>
      </p:sp>
    </p:spTree>
    <p:extLst>
      <p:ext uri="{BB962C8B-B14F-4D97-AF65-F5344CB8AC3E}">
        <p14:creationId xmlns:p14="http://schemas.microsoft.com/office/powerpoint/2010/main" val="381438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0447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9E6BE-EC51-8830-6416-E2E274C9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5" b="10844"/>
          <a:stretch/>
        </p:blipFill>
        <p:spPr bwMode="auto">
          <a:xfrm>
            <a:off x="590384" y="2000250"/>
            <a:ext cx="7963232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7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3680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APIs REST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Estrutura de uma requisição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D7B8D9-A37A-FCCD-C71F-4859DA3B3898}"/>
              </a:ext>
            </a:extLst>
          </p:cNvPr>
          <p:cNvSpPr txBox="1"/>
          <p:nvPr/>
        </p:nvSpPr>
        <p:spPr>
          <a:xfrm>
            <a:off x="194728" y="1612186"/>
            <a:ext cx="2525539" cy="2492990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Método HTTP</a:t>
            </a:r>
            <a:endParaRPr lang="pt-BR" altLang="pt-BR" sz="16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Descreve o que o cliente quer fazer como recurso. Os 4 métodos mais importantes são:</a:t>
            </a:r>
          </a:p>
          <a:p>
            <a:pPr marL="171450" indent="-171450">
              <a:buFontTx/>
              <a:buChar char="-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GET: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solicita dados de um recurso.</a:t>
            </a:r>
          </a:p>
          <a:p>
            <a:pPr marL="171450" indent="-171450">
              <a:buFontTx/>
              <a:buChar char="-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POST: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envia dados/cria um recurso.</a:t>
            </a:r>
          </a:p>
          <a:p>
            <a:pPr marL="171450" indent="-171450">
              <a:buFontTx/>
              <a:buChar char="-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PUT: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atualiza um recurso com dados fornecidos.</a:t>
            </a:r>
          </a:p>
          <a:p>
            <a:pPr marL="171450" indent="-171450">
              <a:buFontTx/>
              <a:buChar char="-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DELETE: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exclui um recurso.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92B204-8B9E-7DC0-2C5D-26A4B17D9380}"/>
              </a:ext>
            </a:extLst>
          </p:cNvPr>
          <p:cNvSpPr txBox="1"/>
          <p:nvPr/>
        </p:nvSpPr>
        <p:spPr>
          <a:xfrm>
            <a:off x="6423733" y="1612186"/>
            <a:ext cx="2525539" cy="1415772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pt-BR" sz="1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Endpoint</a:t>
            </a:r>
            <a:endParaRPr lang="pt-BR" altLang="pt-BR" sz="16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Contém a </a:t>
            </a:r>
            <a:r>
              <a:rPr lang="pt-BR" altLang="pt-BR" sz="1400" b="1" dirty="0">
                <a:solidFill>
                  <a:srgbClr val="F0265D"/>
                </a:solidFill>
                <a:latin typeface="inherit"/>
              </a:rPr>
              <a:t>URI</a:t>
            </a:r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(</a:t>
            </a:r>
            <a:r>
              <a:rPr lang="pt-BR" altLang="pt-BR" sz="1400" i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Uniform</a:t>
            </a:r>
            <a:r>
              <a:rPr lang="pt-BR" altLang="pt-BR" sz="14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1400" i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Resource</a:t>
            </a:r>
            <a:r>
              <a:rPr lang="pt-BR" altLang="pt-BR" sz="14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1400" i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Identifier</a:t>
            </a:r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) que indica onde encontrar o recurso. Normalmente é uma URL (endereço web completo)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9EEFDC-C4EE-54CB-E53D-4F1F895847C6}"/>
              </a:ext>
            </a:extLst>
          </p:cNvPr>
          <p:cNvSpPr txBox="1"/>
          <p:nvPr/>
        </p:nvSpPr>
        <p:spPr>
          <a:xfrm>
            <a:off x="194727" y="4861548"/>
            <a:ext cx="2525539" cy="1415772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Header</a:t>
            </a:r>
            <a:endParaRPr lang="pt-BR" altLang="pt-BR" sz="16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Contém informações relevantes para o cliente e o servidor, como dados de autenticação, formato de resposta esperada, etc.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3F9067-6945-7401-92B9-E58A3A31951D}"/>
              </a:ext>
            </a:extLst>
          </p:cNvPr>
          <p:cNvSpPr txBox="1"/>
          <p:nvPr/>
        </p:nvSpPr>
        <p:spPr>
          <a:xfrm>
            <a:off x="6423732" y="4861547"/>
            <a:ext cx="2525539" cy="1415772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Body</a:t>
            </a:r>
            <a:endParaRPr lang="pt-BR" altLang="pt-BR" sz="16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r>
              <a:rPr lang="pt-BR" altLang="pt-B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Usado para enviar dados adicionais ao servidor. Por exemplo, as informações que se deseja criar ou atualizar em um recurso.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F813C89-398C-0D57-6B22-5A9E231B36FF}"/>
              </a:ext>
            </a:extLst>
          </p:cNvPr>
          <p:cNvSpPr/>
          <p:nvPr/>
        </p:nvSpPr>
        <p:spPr>
          <a:xfrm>
            <a:off x="3274658" y="2705100"/>
            <a:ext cx="1230667" cy="292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8E2878-D2C9-4559-A35A-4106C38A4E26}"/>
              </a:ext>
            </a:extLst>
          </p:cNvPr>
          <p:cNvSpPr/>
          <p:nvPr/>
        </p:nvSpPr>
        <p:spPr>
          <a:xfrm>
            <a:off x="4699616" y="2705100"/>
            <a:ext cx="1230667" cy="292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F7B717-C459-6B99-D250-FC3F93A2E0EA}"/>
              </a:ext>
            </a:extLst>
          </p:cNvPr>
          <p:cNvSpPr/>
          <p:nvPr/>
        </p:nvSpPr>
        <p:spPr>
          <a:xfrm>
            <a:off x="3274658" y="3171825"/>
            <a:ext cx="2735617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F94623-D2EC-68DD-CA37-2935998866DC}"/>
              </a:ext>
            </a:extLst>
          </p:cNvPr>
          <p:cNvSpPr/>
          <p:nvPr/>
        </p:nvSpPr>
        <p:spPr>
          <a:xfrm>
            <a:off x="3274658" y="3913038"/>
            <a:ext cx="2735617" cy="1332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1312AA-44D2-28D1-5506-1F478F59A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8" t="10100" b="12224"/>
          <a:stretch/>
        </p:blipFill>
        <p:spPr bwMode="auto">
          <a:xfrm>
            <a:off x="2901258" y="2273003"/>
            <a:ext cx="3391776" cy="32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6EC27C39-4C80-15BF-E7C2-CACC143FA94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720267" y="1914525"/>
            <a:ext cx="1169725" cy="790575"/>
          </a:xfrm>
          <a:prstGeom prst="bentConnector2">
            <a:avLst/>
          </a:prstGeom>
          <a:ln>
            <a:solidFill>
              <a:srgbClr val="F026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2E8C3F86-7229-2D49-0180-3FCA19C24161}"/>
              </a:ext>
            </a:extLst>
          </p:cNvPr>
          <p:cNvCxnSpPr>
            <a:endCxn id="13" idx="0"/>
          </p:cNvCxnSpPr>
          <p:nvPr/>
        </p:nvCxnSpPr>
        <p:spPr>
          <a:xfrm rot="10800000" flipV="1">
            <a:off x="5314950" y="1901282"/>
            <a:ext cx="1108782" cy="803817"/>
          </a:xfrm>
          <a:prstGeom prst="bentConnector2">
            <a:avLst/>
          </a:prstGeom>
          <a:ln>
            <a:solidFill>
              <a:srgbClr val="F026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15C80BA4-909B-6120-A35D-42F227F3B852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2720266" y="3419475"/>
            <a:ext cx="554392" cy="2149959"/>
          </a:xfrm>
          <a:prstGeom prst="bentConnector3">
            <a:avLst/>
          </a:prstGeom>
          <a:ln>
            <a:solidFill>
              <a:srgbClr val="F026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FAA4201-8E59-B588-672D-EFA44AC1BD28}"/>
              </a:ext>
            </a:extLst>
          </p:cNvPr>
          <p:cNvCxnSpPr>
            <a:stCxn id="9" idx="0"/>
            <a:endCxn id="16" idx="3"/>
          </p:cNvCxnSpPr>
          <p:nvPr/>
        </p:nvCxnSpPr>
        <p:spPr>
          <a:xfrm rot="16200000" flipV="1">
            <a:off x="6707329" y="3882373"/>
            <a:ext cx="282121" cy="1676227"/>
          </a:xfrm>
          <a:prstGeom prst="bentConnector2">
            <a:avLst/>
          </a:prstGeom>
          <a:ln>
            <a:solidFill>
              <a:srgbClr val="F026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7122091-A3BB-A963-4FED-9F84ADCCFB7C}"/>
              </a:ext>
            </a:extLst>
          </p:cNvPr>
          <p:cNvSpPr txBox="1"/>
          <p:nvPr/>
        </p:nvSpPr>
        <p:spPr>
          <a:xfrm>
            <a:off x="194727" y="4148730"/>
            <a:ext cx="31606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https://datatracker.ietf.org/doc/html/rfc7231#section-4</a:t>
            </a:r>
            <a:endParaRPr lang="pt-BR" sz="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6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bd9088-2ed9-416e-b61b-5c17ea7e3085" xsi:nil="true"/>
    <lcf76f155ced4ddcb4097134ff3c332f xmlns="a10d6d09-ccff-44d6-9d40-69adbea4e44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48E827498144E99E283DDB8A87613" ma:contentTypeVersion="12" ma:contentTypeDescription="Create a new document." ma:contentTypeScope="" ma:versionID="fe8633745d356d233a3929a4a2ec97e9">
  <xsd:schema xmlns:xsd="http://www.w3.org/2001/XMLSchema" xmlns:xs="http://www.w3.org/2001/XMLSchema" xmlns:p="http://schemas.microsoft.com/office/2006/metadata/properties" xmlns:ns2="a10d6d09-ccff-44d6-9d40-69adbea4e446" xmlns:ns3="60bd9088-2ed9-416e-b61b-5c17ea7e3085" targetNamespace="http://schemas.microsoft.com/office/2006/metadata/properties" ma:root="true" ma:fieldsID="30e366aa3b340bc6c82f92f1b4598324" ns2:_="" ns3:_="">
    <xsd:import namespace="a10d6d09-ccff-44d6-9d40-69adbea4e446"/>
    <xsd:import namespace="60bd9088-2ed9-416e-b61b-5c17ea7e30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d6d09-ccff-44d6-9d40-69adbea4e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d9088-2ed9-416e-b61b-5c17ea7e308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0325112-fa6e-4c90-99fb-b95943d619ae}" ma:internalName="TaxCatchAll" ma:showField="CatchAllData" ma:web="60bd9088-2ed9-416e-b61b-5c17ea7e30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0095E2-2D9F-4AA5-BF5E-0083451989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40074F-55AE-4DD5-8362-08B3B44DEE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0A690E-266F-4ED7-BEF2-111B24B2EA93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1748</Words>
  <Application>Microsoft Office PowerPoint</Application>
  <PresentationFormat>Apresentação na tela (4:3)</PresentationFormat>
  <Paragraphs>189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Gotham HTF Book</vt:lpstr>
      <vt:lpstr>Gotham HTF Light</vt:lpstr>
      <vt:lpstr>inherit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Marcel Massa</cp:lastModifiedBy>
  <cp:revision>362</cp:revision>
  <dcterms:created xsi:type="dcterms:W3CDTF">2015-01-30T10:46:50Z</dcterms:created>
  <dcterms:modified xsi:type="dcterms:W3CDTF">2023-05-10T22:34:42Z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