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33" r:id="rId4"/>
  </p:sldMasterIdLst>
  <p:notesMasterIdLst>
    <p:notesMasterId r:id="rId15"/>
  </p:notesMasterIdLst>
  <p:handoutMasterIdLst>
    <p:handoutMasterId r:id="rId16"/>
  </p:handoutMasterIdLst>
  <p:sldIdLst>
    <p:sldId id="8679" r:id="rId5"/>
    <p:sldId id="490" r:id="rId6"/>
    <p:sldId id="552" r:id="rId7"/>
    <p:sldId id="8673" r:id="rId8"/>
    <p:sldId id="466" r:id="rId9"/>
    <p:sldId id="8672" r:id="rId10"/>
    <p:sldId id="8681" r:id="rId11"/>
    <p:sldId id="611" r:id="rId12"/>
    <p:sldId id="2186" r:id="rId13"/>
    <p:sldId id="8680" r:id="rId14"/>
  </p:sldIdLst>
  <p:sldSz cx="12192000" cy="6858000"/>
  <p:notesSz cx="7315200" cy="9601200"/>
  <p:custDataLst>
    <p:tags r:id="rId17"/>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0" userDrawn="1">
          <p15:clr>
            <a:srgbClr val="A4A3A4"/>
          </p15:clr>
        </p15:guide>
        <p15:guide id="11" orient="horz" pos="2040" userDrawn="1">
          <p15:clr>
            <a:srgbClr val="A4A3A4"/>
          </p15:clr>
        </p15:guide>
        <p15:guide id="12" orient="horz" pos="1593" userDrawn="1">
          <p15:clr>
            <a:srgbClr val="A4A3A4"/>
          </p15:clr>
        </p15:guide>
        <p15:guide id="13" orient="horz" pos="2568" userDrawn="1">
          <p15:clr>
            <a:srgbClr val="A4A3A4"/>
          </p15:clr>
        </p15:guide>
        <p15:guide id="14" orient="horz" pos="3072" userDrawn="1">
          <p15:clr>
            <a:srgbClr val="A4A3A4"/>
          </p15:clr>
        </p15:guide>
        <p15:guide id="15" orient="horz" pos="360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ika H" initials="A" lastIdx="8" clrIdx="0">
    <p:extLst>
      <p:ext uri="{19B8F6BF-5375-455C-9EA6-DF929625EA0E}">
        <p15:presenceInfo xmlns:p15="http://schemas.microsoft.com/office/powerpoint/2012/main" userId="Tamika H" providerId="None"/>
      </p:ext>
    </p:extLst>
  </p:cmAuthor>
  <p:cmAuthor id="2" name="Reddy, Danapana Puja" initials="RDP" lastIdx="1" clrIdx="1">
    <p:extLst>
      <p:ext uri="{19B8F6BF-5375-455C-9EA6-DF929625EA0E}">
        <p15:presenceInfo xmlns:p15="http://schemas.microsoft.com/office/powerpoint/2012/main" userId="S::danreddy@deloitte.com::420a364a-8fcf-459f-9940-6e406d6b3d1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D00"/>
    <a:srgbClr val="000000"/>
    <a:srgbClr val="ED8B00"/>
    <a:srgbClr val="DB291C"/>
    <a:srgbClr val="FF9900"/>
    <a:srgbClr val="C00000"/>
    <a:srgbClr val="3C8A2E"/>
    <a:srgbClr val="DCDCDC"/>
    <a:srgbClr val="B4B4B4"/>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799" autoAdjust="0"/>
  </p:normalViewPr>
  <p:slideViewPr>
    <p:cSldViewPr snapToGrid="0" showGuides="1">
      <p:cViewPr varScale="1">
        <p:scale>
          <a:sx n="67" d="100"/>
          <a:sy n="67" d="100"/>
        </p:scale>
        <p:origin x="516" y="44"/>
      </p:cViewPr>
      <p:guideLst>
        <p:guide/>
        <p:guide orient="horz" pos="2040"/>
        <p:guide orient="horz" pos="1593"/>
        <p:guide orient="horz" pos="2568"/>
        <p:guide orient="horz" pos="3072"/>
        <p:guide orient="horz" pos="360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6" d="100"/>
          <a:sy n="76" d="100"/>
        </p:scale>
        <p:origin x="398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40D-4DE7-996A-CD381E4EA14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40D-4DE7-996A-CD381E4EA14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40D-4DE7-996A-CD381E4EA14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40D-4DE7-996A-CD381E4EA14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40D-4DE7-996A-CD381E4EA14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40D-4DE7-996A-CD381E4EA143}"/>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40D-4DE7-996A-CD381E4EA143}"/>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40D-4DE7-996A-CD381E4EA143}"/>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40D-4DE7-996A-CD381E4EA143}"/>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40D-4DE7-996A-CD381E4EA143}"/>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940D-4DE7-996A-CD381E4EA143}"/>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940D-4DE7-996A-CD381E4EA143}"/>
              </c:ext>
            </c:extLst>
          </c:dPt>
          <c:dLbls>
            <c:dLbl>
              <c:idx val="0"/>
              <c:layout>
                <c:manualLayout>
                  <c:x val="-4.672375297361054E-2"/>
                  <c:y val="-1.5410423216977777E-2"/>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40D-4DE7-996A-CD381E4EA143}"/>
                </c:ext>
              </c:extLst>
            </c:dLbl>
            <c:dLbl>
              <c:idx val="1"/>
              <c:layout>
                <c:manualLayout>
                  <c:x val="0.19913199508439713"/>
                  <c:y val="6.6225415679202352E-3"/>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40D-4DE7-996A-CD381E4EA143}"/>
                </c:ext>
              </c:extLst>
            </c:dLbl>
            <c:dLbl>
              <c:idx val="2"/>
              <c:layout>
                <c:manualLayout>
                  <c:x val="0.10269280657585612"/>
                  <c:y val="8.993431591934109E-2"/>
                </c:manualLayout>
              </c:layout>
              <c:dLblPos val="bestFit"/>
              <c:showLegendKey val="0"/>
              <c:showVal val="1"/>
              <c:showCatName val="0"/>
              <c:showSerName val="0"/>
              <c:showPercent val="1"/>
              <c:showBubbleSize val="0"/>
              <c:extLst>
                <c:ext xmlns:c15="http://schemas.microsoft.com/office/drawing/2012/chart" uri="{CE6537A1-D6FC-4f65-9D91-7224C49458BB}">
                  <c15:layout>
                    <c:manualLayout>
                      <c:w val="0.18214951047585756"/>
                      <c:h val="0.11451596151485681"/>
                    </c:manualLayout>
                  </c15:layout>
                </c:ext>
                <c:ext xmlns:c16="http://schemas.microsoft.com/office/drawing/2014/chart" uri="{C3380CC4-5D6E-409C-BE32-E72D297353CC}">
                  <c16:uniqueId val="{00000005-940D-4DE7-996A-CD381E4EA143}"/>
                </c:ext>
              </c:extLst>
            </c:dLbl>
            <c:dLbl>
              <c:idx val="3"/>
              <c:layout>
                <c:manualLayout>
                  <c:x val="-0.12461505517388254"/>
                  <c:y val="-3.6392190927602734E-3"/>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940D-4DE7-996A-CD381E4EA143}"/>
                </c:ext>
              </c:extLst>
            </c:dLbl>
            <c:dLbl>
              <c:idx val="4"/>
              <c:layout>
                <c:manualLayout>
                  <c:x val="-0.21918721865294791"/>
                  <c:y val="-3.5441707345475605E-3"/>
                </c:manualLayout>
              </c:layout>
              <c:dLblPos val="bestFi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940D-4DE7-996A-CD381E4EA143}"/>
                </c:ext>
              </c:extLst>
            </c:dLbl>
            <c:numFmt formatCode="0.00%" sourceLinked="0"/>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'Incident Summary'!$A$5:$A$9</c:f>
              <c:strCache>
                <c:ptCount val="5"/>
                <c:pt idx="0">
                  <c:v>1 - Critical</c:v>
                </c:pt>
                <c:pt idx="1">
                  <c:v>2 - High</c:v>
                </c:pt>
                <c:pt idx="2">
                  <c:v>3  - Moderate</c:v>
                </c:pt>
                <c:pt idx="3">
                  <c:v>4  - Low</c:v>
                </c:pt>
                <c:pt idx="4">
                  <c:v>5  - Planning</c:v>
                </c:pt>
              </c:strCache>
            </c:strRef>
          </c:cat>
          <c:val>
            <c:numRef>
              <c:f>'Incident Summary'!$B$5:$B$9</c:f>
              <c:numCache>
                <c:formatCode>General</c:formatCode>
                <c:ptCount val="5"/>
              </c:numCache>
            </c:numRef>
          </c:val>
          <c:extLst>
            <c:ext xmlns:c16="http://schemas.microsoft.com/office/drawing/2014/chart" uri="{C3380CC4-5D6E-409C-BE32-E72D297353CC}">
              <c16:uniqueId val="{00000018-940D-4DE7-996A-CD381E4EA143}"/>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10/5/2024</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10/5/2024</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3403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2932681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797638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r>
              <a:rPr lang="en-GB" dirty="0"/>
              <a:t>Table – top 5, Success rate</a:t>
            </a:r>
          </a:p>
        </p:txBody>
      </p:sp>
      <p:sp>
        <p:nvSpPr>
          <p:cNvPr id="4" name="Slide Number Placeholder 3"/>
          <p:cNvSpPr>
            <a:spLocks noGrp="1"/>
          </p:cNvSpPr>
          <p:nvPr>
            <p:ph type="sldNum" sz="quarter" idx="10"/>
          </p:nvPr>
        </p:nvSpPr>
        <p:spPr/>
        <p:txBody>
          <a:bodyPr/>
          <a:lstStyle/>
          <a:p>
            <a:fld id="{C0F4A2C8-6C88-4E71-83EE-698B9D4FE22F}" type="slidenum">
              <a:rPr lang="en-US" smtClean="0"/>
              <a:pPr/>
              <a:t>6</a:t>
            </a:fld>
            <a:endParaRPr lang="en-US" dirty="0"/>
          </a:p>
        </p:txBody>
      </p:sp>
    </p:spTree>
    <p:extLst>
      <p:ext uri="{BB962C8B-B14F-4D97-AF65-F5344CB8AC3E}">
        <p14:creationId xmlns:p14="http://schemas.microsoft.com/office/powerpoint/2010/main" val="281637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val="2496490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200" y="5530390"/>
            <a:ext cx="5592012" cy="324000"/>
          </a:xfrm>
        </p:spPr>
        <p:txBody>
          <a:bodyPr anchor="t" anchorCtr="0">
            <a:noAutofit/>
          </a:bodyPr>
          <a:lstStyle>
            <a:lvl1pPr algn="l">
              <a:lnSpc>
                <a:spcPct val="100000"/>
              </a:lnSpc>
              <a:defRPr sz="18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p:nvGrpSpPr>
        <p:grpSpPr>
          <a:xfrm>
            <a:off x="469900" y="457761"/>
            <a:ext cx="1998000" cy="374400"/>
            <a:chOff x="398463" y="404813"/>
            <a:chExt cx="1627187" cy="307976"/>
          </a:xfrm>
          <a:solidFill>
            <a:schemeClr val="tx1"/>
          </a:solidFill>
        </p:grpSpPr>
        <p:sp>
          <p:nvSpPr>
            <p:cNvPr id="23"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3825253098"/>
      </p:ext>
    </p:extLst>
  </p:cSld>
  <p:clrMapOvr>
    <a:overrideClrMapping bg1="lt1" tx1="dk1" bg2="lt2" tx2="dk2" accent1="accent1" accent2="accent2" accent3="accent3" accent4="accent4" accent5="accent5" accent6="accent6" hlink="hlink" folHlink="folHlink"/>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153174094"/>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3976031404"/>
      </p:ext>
    </p:extLst>
  </p:cSld>
  <p:clrMapOvr>
    <a:masterClrMapping/>
  </p:clrMapOvr>
  <p:transition>
    <p:fade/>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6" name="TextBox 15"/>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1469178868"/>
      </p:ext>
    </p:extLst>
  </p:cSld>
  <p:clrMapOvr>
    <a:masterClrMapping/>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9" name="TextBox 18"/>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0" name="TextBox 19"/>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930871922"/>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rm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5" name="TextBox 14"/>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6" name="TextBox 15"/>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715585046"/>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rm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8733586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33934170"/>
      </p:ext>
    </p:extLst>
  </p:cSld>
  <p:clrMapOvr>
    <a:masterClrMapping/>
  </p:clrMapOvr>
  <p:transition>
    <p:fade/>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48296424"/>
      </p:ext>
    </p:extLst>
  </p:cSld>
  <p:clrMapOvr>
    <a:masterClrMapping/>
  </p:clrMapOvr>
  <p:transition>
    <p:fade/>
  </p:transition>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80263874"/>
      </p:ext>
    </p:extLst>
  </p:cSld>
  <p:clrMapOvr>
    <a:masterClrMapping/>
  </p:clrMapOvr>
  <p:transition>
    <p:fade/>
  </p:transition>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316827645"/>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75325" y="5530390"/>
            <a:ext cx="5594349" cy="324000"/>
          </a:xfrm>
        </p:spPr>
        <p:txBody>
          <a:bodyPr anchor="t" anchorCtr="0">
            <a:noAutofit/>
          </a:bodyPr>
          <a:lstStyle>
            <a:lvl1pPr algn="l">
              <a:lnSpc>
                <a:spcPct val="100000"/>
              </a:lnSpc>
              <a:defRPr sz="18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p:nvGrpSpPr>
        <p:grpSpPr>
          <a:xfrm>
            <a:off x="475325" y="457200"/>
            <a:ext cx="1998000" cy="374400"/>
            <a:chOff x="398463" y="404813"/>
            <a:chExt cx="1627187" cy="307976"/>
          </a:xfrm>
          <a:solidFill>
            <a:schemeClr val="tx1"/>
          </a:solidFill>
        </p:grpSpPr>
        <p:sp>
          <p:nvSpPr>
            <p:cNvPr id="20"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882858332"/>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55992551"/>
      </p:ext>
    </p:extLst>
  </p:cSld>
  <p:clrMapOvr>
    <a:masterClrMapping/>
  </p:clrMapOvr>
  <p:transition>
    <p:fade/>
  </p:transition>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36656"/>
            <a:ext cx="11252200" cy="394613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84868"/>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29783663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0" y="5982790"/>
            <a:ext cx="11252201" cy="316411"/>
          </a:xfrm>
        </p:spPr>
        <p:txBody>
          <a:bodyPr>
            <a:norm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306237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75530788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757789458"/>
      </p:ext>
    </p:extLst>
  </p:cSld>
  <p:clrMapOvr>
    <a:masterClrMapping/>
  </p:clrMapOvr>
  <p:transition>
    <p:fade/>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69998752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6969360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062984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09051433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6844905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p:nvGrpSpPr>
        <p:grpSpPr>
          <a:xfrm>
            <a:off x="469900" y="457761"/>
            <a:ext cx="1998000" cy="374400"/>
            <a:chOff x="398463" y="404813"/>
            <a:chExt cx="1627187" cy="307976"/>
          </a:xfrm>
          <a:solidFill>
            <a:schemeClr val="tx1"/>
          </a:solidFill>
        </p:grpSpPr>
        <p:sp>
          <p:nvSpPr>
            <p:cNvPr id="1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443936943"/>
      </p:ext>
    </p:extLst>
  </p:cSld>
  <p:clrMapOvr>
    <a:overrideClrMapping bg1="lt1" tx1="dk1" bg2="lt2" tx2="dk2" accent1="accent1" accent2="accent2" accent3="accent3" accent4="accent4" accent5="accent5" accent6="accent6" hlink="hlink" folHlink="folHlink"/>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4" name="Rectangle 3"/>
          <p:cNvSpPr/>
          <p:nvPr/>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7" name="Rectangle 16">
            <a:extLst>
              <a:ext uri="{FF2B5EF4-FFF2-40B4-BE49-F238E27FC236}">
                <a16:creationId xmlns:a16="http://schemas.microsoft.com/office/drawing/2014/main" id="{A0C2C8B3-DDB2-4BA1-B90A-99D208CA6598}"/>
              </a:ext>
            </a:extLst>
          </p:cNvPr>
          <p:cNvSpPr/>
          <p:nvPr userDrawn="1"/>
        </p:nvSpPr>
        <p:spPr>
          <a:xfrm>
            <a:off x="47678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0" name="Rectangle 19">
            <a:extLst>
              <a:ext uri="{FF2B5EF4-FFF2-40B4-BE49-F238E27FC236}">
                <a16:creationId xmlns:a16="http://schemas.microsoft.com/office/drawing/2014/main" id="{F11FF3BF-EC44-4233-9D0E-A2732C6A4457}"/>
              </a:ext>
            </a:extLst>
          </p:cNvPr>
          <p:cNvSpPr/>
          <p:nvPr userDrawn="1"/>
        </p:nvSpPr>
        <p:spPr>
          <a:xfrm>
            <a:off x="6184900" y="1669027"/>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1" name="Rectangle 20">
            <a:extLst>
              <a:ext uri="{FF2B5EF4-FFF2-40B4-BE49-F238E27FC236}">
                <a16:creationId xmlns:a16="http://schemas.microsoft.com/office/drawing/2014/main" id="{75773BD5-3E2D-4604-A405-6F3B15932456}"/>
              </a:ext>
            </a:extLst>
          </p:cNvPr>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2" name="Rectangle 21">
            <a:extLst>
              <a:ext uri="{FF2B5EF4-FFF2-40B4-BE49-F238E27FC236}">
                <a16:creationId xmlns:a16="http://schemas.microsoft.com/office/drawing/2014/main" id="{6E1E5763-EE34-4F35-8FF3-5B5ED66997EF}"/>
              </a:ext>
            </a:extLst>
          </p:cNvPr>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Tree>
    <p:extLst>
      <p:ext uri="{BB962C8B-B14F-4D97-AF65-F5344CB8AC3E}">
        <p14:creationId xmlns:p14="http://schemas.microsoft.com/office/powerpoint/2010/main" val="352992028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4534454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2399099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2" name="Rectangle 11">
            <a:extLst>
              <a:ext uri="{FF2B5EF4-FFF2-40B4-BE49-F238E27FC236}">
                <a16:creationId xmlns:a16="http://schemas.microsoft.com/office/drawing/2014/main" id="{E9A644FC-D89D-434B-B567-55E6BD6EDB7C}"/>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3" name="Rectangle 12">
            <a:extLst>
              <a:ext uri="{FF2B5EF4-FFF2-40B4-BE49-F238E27FC236}">
                <a16:creationId xmlns:a16="http://schemas.microsoft.com/office/drawing/2014/main" id="{1AAE8F16-6E69-4A6E-8044-1CD94C800530}"/>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Tree>
    <p:extLst>
      <p:ext uri="{BB962C8B-B14F-4D97-AF65-F5344CB8AC3E}">
        <p14:creationId xmlns:p14="http://schemas.microsoft.com/office/powerpoint/2010/main" val="235357606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21913014"/>
      </p:ext>
    </p:extLst>
  </p:cSld>
  <p:clrMapOvr>
    <a:masterClrMapping/>
  </p:clrMapOvr>
  <p:transition>
    <p:fade/>
  </p:transition>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4" name="Rectangle 3"/>
          <p:cNvSpPr/>
          <p:nvPr/>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117496848"/>
      </p:ext>
    </p:extLst>
  </p:cSld>
  <p:clrMapOvr>
    <a:masterClrMapping/>
  </p:clrMapOvr>
  <p:transition>
    <p:fade/>
  </p:transition>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36716060"/>
      </p:ext>
    </p:extLst>
  </p:cSld>
  <p:clrMapOvr>
    <a:masterClrMapping/>
  </p:clrMapOvr>
  <p:transition>
    <p:fade/>
  </p:transition>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Box 12"/>
          <p:cNvSpPr txBox="1"/>
          <p:nvPr/>
        </p:nvSpPr>
        <p:spPr>
          <a:xfrm>
            <a:off x="6335184" y="6477001"/>
            <a:ext cx="4896560" cy="266868"/>
          </a:xfrm>
          <a:prstGeom prst="rect">
            <a:avLst/>
          </a:prstGeom>
          <a:noFill/>
        </p:spPr>
        <p:txBody>
          <a:bodyPr wrap="square" lIns="0" tIns="0" rIns="0" bIns="0" rtlCol="0">
            <a:spAutoFit/>
          </a:bodyPr>
          <a:lstStyle/>
          <a:p>
            <a:pPr marL="0" indent="0" algn="r">
              <a:spcBef>
                <a:spcPts val="0"/>
              </a:spcBef>
              <a:buSzPct val="100000"/>
              <a:buFont typeface="Arial"/>
              <a:buNone/>
            </a:pPr>
            <a:r>
              <a:rPr lang="en-US" sz="867" noProof="0" dirty="0">
                <a:solidFill>
                  <a:schemeClr val="bg1"/>
                </a:solidFill>
              </a:rPr>
              <a:t>Presentation title</a:t>
            </a:r>
            <a:br>
              <a:rPr lang="en-US" sz="867" noProof="0" dirty="0">
                <a:solidFill>
                  <a:schemeClr val="bg1"/>
                </a:solidFill>
              </a:rPr>
            </a:br>
            <a:r>
              <a:rPr lang="en-US" sz="867" noProof="0" dirty="0">
                <a:solidFill>
                  <a:schemeClr val="bg1"/>
                </a:solidFill>
              </a:rPr>
              <a:t>[To edit, click View &gt; Slide Master &gt; Slide Master]</a:t>
            </a:r>
          </a:p>
        </p:txBody>
      </p:sp>
      <p:sp>
        <p:nvSpPr>
          <p:cNvPr id="14" name="TextBox 13"/>
          <p:cNvSpPr txBox="1"/>
          <p:nvPr/>
        </p:nvSpPr>
        <p:spPr>
          <a:xfrm>
            <a:off x="501653" y="6477000"/>
            <a:ext cx="5355167" cy="266868"/>
          </a:xfrm>
          <a:prstGeom prst="rect">
            <a:avLst/>
          </a:prstGeom>
          <a:noFill/>
        </p:spPr>
        <p:txBody>
          <a:bodyPr wrap="square" lIns="0" tIns="0" rIns="0" bIns="0" rtlCol="0">
            <a:spAutoFit/>
          </a:bodyPr>
          <a:lstStyle/>
          <a:p>
            <a:pPr marL="0" indent="0">
              <a:spcBef>
                <a:spcPts val="800"/>
              </a:spcBef>
              <a:buSzPct val="100000"/>
              <a:buFont typeface="Arial"/>
              <a:buNone/>
            </a:pPr>
            <a:r>
              <a:rPr lang="en-US" sz="867" noProof="0" dirty="0">
                <a:solidFill>
                  <a:schemeClr val="bg1"/>
                </a:solidFill>
              </a:rPr>
              <a:t>Member firms and DTTL: Insert appropriate copyright</a:t>
            </a:r>
            <a:br>
              <a:rPr lang="en-US" sz="867" noProof="0" dirty="0">
                <a:solidFill>
                  <a:schemeClr val="bg1"/>
                </a:solidFill>
              </a:rPr>
            </a:br>
            <a:r>
              <a:rPr lang="en-US" sz="867" noProof="0" dirty="0">
                <a:solidFill>
                  <a:schemeClr val="bg1"/>
                </a:solidFill>
              </a:rPr>
              <a:t>[To edit, click View &gt; Slide Master &gt; Slide Master]</a:t>
            </a:r>
          </a:p>
        </p:txBody>
      </p:sp>
      <p:sp>
        <p:nvSpPr>
          <p:cNvPr id="15" name="TextBox 14"/>
          <p:cNvSpPr txBox="1"/>
          <p:nvPr/>
        </p:nvSpPr>
        <p:spPr>
          <a:xfrm>
            <a:off x="11382378" y="6477001"/>
            <a:ext cx="307975" cy="133434"/>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867" noProof="0" smtClean="0">
                <a:solidFill>
                  <a:schemeClr val="bg1"/>
                </a:solidFill>
              </a:rPr>
              <a:pPr marL="0" indent="0" algn="r">
                <a:spcBef>
                  <a:spcPts val="800"/>
                </a:spcBef>
                <a:buSzPct val="100000"/>
                <a:buFont typeface="Arial"/>
                <a:buNone/>
              </a:pPr>
              <a:t>‹#›</a:t>
            </a:fld>
            <a:endParaRPr lang="en-US" sz="867"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Tree>
    <p:extLst>
      <p:ext uri="{BB962C8B-B14F-4D97-AF65-F5344CB8AC3E}">
        <p14:creationId xmlns:p14="http://schemas.microsoft.com/office/powerpoint/2010/main" val="2713502774"/>
      </p:ext>
    </p:extLst>
  </p:cSld>
  <p:clrMapOvr>
    <a:masterClrMapping/>
  </p:clrMapOvr>
  <p:transition>
    <p:fade/>
  </p:transition>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17197553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372469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rm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p:nvGrpSpPr>
        <p:grpSpPr>
          <a:xfrm>
            <a:off x="475325" y="457200"/>
            <a:ext cx="1998000" cy="374400"/>
            <a:chOff x="398463" y="404813"/>
            <a:chExt cx="1627187" cy="307976"/>
          </a:xfrm>
          <a:solidFill>
            <a:schemeClr val="tx1"/>
          </a:solidFill>
        </p:grpSpPr>
        <p:sp>
          <p:nvSpPr>
            <p:cNvPr id="17"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69197130"/>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56590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dirty="0"/>
              <a:t>Insert sponsorship mark here</a:t>
            </a:r>
            <a:endParaRPr lang="en-US" noProof="0" dirty="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p:nvGrpSpPr>
        <p:grpSpPr>
          <a:xfrm>
            <a:off x="475325" y="457200"/>
            <a:ext cx="1998000" cy="374400"/>
            <a:chOff x="398463" y="404813"/>
            <a:chExt cx="1627187" cy="307976"/>
          </a:xfrm>
          <a:solidFill>
            <a:schemeClr val="tx1"/>
          </a:solidFill>
        </p:grpSpPr>
        <p:sp>
          <p:nvSpPr>
            <p:cNvPr id="21" name="Oval 5"/>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grpSp>
        <p:nvGrpSpPr>
          <p:cNvPr id="16" name="Group 15">
            <a:extLst>
              <a:ext uri="{FF2B5EF4-FFF2-40B4-BE49-F238E27FC236}">
                <a16:creationId xmlns:a16="http://schemas.microsoft.com/office/drawing/2014/main" id="{2AE6C6A1-8328-401E-96F8-492FA94E35C6}"/>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78D8E021-CA6E-4665-BA89-E615663EA0DB}"/>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a:extLst>
                <a:ext uri="{FF2B5EF4-FFF2-40B4-BE49-F238E27FC236}">
                  <a16:creationId xmlns:a16="http://schemas.microsoft.com/office/drawing/2014/main" id="{C1F1E9B5-17EF-41A1-8E5E-CECD34E9F19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a:extLst>
                <a:ext uri="{FF2B5EF4-FFF2-40B4-BE49-F238E27FC236}">
                  <a16:creationId xmlns:a16="http://schemas.microsoft.com/office/drawing/2014/main" id="{85CBAB55-AEC6-4380-96AA-8E368A9502F1}"/>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a:extLst>
                <a:ext uri="{FF2B5EF4-FFF2-40B4-BE49-F238E27FC236}">
                  <a16:creationId xmlns:a16="http://schemas.microsoft.com/office/drawing/2014/main" id="{D3DC0716-779F-4B48-AF43-5F4F650A15C9}"/>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a:extLst>
                <a:ext uri="{FF2B5EF4-FFF2-40B4-BE49-F238E27FC236}">
                  <a16:creationId xmlns:a16="http://schemas.microsoft.com/office/drawing/2014/main" id="{69158AE9-2F15-4D6A-BD40-7C6B0591E2B2}"/>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a:extLst>
                <a:ext uri="{FF2B5EF4-FFF2-40B4-BE49-F238E27FC236}">
                  <a16:creationId xmlns:a16="http://schemas.microsoft.com/office/drawing/2014/main" id="{9063891B-6549-4053-BD22-EBD2009D6748}"/>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a:extLst>
                <a:ext uri="{FF2B5EF4-FFF2-40B4-BE49-F238E27FC236}">
                  <a16:creationId xmlns:a16="http://schemas.microsoft.com/office/drawing/2014/main" id="{34876511-3658-4C60-8672-B71513BD042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a:extLst>
                <a:ext uri="{FF2B5EF4-FFF2-40B4-BE49-F238E27FC236}">
                  <a16:creationId xmlns:a16="http://schemas.microsoft.com/office/drawing/2014/main" id="{BE8E9728-1E82-41B8-82AF-383FCB7560BA}"/>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a:extLst>
                <a:ext uri="{FF2B5EF4-FFF2-40B4-BE49-F238E27FC236}">
                  <a16:creationId xmlns:a16="http://schemas.microsoft.com/office/drawing/2014/main" id="{A6C10791-858D-45E0-B994-D8D01F22A115}"/>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a:extLst>
                <a:ext uri="{FF2B5EF4-FFF2-40B4-BE49-F238E27FC236}">
                  <a16:creationId xmlns:a16="http://schemas.microsoft.com/office/drawing/2014/main" id="{0F41358E-D5C6-4E42-B975-190D60324AB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42914917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lvl1pPr marL="0" indent="0" algn="l">
              <a:buFontTx/>
              <a:buNone/>
              <a:defRPr>
                <a:latin typeface="+mn-lt"/>
              </a:defRPr>
            </a:lvl1pPr>
            <a:lvl2pPr marL="139700" indent="-139700" algn="l">
              <a:buClrTx/>
              <a:buSzPct val="100000"/>
              <a:buFont typeface="Arial" panose="020B0604020202020204" pitchFamily="34" charset="0"/>
              <a:buChar char="•"/>
              <a:defRPr>
                <a:latin typeface="+mn-lt"/>
              </a:defRPr>
            </a:lvl2pPr>
            <a:lvl3pPr marL="304800" indent="-139700" algn="l">
              <a:buClrTx/>
              <a:buSzPct val="100000"/>
              <a:buFont typeface="Arial" panose="020B0604020202020204" pitchFamily="34" charset="0"/>
              <a:buChar char="−"/>
              <a:defRPr>
                <a:latin typeface="+mn-lt"/>
              </a:defRPr>
            </a:lvl3pPr>
            <a:lvl4pPr marL="469900" indent="-139700" algn="l">
              <a:buClrTx/>
              <a:buSzPct val="100000"/>
              <a:buFont typeface="Arial" panose="020B0604020202020204" pitchFamily="34" charset="0"/>
              <a:buChar char="◦"/>
              <a:defRPr>
                <a:latin typeface="+mn-lt"/>
              </a:defRPr>
            </a:lvl4pPr>
            <a:lvl5pPr marL="635000" indent="-139700"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sp>
        <p:nvSpPr>
          <p:cNvPr id="2" name="Title 1">
            <a:extLst>
              <a:ext uri="{FF2B5EF4-FFF2-40B4-BE49-F238E27FC236}">
                <a16:creationId xmlns:a16="http://schemas.microsoft.com/office/drawing/2014/main" id="{491AA219-3285-40E3-9146-7A9E17B0F4D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4463048"/>
      </p:ext>
    </p:extLst>
  </p:cSld>
  <p:clrMapOvr>
    <a:masterClrMapping/>
  </p:clrMapOvr>
  <p:transition>
    <p:fade/>
  </p:transition>
  <p:hf hdr="0" dt="0"/>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lvl1pPr marL="0" indent="0" algn="l">
              <a:buFontTx/>
              <a:buNone/>
              <a:defRPr>
                <a:latin typeface="+mn-lt"/>
              </a:defRPr>
            </a:lvl1pPr>
            <a:lvl2pPr marL="139700" indent="-139700" algn="l">
              <a:buClrTx/>
              <a:buSzPct val="100000"/>
              <a:buFont typeface="Arial" panose="020B0604020202020204" pitchFamily="34" charset="0"/>
              <a:buChar char="•"/>
              <a:defRPr>
                <a:latin typeface="+mn-lt"/>
              </a:defRPr>
            </a:lvl2pPr>
            <a:lvl3pPr marL="304800" indent="-139700" algn="l">
              <a:buClrTx/>
              <a:buSzPct val="100000"/>
              <a:buFont typeface="Arial" panose="020B0604020202020204" pitchFamily="34" charset="0"/>
              <a:buChar char="−"/>
              <a:defRPr>
                <a:latin typeface="+mn-lt"/>
              </a:defRPr>
            </a:lvl3pPr>
            <a:lvl4pPr marL="469900" indent="-139700" algn="l">
              <a:buClrTx/>
              <a:buSzPct val="100000"/>
              <a:buFont typeface="Arial" panose="020B0604020202020204" pitchFamily="34" charset="0"/>
              <a:buChar char="◦"/>
              <a:defRPr>
                <a:latin typeface="+mn-lt"/>
              </a:defRPr>
            </a:lvl4pPr>
            <a:lvl5pPr marL="635000" indent="-139700"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sp>
        <p:nvSpPr>
          <p:cNvPr id="2" name="Title 1">
            <a:extLst>
              <a:ext uri="{FF2B5EF4-FFF2-40B4-BE49-F238E27FC236}">
                <a16:creationId xmlns:a16="http://schemas.microsoft.com/office/drawing/2014/main" id="{491AA219-3285-40E3-9146-7A9E17B0F4D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3759256"/>
      </p:ext>
    </p:extLst>
  </p:cSld>
  <p:clrMapOvr>
    <a:masterClrMapping/>
  </p:clrMapOvr>
  <p:transition>
    <p:fade/>
  </p:transition>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5371607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Autofit/>
          </a:bodyPr>
          <a:lstStyle>
            <a:lvl1pPr marL="0" indent="0" algn="l">
              <a:buFontTx/>
              <a:buNone/>
              <a:defRPr>
                <a:latin typeface="+mn-lt"/>
              </a:defRPr>
            </a:lvl1pPr>
            <a:lvl2pPr marL="139700" indent="-139700" algn="l">
              <a:buClrTx/>
              <a:buSzPct val="100000"/>
              <a:buFont typeface="Arial" panose="020B0604020202020204" pitchFamily="34" charset="0"/>
              <a:buChar char="•"/>
              <a:defRPr>
                <a:latin typeface="+mn-lt"/>
              </a:defRPr>
            </a:lvl2pPr>
            <a:lvl3pPr marL="304800" indent="-139700" algn="l">
              <a:buClrTx/>
              <a:buSzPct val="100000"/>
              <a:buFont typeface="Arial" panose="020B0604020202020204" pitchFamily="34" charset="0"/>
              <a:buChar char="−"/>
              <a:defRPr>
                <a:latin typeface="+mn-lt"/>
              </a:defRPr>
            </a:lvl3pPr>
            <a:lvl4pPr marL="469900" indent="-139700" algn="l">
              <a:buClrTx/>
              <a:buSzPct val="100000"/>
              <a:buFont typeface="Arial" panose="020B0604020202020204" pitchFamily="34" charset="0"/>
              <a:buChar char="◦"/>
              <a:defRPr>
                <a:latin typeface="+mn-lt"/>
              </a:defRPr>
            </a:lvl4pPr>
            <a:lvl5pPr marL="635000" indent="-139700"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sp>
        <p:nvSpPr>
          <p:cNvPr id="2" name="Title 1">
            <a:extLst>
              <a:ext uri="{FF2B5EF4-FFF2-40B4-BE49-F238E27FC236}">
                <a16:creationId xmlns:a16="http://schemas.microsoft.com/office/drawing/2014/main" id="{491AA219-3285-40E3-9146-7A9E17B0F4D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700862"/>
      </p:ext>
    </p:extLst>
  </p:cSld>
  <p:clrMapOvr>
    <a:masterClrMapping/>
  </p:clrMapOvr>
  <p:transition>
    <p:fade/>
  </p:transition>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B3581E-D937-4CF2-9CB7-BBE39A02C963}"/>
              </a:ext>
            </a:extLst>
          </p:cNvPr>
          <p:cNvPicPr>
            <a:picLocks noChangeAspect="1"/>
          </p:cNvPicPr>
          <p:nvPr userDrawn="1"/>
        </p:nvPicPr>
        <p:blipFill>
          <a:blip r:embed="rId3"/>
          <a:stretch>
            <a:fillRect/>
          </a:stretch>
        </p:blipFill>
        <p:spPr>
          <a:xfrm>
            <a:off x="3607984" y="1016000"/>
            <a:ext cx="4795058" cy="4795058"/>
          </a:xfrm>
          <a:prstGeom prst="rect">
            <a:avLst/>
          </a:prstGeom>
        </p:spPr>
      </p:pic>
      <p:sp>
        <p:nvSpPr>
          <p:cNvPr id="3" name="Subtitle 2"/>
          <p:cNvSpPr>
            <a:spLocks noGrp="1"/>
          </p:cNvSpPr>
          <p:nvPr>
            <p:ph type="subTitle" idx="1" hasCustomPrompt="1"/>
          </p:nvPr>
        </p:nvSpPr>
        <p:spPr bwMode="gray">
          <a:xfrm>
            <a:off x="475200" y="5845180"/>
            <a:ext cx="8051855"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8055221"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5974080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4" name="Title 3"/>
          <p:cNvSpPr>
            <a:spLocks noGrp="1"/>
          </p:cNvSpPr>
          <p:nvPr>
            <p:ph type="title"/>
          </p:nvPr>
        </p:nvSpPr>
        <p:spPr>
          <a:xfrm>
            <a:off x="304800" y="218536"/>
            <a:ext cx="11554590" cy="619184"/>
          </a:xfrm>
        </p:spPr>
        <p:txBody>
          <a:bodyPr anchor="b">
            <a:normAutofit/>
          </a:bodyPr>
          <a:lstStyle>
            <a:lvl1pPr>
              <a:defRPr sz="2400"/>
            </a:lvl1pPr>
          </a:lstStyle>
          <a:p>
            <a:r>
              <a:rPr lang="en-US" dirty="0"/>
              <a:t>Click to edit Master title style</a:t>
            </a:r>
          </a:p>
        </p:txBody>
      </p:sp>
      <p:sp>
        <p:nvSpPr>
          <p:cNvPr id="5" name="Content Placeholder 4">
            <a:extLst>
              <a:ext uri="{FF2B5EF4-FFF2-40B4-BE49-F238E27FC236}">
                <a16:creationId xmlns:a16="http://schemas.microsoft.com/office/drawing/2014/main" id="{CB9E5F89-559D-48C2-A8A2-33811E2FC547}"/>
              </a:ext>
            </a:extLst>
          </p:cNvPr>
          <p:cNvSpPr>
            <a:spLocks noGrp="1"/>
          </p:cNvSpPr>
          <p:nvPr>
            <p:ph sz="quarter" idx="10"/>
          </p:nvPr>
        </p:nvSpPr>
        <p:spPr>
          <a:xfrm>
            <a:off x="304800" y="995004"/>
            <a:ext cx="11582400" cy="230832"/>
          </a:xfrm>
          <a:prstGeom prst="rect">
            <a:avLst/>
          </a:prstGeom>
        </p:spPr>
        <p:txBody>
          <a:bodyPr lIns="0" tIns="0">
            <a:spAutoFit/>
          </a:bodyPr>
          <a:lstStyle>
            <a:lvl1pPr marL="0" indent="0">
              <a:spcBef>
                <a:spcPts val="0"/>
              </a:spcBef>
              <a:buNone/>
              <a:defRPr sz="1200"/>
            </a:lvl1pPr>
            <a:lvl2pPr>
              <a:defRPr sz="1200"/>
            </a:lvl2pPr>
            <a:lvl3pPr>
              <a:defRPr sz="1200"/>
            </a:lvl3pPr>
            <a:lvl4pPr>
              <a:defRPr sz="1200"/>
            </a:lvl4pPr>
            <a:lvl5pPr>
              <a:defRPr sz="1200"/>
            </a:lvl5pPr>
          </a:lstStyle>
          <a:p>
            <a:pPr lvl="0"/>
            <a:r>
              <a:rPr lang="en-US" dirty="0"/>
              <a:t>Edit Master text styles</a:t>
            </a:r>
          </a:p>
        </p:txBody>
      </p:sp>
      <p:sp>
        <p:nvSpPr>
          <p:cNvPr id="7" name="Copyright">
            <a:extLst>
              <a:ext uri="{FF2B5EF4-FFF2-40B4-BE49-F238E27FC236}">
                <a16:creationId xmlns:a16="http://schemas.microsoft.com/office/drawing/2014/main" id="{A5A85525-E6B0-459E-812D-6EE039C2394C}"/>
              </a:ext>
            </a:extLst>
          </p:cNvPr>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tx1"/>
                </a:solidFill>
              </a:rPr>
              <a:t>Copyright © 2021 Deloitte Development LLC. All rights reserved.</a:t>
            </a:r>
          </a:p>
        </p:txBody>
      </p:sp>
    </p:spTree>
    <p:extLst>
      <p:ext uri="{BB962C8B-B14F-4D97-AF65-F5344CB8AC3E}">
        <p14:creationId xmlns:p14="http://schemas.microsoft.com/office/powerpoint/2010/main" val="672304579"/>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noAutofit/>
          </a:bodyPr>
          <a:lstStyle>
            <a:lvl1pPr marL="0" indent="0" algn="l">
              <a:buFontTx/>
              <a:buNone/>
              <a:tabLst>
                <a:tab pos="6729413" algn="r"/>
              </a:tabLst>
              <a:defRPr>
                <a:latin typeface="+mn-lt"/>
              </a:defRPr>
            </a:lvl1pPr>
            <a:lvl2pPr marL="139700" indent="-139700" algn="l">
              <a:buClrTx/>
              <a:buSzPct val="100000"/>
              <a:buFont typeface="Arial" panose="020B0604020202020204" pitchFamily="34" charset="0"/>
              <a:buChar char="•"/>
              <a:tabLst>
                <a:tab pos="6729413" algn="r"/>
              </a:tabLst>
              <a:defRPr>
                <a:latin typeface="+mn-lt"/>
              </a:defRPr>
            </a:lvl2pPr>
            <a:lvl3pPr marL="304800" indent="-139700" algn="l">
              <a:buClrTx/>
              <a:buSzPct val="100000"/>
              <a:buFont typeface="Arial" panose="020B0604020202020204" pitchFamily="34" charset="0"/>
              <a:buChar char="−"/>
              <a:tabLst>
                <a:tab pos="6729413" algn="r"/>
              </a:tabLst>
              <a:defRPr>
                <a:latin typeface="+mn-lt"/>
              </a:defRPr>
            </a:lvl3pPr>
            <a:lvl4pPr marL="469900" indent="-139700" algn="l">
              <a:buClrTx/>
              <a:buSzPct val="100000"/>
              <a:buFont typeface="Arial" panose="020B0604020202020204" pitchFamily="34" charset="0"/>
              <a:buChar char="◦"/>
              <a:tabLst>
                <a:tab pos="6729413"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9E56660C-D97A-4199-9DB7-D8D50E3721D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83224506"/>
      </p:ext>
    </p:extLst>
  </p:cSld>
  <p:clrMapOvr>
    <a:masterClrMapping/>
  </p:clrMapOvr>
  <p:transition>
    <p:fade/>
  </p:transition>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29"/>
            <a:ext cx="2804160" cy="1027760"/>
          </a:xfrm>
        </p:spPr>
        <p:txBody>
          <a:bodyPr>
            <a:noAutofit/>
          </a:bodyPr>
          <a:lstStyle>
            <a:lvl1pPr>
              <a:spcBef>
                <a:spcPts val="185"/>
              </a:spcBef>
              <a:defRPr sz="923">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95300" y="1665288"/>
            <a:ext cx="2796541" cy="4716462"/>
          </a:xfrm>
        </p:spPr>
        <p:txBody>
          <a:bodyPr>
            <a:noAutofit/>
          </a:bodyPr>
          <a:lstStyle>
            <a:lvl1pPr>
              <a:spcBef>
                <a:spcPts val="0"/>
              </a:spcBef>
              <a:spcAft>
                <a:spcPts val="554"/>
              </a:spcAft>
              <a:defRPr sz="1000"/>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Click to edit Master text styles</a:t>
            </a:r>
          </a:p>
        </p:txBody>
      </p:sp>
      <p:sp>
        <p:nvSpPr>
          <p:cNvPr id="9" name="Text Placeholder 8"/>
          <p:cNvSpPr>
            <a:spLocks noGrp="1"/>
          </p:cNvSpPr>
          <p:nvPr>
            <p:ph type="body" sz="quarter" idx="12"/>
          </p:nvPr>
        </p:nvSpPr>
        <p:spPr>
          <a:xfrm>
            <a:off x="3780369" y="1665287"/>
            <a:ext cx="7916331" cy="4716461"/>
          </a:xfrm>
        </p:spPr>
        <p:txBody>
          <a:bodyPr>
            <a:noAutofit/>
          </a:bodyPr>
          <a:lstStyle>
            <a:lvl1pPr marL="0" indent="0" algn="l">
              <a:spcBef>
                <a:spcPts val="1662"/>
              </a:spcBef>
              <a:buFontTx/>
              <a:buNone/>
              <a:defRPr/>
            </a:lvl1pPr>
            <a:lvl2pPr marL="139700" indent="-139700" algn="l">
              <a:buClrTx/>
              <a:buSzPct val="100000"/>
              <a:buFont typeface="Arial" panose="020B0604020202020204" pitchFamily="34" charset="0"/>
              <a:buChar char="•"/>
              <a:defRPr/>
            </a:lvl2pPr>
            <a:lvl3pPr marL="304800" indent="-139700" algn="l">
              <a:buClrTx/>
              <a:buSzPct val="100000"/>
              <a:buFont typeface="Arial" panose="020B0604020202020204" pitchFamily="34" charset="0"/>
              <a:buChar char="−"/>
              <a:defRPr/>
            </a:lvl3pPr>
            <a:lvl4pPr marL="469900" indent="-139700" algn="l">
              <a:buClrTx/>
              <a:buSzPct val="100000"/>
              <a:buFont typeface="Arial" panose="020B0604020202020204" pitchFamily="34" charset="0"/>
              <a:buChar char="◦"/>
              <a:defRPr/>
            </a:lvl4pPr>
            <a:lvl5pPr marL="635000" indent="-139700" algn="l">
              <a:buClrTx/>
              <a:buSzPct val="1000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grpSp>
        <p:nvGrpSpPr>
          <p:cNvPr id="16" name="Group 15">
            <a:extLst>
              <a:ext uri="{FF2B5EF4-FFF2-40B4-BE49-F238E27FC236}">
                <a16:creationId xmlns:a16="http://schemas.microsoft.com/office/drawing/2014/main" id="{E7C54E12-F787-4B6D-B957-5BFB290BB220}"/>
              </a:ext>
            </a:extLst>
          </p:cNvPr>
          <p:cNvGrpSpPr>
            <a:grpSpLocks noChangeAspect="1"/>
          </p:cNvGrpSpPr>
          <p:nvPr/>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ED842BC5-6476-461F-92C1-0BBC55269B55}"/>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a:extLst>
                <a:ext uri="{FF2B5EF4-FFF2-40B4-BE49-F238E27FC236}">
                  <a16:creationId xmlns:a16="http://schemas.microsoft.com/office/drawing/2014/main" id="{3D5047E5-5216-4426-B515-7CA53314816D}"/>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a:extLst>
                <a:ext uri="{FF2B5EF4-FFF2-40B4-BE49-F238E27FC236}">
                  <a16:creationId xmlns:a16="http://schemas.microsoft.com/office/drawing/2014/main" id="{D0A93C1C-3209-487D-B5A2-563BA5D67CD3}"/>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a:extLst>
                <a:ext uri="{FF2B5EF4-FFF2-40B4-BE49-F238E27FC236}">
                  <a16:creationId xmlns:a16="http://schemas.microsoft.com/office/drawing/2014/main" id="{8C70728D-0A6F-4BF8-A124-23D8A2DF3046}"/>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a:extLst>
                <a:ext uri="{FF2B5EF4-FFF2-40B4-BE49-F238E27FC236}">
                  <a16:creationId xmlns:a16="http://schemas.microsoft.com/office/drawing/2014/main" id="{B2CEECF2-0C1E-4BBC-BE4A-BC449A26DC25}"/>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a:extLst>
                <a:ext uri="{FF2B5EF4-FFF2-40B4-BE49-F238E27FC236}">
                  <a16:creationId xmlns:a16="http://schemas.microsoft.com/office/drawing/2014/main" id="{3B9E0F32-14A5-493D-83F2-F42588B9249B}"/>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a:extLst>
                <a:ext uri="{FF2B5EF4-FFF2-40B4-BE49-F238E27FC236}">
                  <a16:creationId xmlns:a16="http://schemas.microsoft.com/office/drawing/2014/main" id="{692FD902-0E73-43D0-B1B8-FA25CD54FE44}"/>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a:extLst>
                <a:ext uri="{FF2B5EF4-FFF2-40B4-BE49-F238E27FC236}">
                  <a16:creationId xmlns:a16="http://schemas.microsoft.com/office/drawing/2014/main" id="{BCD3C252-8F19-4706-8A09-E473846334F3}"/>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a:extLst>
                <a:ext uri="{FF2B5EF4-FFF2-40B4-BE49-F238E27FC236}">
                  <a16:creationId xmlns:a16="http://schemas.microsoft.com/office/drawing/2014/main" id="{32BC4765-ECD3-44BD-AD71-FC51A8134EE2}"/>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a:extLst>
                <a:ext uri="{FF2B5EF4-FFF2-40B4-BE49-F238E27FC236}">
                  <a16:creationId xmlns:a16="http://schemas.microsoft.com/office/drawing/2014/main" id="{E37FCFBA-6C21-49F1-BD1E-969002567CA9}"/>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grpSp>
        <p:nvGrpSpPr>
          <p:cNvPr id="20" name="Group 19">
            <a:extLst>
              <a:ext uri="{FF2B5EF4-FFF2-40B4-BE49-F238E27FC236}">
                <a16:creationId xmlns:a16="http://schemas.microsoft.com/office/drawing/2014/main" id="{1329D6D4-38CD-4379-9FC6-B6687A49C859}"/>
              </a:ext>
            </a:extLst>
          </p:cNvPr>
          <p:cNvGrpSpPr>
            <a:grpSpLocks noChangeAspect="1"/>
          </p:cNvGrpSpPr>
          <p:nvPr/>
        </p:nvGrpSpPr>
        <p:grpSpPr>
          <a:xfrm>
            <a:off x="475325" y="457200"/>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AE6ED15D-2C57-4909-970A-202D915A4F34}"/>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5BD4E32B-226F-46EB-B601-3856A02B70FB}"/>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0F1AAD0C-B296-45B7-9E5A-20BD2877012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FD121C73-5C5C-4360-8EB5-E75E90671D93}"/>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7820EBA0-29B2-457F-8C42-C6999B8C215E}"/>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6AA7EA11-CDBF-464E-9243-90C6230956F8}"/>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B624E1B1-6657-49A0-B80A-E1FD4DF1BAC9}"/>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E86B2E42-0E10-4A70-B9EF-DB7E343E48ED}"/>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280D859B-0685-4D23-B179-9E42323AB7D0}"/>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B7BF240D-03CC-44FA-B191-E59014FCD7D1}"/>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grpSp>
        <p:nvGrpSpPr>
          <p:cNvPr id="38" name="Group 37">
            <a:extLst>
              <a:ext uri="{FF2B5EF4-FFF2-40B4-BE49-F238E27FC236}">
                <a16:creationId xmlns:a16="http://schemas.microsoft.com/office/drawing/2014/main" id="{1A2DCA97-92B7-4E52-BE6A-904A9D22F29A}"/>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9" name="Oval 5">
              <a:extLst>
                <a:ext uri="{FF2B5EF4-FFF2-40B4-BE49-F238E27FC236}">
                  <a16:creationId xmlns:a16="http://schemas.microsoft.com/office/drawing/2014/main" id="{02A83B32-097D-4E01-B3A8-77C48385959D}"/>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6">
              <a:extLst>
                <a:ext uri="{FF2B5EF4-FFF2-40B4-BE49-F238E27FC236}">
                  <a16:creationId xmlns:a16="http://schemas.microsoft.com/office/drawing/2014/main" id="{30E27498-E91D-41E0-A196-9E2FB8692F4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1" name="Rectangle 7">
              <a:extLst>
                <a:ext uri="{FF2B5EF4-FFF2-40B4-BE49-F238E27FC236}">
                  <a16:creationId xmlns:a16="http://schemas.microsoft.com/office/drawing/2014/main" id="{524DBE99-D543-47AC-A2B6-25395BDB7D69}"/>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2" name="Freeform 8">
              <a:extLst>
                <a:ext uri="{FF2B5EF4-FFF2-40B4-BE49-F238E27FC236}">
                  <a16:creationId xmlns:a16="http://schemas.microsoft.com/office/drawing/2014/main" id="{209C606A-12E7-40E3-A6B8-DEE79173C9BA}"/>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3" name="Rectangle 9">
              <a:extLst>
                <a:ext uri="{FF2B5EF4-FFF2-40B4-BE49-F238E27FC236}">
                  <a16:creationId xmlns:a16="http://schemas.microsoft.com/office/drawing/2014/main" id="{73ED221B-16E3-4EBE-8EBC-9F66E803CB33}"/>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4" name="Rectangle 10">
              <a:extLst>
                <a:ext uri="{FF2B5EF4-FFF2-40B4-BE49-F238E27FC236}">
                  <a16:creationId xmlns:a16="http://schemas.microsoft.com/office/drawing/2014/main" id="{0D697A95-88D2-47F0-B4DF-915E2EDEDB55}"/>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5" name="Freeform 11">
              <a:extLst>
                <a:ext uri="{FF2B5EF4-FFF2-40B4-BE49-F238E27FC236}">
                  <a16:creationId xmlns:a16="http://schemas.microsoft.com/office/drawing/2014/main" id="{960B0F46-3D82-4FFC-B9BB-9D5BF8DA27B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6" name="Freeform 12">
              <a:extLst>
                <a:ext uri="{FF2B5EF4-FFF2-40B4-BE49-F238E27FC236}">
                  <a16:creationId xmlns:a16="http://schemas.microsoft.com/office/drawing/2014/main" id="{DBC1DB9C-3617-4E82-B521-DF02390A435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7" name="Freeform 13">
              <a:extLst>
                <a:ext uri="{FF2B5EF4-FFF2-40B4-BE49-F238E27FC236}">
                  <a16:creationId xmlns:a16="http://schemas.microsoft.com/office/drawing/2014/main" id="{265776A6-2E98-464E-8730-90C3148BA8A2}"/>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8" name="Freeform 14">
              <a:extLst>
                <a:ext uri="{FF2B5EF4-FFF2-40B4-BE49-F238E27FC236}">
                  <a16:creationId xmlns:a16="http://schemas.microsoft.com/office/drawing/2014/main" id="{44252080-8419-4833-996E-5F1D7B09FF4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914358203"/>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13" name="TextBox 12"/>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14" name="TextBox 13"/>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7" name="TextBox 6">
            <a:extLst>
              <a:ext uri="{FF2B5EF4-FFF2-40B4-BE49-F238E27FC236}">
                <a16:creationId xmlns:a16="http://schemas.microsoft.com/office/drawing/2014/main" id="{201860C4-7CC6-46DC-A905-AE08C4FA2772}"/>
              </a:ext>
            </a:extLst>
          </p:cNvPr>
          <p:cNvSpPr txBox="1"/>
          <p:nvPr userDrawn="1"/>
        </p:nvSpPr>
        <p:spPr>
          <a:xfrm>
            <a:off x="6609005"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GCO Weekly Slide</a:t>
            </a:r>
          </a:p>
        </p:txBody>
      </p:sp>
      <p:sp>
        <p:nvSpPr>
          <p:cNvPr id="8" name="Copyright">
            <a:extLst>
              <a:ext uri="{FF2B5EF4-FFF2-40B4-BE49-F238E27FC236}">
                <a16:creationId xmlns:a16="http://schemas.microsoft.com/office/drawing/2014/main" id="{3E9DF04B-B1A5-408D-9F26-79B3F94C461E}"/>
              </a:ext>
            </a:extLst>
          </p:cNvPr>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2021 Deloitte Development LLC. All rights reserved.</a:t>
            </a:r>
          </a:p>
        </p:txBody>
      </p:sp>
    </p:spTree>
    <p:extLst>
      <p:ext uri="{BB962C8B-B14F-4D97-AF65-F5344CB8AC3E}">
        <p14:creationId xmlns:p14="http://schemas.microsoft.com/office/powerpoint/2010/main" val="215117304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450351" y="1665288"/>
            <a:ext cx="6240000" cy="4716463"/>
          </a:xfrm>
        </p:spPr>
        <p:txBody>
          <a:bodyPr>
            <a:noAutofit/>
          </a:bodyPr>
          <a:lstStyle/>
          <a:p>
            <a:r>
              <a:rPr lang="en-US" noProof="0"/>
              <a:t>Click icon to add picture</a:t>
            </a:r>
            <a:endParaRPr lang="en-US" noProof="0" dirty="0"/>
          </a:p>
        </p:txBody>
      </p:sp>
      <p:sp>
        <p:nvSpPr>
          <p:cNvPr id="6" name="Content Placeholder 3"/>
          <p:cNvSpPr>
            <a:spLocks noGrp="1"/>
          </p:cNvSpPr>
          <p:nvPr>
            <p:ph sz="quarter" idx="10"/>
          </p:nvPr>
        </p:nvSpPr>
        <p:spPr>
          <a:xfrm>
            <a:off x="501651" y="1665289"/>
            <a:ext cx="4456429" cy="4716463"/>
          </a:xfrm>
          <a:prstGeom prst="rect">
            <a:avLst/>
          </a:prstGeom>
        </p:spPr>
        <p:txBody>
          <a:bodyPr>
            <a:noAutofit/>
          </a:bodyPr>
          <a:lstStyle>
            <a:lvl1pPr marL="0" indent="0" algn="l">
              <a:buFontTx/>
              <a:buNone/>
              <a:tabLst>
                <a:tab pos="5029200" algn="r"/>
              </a:tabLst>
              <a:defRPr>
                <a:latin typeface="+mn-lt"/>
              </a:defRPr>
            </a:lvl1pPr>
            <a:lvl2pPr marL="139700" indent="-139700" algn="l">
              <a:buClrTx/>
              <a:buSzPct val="100000"/>
              <a:buFont typeface="Arial" panose="020B0604020202020204" pitchFamily="34" charset="0"/>
              <a:buChar char="•"/>
              <a:tabLst>
                <a:tab pos="5029200" algn="r"/>
              </a:tabLst>
              <a:defRPr>
                <a:latin typeface="+mn-lt"/>
              </a:defRPr>
            </a:lvl2pPr>
            <a:lvl3pPr marL="304800" indent="-139700" algn="l">
              <a:buClrTx/>
              <a:buSzPct val="100000"/>
              <a:buFont typeface="Arial" panose="020B0604020202020204" pitchFamily="34" charset="0"/>
              <a:buChar char="−"/>
              <a:tabLst>
                <a:tab pos="5029200" algn="r"/>
              </a:tabLst>
              <a:defRPr>
                <a:latin typeface="+mn-lt"/>
              </a:defRPr>
            </a:lvl3pPr>
            <a:lvl4pPr marL="469900" indent="-139700" algn="l">
              <a:buClrTx/>
              <a:buSzPct val="100000"/>
              <a:buFont typeface="Arial" panose="020B0604020202020204" pitchFamily="34" charset="0"/>
              <a:buChar char="◦"/>
              <a:tabLst>
                <a:tab pos="5029200" algn="r"/>
              </a:tabLst>
              <a:defRPr>
                <a:latin typeface="+mn-lt"/>
              </a:defRPr>
            </a:lvl4pPr>
            <a:lvl5pPr marL="635000" indent="-139700" algn="l">
              <a:buClrTx/>
              <a:buSzPct val="100000"/>
              <a:buFont typeface="Arial" panose="020B0604020202020204" pitchFamily="34" charset="0"/>
              <a:buChar char="−"/>
              <a:tabLst>
                <a:tab pos="5029200" algn="r"/>
              </a:tabLst>
              <a:defRPr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a:extLst>
              <a:ext uri="{FF2B5EF4-FFF2-40B4-BE49-F238E27FC236}">
                <a16:creationId xmlns:a16="http://schemas.microsoft.com/office/drawing/2014/main" id="{65632EF4-0628-41B2-82A6-C4B3B13042F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06665030"/>
      </p:ext>
    </p:extLst>
  </p:cSld>
  <p:clrMapOvr>
    <a:masterClrMapping/>
  </p:clrMapOvr>
  <p:transition>
    <p:fade/>
  </p:transition>
  <p:hf hd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1651" y="1665289"/>
            <a:ext cx="5305579"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noAutofit/>
          </a:bodyPr>
          <a:lstStyle>
            <a:lvl1pPr marL="0" indent="0" algn="l">
              <a:buFontTx/>
              <a:buNone/>
              <a:tabLst>
                <a:tab pos="5029200" algn="r"/>
              </a:tabLst>
              <a:defRPr/>
            </a:lvl1pPr>
            <a:lvl2pPr marL="139700" indent="-139700" algn="l">
              <a:buClrTx/>
              <a:buSzPct val="100000"/>
              <a:buFont typeface="Arial" panose="020B0604020202020204" pitchFamily="34" charset="0"/>
              <a:buChar char="•"/>
              <a:tabLst>
                <a:tab pos="5029200" algn="r"/>
              </a:tabLst>
              <a:defRPr/>
            </a:lvl2pPr>
            <a:lvl3pPr marL="304800" indent="-139700" algn="l">
              <a:buClrTx/>
              <a:buSzPct val="100000"/>
              <a:buFont typeface="Arial" panose="020B0604020202020204" pitchFamily="34" charset="0"/>
              <a:buChar char="−"/>
              <a:tabLst>
                <a:tab pos="5029200" algn="r"/>
              </a:tabLst>
              <a:defRPr/>
            </a:lvl3pPr>
            <a:lvl4pPr marL="469900" indent="-139700" algn="l">
              <a:buClrTx/>
              <a:buSzPct val="100000"/>
              <a:buFont typeface="Arial" panose="020B0604020202020204" pitchFamily="34" charset="0"/>
              <a:buChar char="◦"/>
              <a:tabLst>
                <a:tab pos="5029200" algn="r"/>
              </a:tabLst>
              <a:defRPr/>
            </a:lvl4pPr>
            <a:lvl5pPr marL="635000" indent="-139700" algn="l">
              <a:buClrTx/>
              <a:buSzPct val="100000"/>
              <a:buFont typeface="Arial" panose="020B0604020202020204" pitchFamily="34" charset="0"/>
              <a:buChar char="−"/>
              <a:tabLst>
                <a:tab pos="5029200"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3565A"/>
                </a:solidFill>
              </a:defRPr>
            </a:lvl1pPr>
          </a:lstStyle>
          <a:p>
            <a:pPr lvl="0"/>
            <a:r>
              <a:rPr lang="en-US" dirty="0"/>
              <a:t>Click to add subtitle</a:t>
            </a:r>
          </a:p>
        </p:txBody>
      </p:sp>
      <p:sp>
        <p:nvSpPr>
          <p:cNvPr id="2" name="Title 1">
            <a:extLst>
              <a:ext uri="{FF2B5EF4-FFF2-40B4-BE49-F238E27FC236}">
                <a16:creationId xmlns:a16="http://schemas.microsoft.com/office/drawing/2014/main" id="{5FCB6144-2726-4520-8393-B7B337E0F7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593146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413011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772372916"/>
      </p:ext>
    </p:extLst>
  </p:cSld>
  <p:clrMapOvr>
    <a:masterClrMapping/>
  </p:clrMapOvr>
  <p:transition>
    <p:fade/>
  </p:transition>
  <p:hf hd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0" name="TextBox 9">
            <a:extLst>
              <a:ext uri="{FF2B5EF4-FFF2-40B4-BE49-F238E27FC236}">
                <a16:creationId xmlns:a16="http://schemas.microsoft.com/office/drawing/2014/main" id="{9D168768-7731-49F9-867F-5A391E4111E2}"/>
              </a:ext>
            </a:extLst>
          </p:cNvPr>
          <p:cNvSpPr txBox="1"/>
          <p:nvPr userDrawn="1"/>
        </p:nvSpPr>
        <p:spPr>
          <a:xfrm>
            <a:off x="6650015"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CMS – GCO – ITSM Report</a:t>
            </a:r>
          </a:p>
        </p:txBody>
      </p:sp>
      <p:sp>
        <p:nvSpPr>
          <p:cNvPr id="11" name="TextBox 10">
            <a:extLst>
              <a:ext uri="{FF2B5EF4-FFF2-40B4-BE49-F238E27FC236}">
                <a16:creationId xmlns:a16="http://schemas.microsoft.com/office/drawing/2014/main" id="{2EBE3232-5729-4912-99BD-4960F3ECC513}"/>
              </a:ext>
            </a:extLst>
          </p:cNvPr>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Copyright © 2024 Deloitte Development LLC. All rights reserved.</a:t>
            </a:r>
          </a:p>
        </p:txBody>
      </p:sp>
    </p:spTree>
    <p:extLst>
      <p:ext uri="{BB962C8B-B14F-4D97-AF65-F5344CB8AC3E}">
        <p14:creationId xmlns:p14="http://schemas.microsoft.com/office/powerpoint/2010/main" val="2871847562"/>
      </p:ext>
    </p:extLst>
  </p:cSld>
  <p:clrMapOvr>
    <a:masterClrMapping/>
  </p:clrMapOvr>
  <p:transition>
    <p:fade/>
  </p:transition>
  <p:hf hd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546719127"/>
      </p:ext>
    </p:extLst>
  </p:cSld>
  <p:clrMapOvr>
    <a:masterClrMapping/>
  </p:clrMapOvr>
  <p:transition>
    <p:fade/>
  </p:transition>
  <p:hf hd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p:nvSpPr>
        <p:spPr>
          <a:xfrm>
            <a:off x="5825067" y="6477000"/>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Presentation title</a:t>
            </a:r>
            <a:br>
              <a:rPr lang="en-US" sz="650" noProof="0" dirty="0">
                <a:solidFill>
                  <a:schemeClr val="bg1"/>
                </a:solidFill>
              </a:rPr>
            </a:br>
            <a:r>
              <a:rPr lang="en-US" sz="650" noProof="0" dirty="0">
                <a:solidFill>
                  <a:schemeClr val="bg1"/>
                </a:solidFill>
              </a:rPr>
              <a:t>[To edit, click View &gt; Slide Master &gt; Slide Master]</a:t>
            </a:r>
          </a:p>
        </p:txBody>
      </p:sp>
      <p:sp>
        <p:nvSpPr>
          <p:cNvPr id="21" name="TextBox 20"/>
          <p:cNvSpPr txBox="1"/>
          <p:nvPr/>
        </p:nvSpPr>
        <p:spPr>
          <a:xfrm>
            <a:off x="469900" y="6477000"/>
            <a:ext cx="5355167" cy="200055"/>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bg1"/>
                </a:solidFill>
              </a:rPr>
              <a:t>Member firms and DTTL: Insert appropriate copyright</a:t>
            </a:r>
            <a:br>
              <a:rPr lang="en-US" sz="650" noProof="0" dirty="0">
                <a:solidFill>
                  <a:schemeClr val="bg1"/>
                </a:solidFill>
              </a:rPr>
            </a:br>
            <a:r>
              <a:rPr lang="en-US" sz="650" noProof="0" dirty="0">
                <a:solidFill>
                  <a:schemeClr val="bg1"/>
                </a:solidFill>
              </a:rPr>
              <a:t>[To edit, click View &gt; Slide Master &gt; Slide Master]</a:t>
            </a:r>
          </a:p>
        </p:txBody>
      </p:sp>
      <p:sp>
        <p:nvSpPr>
          <p:cNvPr id="22" name="TextBox 21"/>
          <p:cNvSpPr txBox="1"/>
          <p:nvPr/>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
        <p:nvSpPr>
          <p:cNvPr id="7" name="CaseCode">
            <a:extLst>
              <a:ext uri="{FF2B5EF4-FFF2-40B4-BE49-F238E27FC236}">
                <a16:creationId xmlns:a16="http://schemas.microsoft.com/office/drawing/2014/main" id="{FC13DBCD-8FC0-44AB-B00A-36077059148C}"/>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8" name="Copyright">
            <a:extLst>
              <a:ext uri="{FF2B5EF4-FFF2-40B4-BE49-F238E27FC236}">
                <a16:creationId xmlns:a16="http://schemas.microsoft.com/office/drawing/2014/main" id="{FC909988-A0AA-43CA-83A5-07847FCEBF4C}"/>
              </a:ext>
            </a:extLst>
          </p:cNvPr>
          <p:cNvSpPr txBox="1"/>
          <p:nvPr userDrawn="1"/>
        </p:nvSpPr>
        <p:spPr>
          <a:xfrm>
            <a:off x="469901" y="6477000"/>
            <a:ext cx="5355167"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Copyright © 2021 Deloitte Development LLC. All rights reserved.</a:t>
            </a:r>
          </a:p>
        </p:txBody>
      </p:sp>
      <p:sp>
        <p:nvSpPr>
          <p:cNvPr id="9" name="TextBox 8">
            <a:extLst>
              <a:ext uri="{FF2B5EF4-FFF2-40B4-BE49-F238E27FC236}">
                <a16:creationId xmlns:a16="http://schemas.microsoft.com/office/drawing/2014/main" id="{FC857889-B539-48B0-85E0-D37DA522CC13}"/>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93847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4"/>
            </p:custDataLst>
            <p:extLst>
              <p:ext uri="{D42A27DB-BD31-4B8C-83A1-F6EECF244321}">
                <p14:modId xmlns:p14="http://schemas.microsoft.com/office/powerpoint/2010/main" val="2990512682"/>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55" imgW="270" imgH="270" progId="TCLayout.ActiveDocument.1">
                  <p:embed/>
                </p:oleObj>
              </mc:Choice>
              <mc:Fallback>
                <p:oleObj name="think-cell Slide" r:id="rId55" imgW="270" imgH="270" progId="TCLayout.ActiveDocument.1">
                  <p:embed/>
                  <p:pic>
                    <p:nvPicPr>
                      <p:cNvPr id="4" name="Object 3" hidden="1"/>
                      <p:cNvPicPr/>
                      <p:nvPr/>
                    </p:nvPicPr>
                    <p:blipFill>
                      <a:blip r:embed="rId56"/>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Box 9"/>
          <p:cNvSpPr txBox="1"/>
          <p:nvPr/>
        </p:nvSpPr>
        <p:spPr>
          <a:xfrm>
            <a:off x="6650015"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tx1"/>
                </a:solidFill>
              </a:rPr>
              <a:t>CMS – GCO – ITSM Report</a:t>
            </a:r>
          </a:p>
        </p:txBody>
      </p:sp>
      <p:sp>
        <p:nvSpPr>
          <p:cNvPr id="11" name="TextBox 10"/>
          <p:cNvSpPr txBox="1"/>
          <p:nvPr/>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dirty="0">
                <a:solidFill>
                  <a:schemeClr val="tx1"/>
                </a:solidFill>
              </a:rPr>
              <a:t>Copyright © 2024 Deloitte Development LLC. All rights reserved.</a:t>
            </a:r>
          </a:p>
        </p:txBody>
      </p:sp>
      <p:sp>
        <p:nvSpPr>
          <p:cNvPr id="12" name="TextBox 11"/>
          <p:cNvSpPr txBox="1"/>
          <p:nvPr/>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dirty="0">
              <a:solidFill>
                <a:schemeClr val="tx1"/>
              </a:solidFill>
            </a:endParaRPr>
          </a:p>
        </p:txBody>
      </p:sp>
    </p:spTree>
    <p:extLst>
      <p:ext uri="{BB962C8B-B14F-4D97-AF65-F5344CB8AC3E}">
        <p14:creationId xmlns:p14="http://schemas.microsoft.com/office/powerpoint/2010/main" val="4259554084"/>
      </p:ext>
    </p:extLst>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 id="2147484045" r:id="rId12"/>
    <p:sldLayoutId id="2147484046" r:id="rId13"/>
    <p:sldLayoutId id="2147484047" r:id="rId14"/>
    <p:sldLayoutId id="2147484048" r:id="rId15"/>
    <p:sldLayoutId id="2147484049" r:id="rId16"/>
    <p:sldLayoutId id="2147484050" r:id="rId17"/>
    <p:sldLayoutId id="2147484051" r:id="rId18"/>
    <p:sldLayoutId id="2147484052" r:id="rId19"/>
    <p:sldLayoutId id="2147484053" r:id="rId20"/>
    <p:sldLayoutId id="2147484054" r:id="rId21"/>
    <p:sldLayoutId id="2147484055" r:id="rId22"/>
    <p:sldLayoutId id="2147484056" r:id="rId23"/>
    <p:sldLayoutId id="2147484057" r:id="rId24"/>
    <p:sldLayoutId id="2147484058" r:id="rId25"/>
    <p:sldLayoutId id="2147484059" r:id="rId26"/>
    <p:sldLayoutId id="2147484060" r:id="rId27"/>
    <p:sldLayoutId id="2147484061" r:id="rId28"/>
    <p:sldLayoutId id="2147484062" r:id="rId29"/>
    <p:sldLayoutId id="2147484063" r:id="rId30"/>
    <p:sldLayoutId id="2147484064" r:id="rId31"/>
    <p:sldLayoutId id="2147484065" r:id="rId32"/>
    <p:sldLayoutId id="2147484066" r:id="rId33"/>
    <p:sldLayoutId id="2147484067" r:id="rId34"/>
    <p:sldLayoutId id="2147484068" r:id="rId35"/>
    <p:sldLayoutId id="2147484069" r:id="rId36"/>
    <p:sldLayoutId id="2147484070" r:id="rId37"/>
    <p:sldLayoutId id="2147484071" r:id="rId38"/>
    <p:sldLayoutId id="2147484072" r:id="rId39"/>
    <p:sldLayoutId id="2147484073" r:id="rId40"/>
    <p:sldLayoutId id="2147484074" r:id="rId41"/>
    <p:sldLayoutId id="2147484077" r:id="rId42"/>
    <p:sldLayoutId id="2147484078" r:id="rId43"/>
    <p:sldLayoutId id="2147484079" r:id="rId44"/>
    <p:sldLayoutId id="2147484080" r:id="rId45"/>
    <p:sldLayoutId id="2147484081" r:id="rId46"/>
    <p:sldLayoutId id="2147484082" r:id="rId47"/>
    <p:sldLayoutId id="2147484003" r:id="rId48"/>
    <p:sldLayoutId id="2147484004" r:id="rId49"/>
    <p:sldLayoutId id="2147484005" r:id="rId50"/>
    <p:sldLayoutId id="2147484006" r:id="rId51"/>
    <p:sldLayoutId id="2147484030" r:id="rId52"/>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mn-lt"/>
          <a:ea typeface="+mn-ea"/>
          <a:cs typeface="+mn-cs"/>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296">
          <p15:clr>
            <a:srgbClr val="F26B43"/>
          </p15:clr>
        </p15:guide>
        <p15:guide id="5" pos="7384">
          <p15:clr>
            <a:srgbClr val="F26B43"/>
          </p15:clr>
        </p15:guide>
        <p15:guide id="6" orient="horz" pos="1071">
          <p15:clr>
            <a:srgbClr val="F26B43"/>
          </p15:clr>
        </p15:guide>
        <p15:guide id="24" pos="5098" userDrawn="1">
          <p15:clr>
            <a:srgbClr val="F26B43"/>
          </p15:clr>
        </p15:guide>
        <p15:guide id="25" orient="horz" pos="2160" userDrawn="1">
          <p15:clr>
            <a:srgbClr val="F26B43"/>
          </p15:clr>
        </p15:guide>
        <p15:guide id="26" orient="horz" pos="3968" userDrawn="1">
          <p15:clr>
            <a:srgbClr val="F26B43"/>
          </p15:clr>
        </p15:guide>
        <p15:guide id="27" pos="312" userDrawn="1">
          <p15:clr>
            <a:srgbClr val="F26B43"/>
          </p15:clr>
        </p15:guide>
        <p15:guide id="28" pos="7368" userDrawn="1">
          <p15:clr>
            <a:srgbClr val="F26B43"/>
          </p15:clr>
        </p15:guide>
        <p15:guide id="29" orient="horz" pos="245" userDrawn="1">
          <p15:clr>
            <a:srgbClr val="F26B43"/>
          </p15:clr>
        </p15:guide>
        <p15:guide id="30" orient="horz" pos="4081" userDrawn="1">
          <p15:clr>
            <a:srgbClr val="F26B43"/>
          </p15:clr>
        </p15:guide>
        <p15:guide id="31" pos="4986" userDrawn="1">
          <p15:clr>
            <a:srgbClr val="F26B43"/>
          </p15:clr>
        </p15:guide>
        <p15:guide id="32" pos="1382" userDrawn="1">
          <p15:clr>
            <a:srgbClr val="F26B43"/>
          </p15:clr>
        </p15:guide>
        <p15:guide id="33" pos="1496" userDrawn="1">
          <p15:clr>
            <a:srgbClr val="F26B43"/>
          </p15:clr>
        </p15:guide>
        <p15:guide id="34" pos="2581" userDrawn="1">
          <p15:clr>
            <a:srgbClr val="F26B43"/>
          </p15:clr>
        </p15:guide>
        <p15:guide id="35" pos="2695" userDrawn="1">
          <p15:clr>
            <a:srgbClr val="F26B43"/>
          </p15:clr>
        </p15:guide>
        <p15:guide id="36" pos="6185" userDrawn="1">
          <p15:clr>
            <a:srgbClr val="F26B43"/>
          </p15:clr>
        </p15:guide>
        <p15:guide id="37" pos="3783" userDrawn="1">
          <p15:clr>
            <a:srgbClr val="F26B43"/>
          </p15:clr>
        </p15:guide>
        <p15:guide id="38" pos="3896" userDrawn="1">
          <p15:clr>
            <a:srgbClr val="F26B43"/>
          </p15:clr>
        </p15:guide>
        <p15:guide id="39" pos="3840" userDrawn="1">
          <p15:clr>
            <a:srgbClr val="F26B43"/>
          </p15:clr>
        </p15:guide>
        <p15:guide id="40" pos="6299" userDrawn="1">
          <p15:clr>
            <a:srgbClr val="F26B43"/>
          </p15:clr>
        </p15:guide>
        <p15:guide id="41" orient="horz" pos="1049" userDrawn="1">
          <p15:clr>
            <a:srgbClr val="F26B43"/>
          </p15:clr>
        </p15:guide>
        <p15:guide id="42" orient="horz" pos="504" userDrawn="1">
          <p15:clr>
            <a:srgbClr val="F26B43"/>
          </p15:clr>
        </p15:guide>
        <p15:guide id="43"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4.xml"/></Relationships>
</file>

<file path=ppt/slides/_rels/slide10.xml.rels><?xml version="1.0" encoding="UTF-8" standalone="yes"?>
<Relationships xmlns="http://schemas.openxmlformats.org/package/2006/relationships"><Relationship Id="rId2" Type="http://schemas.openxmlformats.org/officeDocument/2006/relationships/hyperlink" Target="http://www.deloitte.com/about" TargetMode="Externa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CO Subtitle"/>
          <p:cNvSpPr>
            <a:spLocks noGrp="1"/>
          </p:cNvSpPr>
          <p:nvPr>
            <p:ph type="subTitle" idx="1"/>
          </p:nvPr>
        </p:nvSpPr>
        <p:spPr>
          <a:xfrm>
            <a:off x="464567" y="5917914"/>
            <a:ext cx="5592011" cy="326581"/>
          </a:xfrm>
        </p:spPr>
        <p:txBody>
          <a:bodyPr/>
          <a:lstStyle/>
          <a:p>
            <a:r>
              <a:rPr lang="en-US" dirty="0"/>
              <a:t>Global Cloud Operations</a:t>
            </a:r>
          </a:p>
        </p:txBody>
      </p:sp>
      <p:sp>
        <p:nvSpPr>
          <p:cNvPr id="5" name="Date Placeholder"/>
          <p:cNvSpPr>
            <a:spLocks noGrp="1"/>
          </p:cNvSpPr>
          <p:nvPr>
            <p:ph type="body" sz="quarter" idx="10"/>
          </p:nvPr>
        </p:nvSpPr>
        <p:spPr/>
        <p:txBody>
          <a:bodyPr/>
          <a:lstStyle/>
          <a:p>
            <a:r>
              <a:rPr lang="en-US" sz="1200" dirty="0"/>
              <a:t>January - 2024</a:t>
            </a:r>
          </a:p>
        </p:txBody>
      </p:sp>
      <p:pic>
        <p:nvPicPr>
          <p:cNvPr id="7" name="Picture Placeholder 6">
            <a:extLst>
              <a:ext uri="{FF2B5EF4-FFF2-40B4-BE49-F238E27FC236}">
                <a16:creationId xmlns:a16="http://schemas.microsoft.com/office/drawing/2014/main" id="{5EEC343D-9A10-40E6-B6A1-D49213E99B4E}"/>
              </a:ext>
            </a:extLst>
          </p:cNvPr>
          <p:cNvPicPr>
            <a:picLocks noGrp="1" noChangeAspect="1"/>
          </p:cNvPicPr>
          <p:nvPr>
            <p:ph type="pic" sz="quarter" idx="11"/>
          </p:nvPr>
        </p:nvPicPr>
        <p:blipFill>
          <a:blip r:embed="rId3"/>
          <a:srcRect l="15" r="15"/>
          <a:stretch>
            <a:fillRect/>
          </a:stretch>
        </p:blipFill>
        <p:spPr>
          <a:xfrm>
            <a:off x="3393716" y="727595"/>
            <a:ext cx="5400000" cy="5400000"/>
          </a:xfrm>
        </p:spPr>
      </p:pic>
      <p:sp>
        <p:nvSpPr>
          <p:cNvPr id="6" name="Project Name Subtitle">
            <a:extLst>
              <a:ext uri="{FF2B5EF4-FFF2-40B4-BE49-F238E27FC236}">
                <a16:creationId xmlns:a16="http://schemas.microsoft.com/office/drawing/2014/main" id="{9E7B186B-21CE-43A1-999F-FCFF48989991}"/>
              </a:ext>
            </a:extLst>
          </p:cNvPr>
          <p:cNvSpPr txBox="1">
            <a:spLocks/>
          </p:cNvSpPr>
          <p:nvPr/>
        </p:nvSpPr>
        <p:spPr bwMode="gray">
          <a:xfrm>
            <a:off x="464566" y="5591333"/>
            <a:ext cx="5592011" cy="326581"/>
          </a:xfrm>
          <a:prstGeom prst="rect">
            <a:avLst/>
          </a:prstGeom>
        </p:spPr>
        <p:txBody>
          <a:bodyPr vert="horz" lIns="0" tIns="0" rIns="0" bIns="0" rtlCol="0" anchor="b" anchorCtr="0">
            <a:noAutofit/>
          </a:bodyPr>
          <a:lstStyle>
            <a:lvl1pPr marL="0" indent="0" algn="l" defTabSz="1219170" rtl="0" eaLnBrk="1" latinLnBrk="0" hangingPunct="1">
              <a:lnSpc>
                <a:spcPct val="100000"/>
              </a:lnSpc>
              <a:spcBef>
                <a:spcPts val="0"/>
              </a:spcBef>
              <a:spcAft>
                <a:spcPts val="0"/>
              </a:spcAft>
              <a:buSzPct val="100000"/>
              <a:buFont typeface="Arial" panose="020B0604020202020204" pitchFamily="34" charset="0"/>
              <a:buNone/>
              <a:defRPr sz="1800" b="1" kern="1200">
                <a:solidFill>
                  <a:schemeClr val="bg1"/>
                </a:solidFill>
                <a:latin typeface="+mn-lt"/>
                <a:ea typeface="+mn-ea"/>
                <a:cs typeface="+mn-cs"/>
              </a:defRPr>
            </a:lvl1pPr>
            <a:lvl2pPr marL="0" indent="0" algn="l" defTabSz="1219170" rtl="0" eaLnBrk="1" latinLnBrk="0" hangingPunct="1">
              <a:spcBef>
                <a:spcPts val="0"/>
              </a:spcBef>
              <a:spcAft>
                <a:spcPts val="1333"/>
              </a:spcAft>
              <a:buClrTx/>
              <a:buSzPct val="100000"/>
              <a:buFont typeface="Arial"/>
              <a:buNone/>
              <a:defRPr lang="en-US" sz="1600" b="0" kern="1200">
                <a:solidFill>
                  <a:schemeClr val="bg1"/>
                </a:solidFill>
                <a:latin typeface="+mn-lt"/>
                <a:ea typeface="+mn-ea"/>
                <a:cs typeface="+mn-cs"/>
              </a:defRPr>
            </a:lvl2pPr>
            <a:lvl3pPr marL="1219170" indent="0" algn="ctr" defTabSz="1219170" rtl="0" eaLnBrk="1" latinLnBrk="0" hangingPunct="1">
              <a:spcBef>
                <a:spcPts val="0"/>
              </a:spcBef>
              <a:spcAft>
                <a:spcPts val="1333"/>
              </a:spcAft>
              <a:buClrTx/>
              <a:buSzPct val="100000"/>
              <a:buFont typeface="Arial" panose="020B0604020202020204" pitchFamily="34" charset="0"/>
              <a:buNone/>
              <a:defRPr lang="en-US" sz="2400" kern="1200">
                <a:solidFill>
                  <a:schemeClr val="tx1"/>
                </a:solidFill>
                <a:latin typeface="+mn-lt"/>
                <a:ea typeface="+mn-ea"/>
                <a:cs typeface="+mn-cs"/>
              </a:defRPr>
            </a:lvl3pPr>
            <a:lvl4pPr marL="1828754" indent="0" algn="ctr" defTabSz="1219170" rtl="0" eaLnBrk="1" latinLnBrk="0" hangingPunct="1">
              <a:spcBef>
                <a:spcPts val="0"/>
              </a:spcBef>
              <a:spcAft>
                <a:spcPts val="1333"/>
              </a:spcAft>
              <a:buClrTx/>
              <a:buSzPct val="100000"/>
              <a:buFont typeface="Verdana" panose="020B0604030504040204" pitchFamily="34" charset="0"/>
              <a:buNone/>
              <a:defRPr lang="en-US" sz="2133" kern="1200" baseline="0">
                <a:solidFill>
                  <a:schemeClr val="tx1"/>
                </a:solidFill>
                <a:latin typeface="+mn-lt"/>
                <a:ea typeface="+mn-ea"/>
                <a:cs typeface="+mn-cs"/>
              </a:defRPr>
            </a:lvl4pPr>
            <a:lvl5pPr marL="2438339" indent="0" algn="ctr" defTabSz="1064657" rtl="0" eaLnBrk="1" latinLnBrk="0" hangingPunct="1">
              <a:spcBef>
                <a:spcPts val="0"/>
              </a:spcBef>
              <a:spcAft>
                <a:spcPts val="1333"/>
              </a:spcAft>
              <a:buClrTx/>
              <a:buSzPct val="100000"/>
              <a:buFont typeface="Verdana" panose="020B0604030504040204" pitchFamily="34" charset="0"/>
              <a:buNone/>
              <a:tabLst/>
              <a:defRPr lang="en-US" sz="2133" kern="1200" baseline="0">
                <a:solidFill>
                  <a:schemeClr val="tx1"/>
                </a:solidFill>
                <a:latin typeface="+mn-lt"/>
                <a:ea typeface="+mn-ea"/>
                <a:cs typeface="+mn-cs"/>
              </a:defRPr>
            </a:lvl5pPr>
            <a:lvl6pPr marL="3047924"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6pPr>
            <a:lvl7pPr marL="3657509" indent="0" algn="ctr" defTabSz="1219170" rtl="0" eaLnBrk="1" latinLnBrk="0" hangingPunct="1">
              <a:spcBef>
                <a:spcPts val="0"/>
              </a:spcBef>
              <a:spcAft>
                <a:spcPts val="1333"/>
              </a:spcAft>
              <a:buFont typeface="Verdana" panose="020B0604030504040204" pitchFamily="34" charset="0"/>
              <a:buNone/>
              <a:defRPr sz="2133" kern="1200">
                <a:solidFill>
                  <a:schemeClr val="tx1"/>
                </a:solidFill>
                <a:latin typeface="+mn-lt"/>
                <a:ea typeface="+mn-ea"/>
                <a:cs typeface="+mn-cs"/>
              </a:defRPr>
            </a:lvl7pPr>
            <a:lvl8pPr marL="4267093"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8pPr>
            <a:lvl9pPr marL="4876678" indent="0" algn="ctr" defTabSz="1219170" rtl="0" eaLnBrk="1" latinLnBrk="0" hangingPunct="1">
              <a:spcBef>
                <a:spcPts val="0"/>
              </a:spcBef>
              <a:spcAft>
                <a:spcPts val="1333"/>
              </a:spcAft>
              <a:buFont typeface="Verdana" panose="020B0604030504040204" pitchFamily="34" charset="0"/>
              <a:buNone/>
              <a:defRPr sz="2133" kern="1200" baseline="0">
                <a:solidFill>
                  <a:schemeClr val="tx1"/>
                </a:solidFill>
                <a:latin typeface="+mn-lt"/>
                <a:ea typeface="+mn-ea"/>
                <a:cs typeface="+mn-cs"/>
              </a:defRPr>
            </a:lvl9pPr>
          </a:lstStyle>
          <a:p>
            <a:r>
              <a:rPr lang="en-US" dirty="0"/>
              <a:t>&lt;Project Name&gt; ITSM Report</a:t>
            </a:r>
          </a:p>
        </p:txBody>
      </p:sp>
    </p:spTree>
    <p:extLst>
      <p:ext uri="{BB962C8B-B14F-4D97-AF65-F5344CB8AC3E}">
        <p14:creationId xmlns:p14="http://schemas.microsoft.com/office/powerpoint/2010/main" val="32159335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SOC_Text2"/>
          <p:cNvSpPr txBox="1">
            <a:spLocks/>
          </p:cNvSpPr>
          <p:nvPr/>
        </p:nvSpPr>
        <p:spPr bwMode="gray">
          <a:xfrm>
            <a:off x="277484" y="4927023"/>
            <a:ext cx="7079737" cy="1704353"/>
          </a:xfrm>
          <a:prstGeom prst="rect">
            <a:avLst/>
          </a:prstGeom>
        </p:spPr>
        <p:txBody>
          <a:bodyPr lIns="0" rIns="0" anchor="b" anchorCtr="0">
            <a:normAutofit/>
          </a:bodyPr>
          <a:lstStyle>
            <a:lvl1pPr marL="0" indent="0" algn="l" defTabSz="914400" rtl="0" eaLnBrk="1" latinLnBrk="0" hangingPunct="1">
              <a:spcBef>
                <a:spcPts val="1200"/>
              </a:spcBef>
              <a:buFont typeface="Arial" pitchFamily="34" charset="0"/>
              <a:buNone/>
              <a:defRPr sz="1800" b="0" kern="1200">
                <a:solidFill>
                  <a:schemeClr val="tx2"/>
                </a:solidFill>
                <a:latin typeface="+mn-lt"/>
                <a:ea typeface="+mn-ea"/>
                <a:cs typeface="+mn-cs"/>
              </a:defRPr>
            </a:lvl1pPr>
            <a:lvl2pPr marL="266700" indent="-26670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2pPr>
            <a:lvl3pPr marL="266700" indent="-266700" algn="l" defTabSz="914400" rtl="0" eaLnBrk="1" latinLnBrk="0" hangingPunct="1">
              <a:spcBef>
                <a:spcPts val="1200"/>
              </a:spcBef>
              <a:buFont typeface="Arial" pitchFamily="34" charset="0"/>
              <a:buChar char="•"/>
              <a:defRPr sz="1800" i="1" kern="1200">
                <a:solidFill>
                  <a:schemeClr val="tx2"/>
                </a:solidFill>
                <a:latin typeface="+mn-lt"/>
                <a:ea typeface="+mn-ea"/>
                <a:cs typeface="+mn-cs"/>
              </a:defRPr>
            </a:lvl3pPr>
            <a:lvl4pPr marL="539750" indent="-273050" algn="l" defTabSz="914400" rtl="0" eaLnBrk="1" latinLnBrk="0" hangingPunct="1">
              <a:spcBef>
                <a:spcPts val="1200"/>
              </a:spcBef>
              <a:buFont typeface="Arial" pitchFamily="34" charset="0"/>
              <a:buChar char="−"/>
              <a:defRPr sz="1800" kern="1200">
                <a:solidFill>
                  <a:schemeClr val="tx2"/>
                </a:solidFill>
                <a:latin typeface="+mn-lt"/>
                <a:ea typeface="+mn-ea"/>
                <a:cs typeface="+mn-cs"/>
              </a:defRPr>
            </a:lvl4pPr>
            <a:lvl5pPr marL="806450" indent="-266700" algn="l" defTabSz="914400" rtl="0" eaLnBrk="1" latinLnBrk="0" hangingPunct="1">
              <a:spcBef>
                <a:spcPts val="1200"/>
              </a:spcBef>
              <a:buSzPct val="60000"/>
              <a:buFont typeface="Courier New" panose="02070309020205020404" pitchFamily="49" charset="0"/>
              <a:buChar char="o"/>
              <a:defRPr sz="18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900"/>
              </a:lnSpc>
            </a:pPr>
            <a:r>
              <a:rPr lang="en-US" sz="700" b="1" dirty="0">
                <a:solidFill>
                  <a:schemeClr val="tx1"/>
                </a:solidFill>
              </a:rPr>
              <a:t>About Deloitte</a:t>
            </a:r>
            <a:br>
              <a:rPr lang="en-US" sz="700" dirty="0">
                <a:solidFill>
                  <a:schemeClr val="tx1"/>
                </a:solidFill>
              </a:rPr>
            </a:br>
            <a:r>
              <a:rPr lang="en-US" sz="700" dirty="0">
                <a:solidFill>
                  <a:schemeClr val="tx1"/>
                </a:solidFill>
              </a:rPr>
              <a:t>Deloitte refers to one or more of Deloitte </a:t>
            </a:r>
            <a:r>
              <a:rPr lang="en-US" sz="700" noProof="1">
                <a:solidFill>
                  <a:schemeClr val="tx1"/>
                </a:solidFill>
              </a:rPr>
              <a:t>Touche</a:t>
            </a:r>
            <a:r>
              <a:rPr lang="en-US" sz="700" dirty="0">
                <a:solidFill>
                  <a:schemeClr val="tx1"/>
                </a:solidFill>
              </a:rPr>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sz="700" dirty="0">
                <a:solidFill>
                  <a:schemeClr val="tx1"/>
                </a:solidFill>
                <a:hlinkClick r:id="rId2"/>
              </a:rPr>
              <a:t>www.deloitte.com/about</a:t>
            </a:r>
            <a:r>
              <a:rPr lang="en-US" sz="700" dirty="0">
                <a:solidFill>
                  <a:schemeClr val="tx1"/>
                </a:solidFill>
              </a:rPr>
              <a:t> to learn more about our global network of member firms.</a:t>
            </a:r>
          </a:p>
          <a:p>
            <a:pPr>
              <a:lnSpc>
                <a:spcPts val="900"/>
              </a:lnSpc>
            </a:pPr>
            <a:r>
              <a:rPr lang="en-US" sz="700" dirty="0">
                <a:solidFill>
                  <a:schemeClr val="tx1"/>
                </a:solidFill>
              </a:rPr>
              <a:t>Copyright © 2024 Deloitte Development LLC. All rights reserved.</a:t>
            </a:r>
          </a:p>
        </p:txBody>
      </p:sp>
    </p:spTree>
    <p:extLst>
      <p:ext uri="{BB962C8B-B14F-4D97-AF65-F5344CB8AC3E}">
        <p14:creationId xmlns:p14="http://schemas.microsoft.com/office/powerpoint/2010/main" val="174312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cident Slide Title"/>
          <p:cNvSpPr>
            <a:spLocks noGrp="1"/>
          </p:cNvSpPr>
          <p:nvPr>
            <p:ph type="title"/>
          </p:nvPr>
        </p:nvSpPr>
        <p:spPr/>
        <p:txBody>
          <a:bodyPr/>
          <a:lstStyle/>
          <a:p>
            <a:r>
              <a:rPr lang="en-US" dirty="0"/>
              <a:t>Incidents</a:t>
            </a:r>
          </a:p>
        </p:txBody>
      </p:sp>
      <p:sp>
        <p:nvSpPr>
          <p:cNvPr id="6" name="Incident Text box"/>
          <p:cNvSpPr>
            <a:spLocks noGrp="1"/>
          </p:cNvSpPr>
          <p:nvPr>
            <p:ph type="body" idx="1"/>
          </p:nvPr>
        </p:nvSpPr>
        <p:spPr/>
        <p:txBody>
          <a:bodyPr/>
          <a:lstStyle/>
          <a:p>
            <a:r>
              <a:rPr lang="en-US"/>
              <a:t> </a:t>
            </a:r>
            <a:endParaRPr lang="en-US" dirty="0"/>
          </a:p>
        </p:txBody>
      </p:sp>
    </p:spTree>
    <p:extLst>
      <p:ext uri="{BB962C8B-B14F-4D97-AF65-F5344CB8AC3E}">
        <p14:creationId xmlns:p14="http://schemas.microsoft.com/office/powerpoint/2010/main" val="7551430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cident Summary Title"/>
          <p:cNvSpPr>
            <a:spLocks noGrp="1"/>
          </p:cNvSpPr>
          <p:nvPr>
            <p:ph type="title"/>
          </p:nvPr>
        </p:nvSpPr>
        <p:spPr>
          <a:xfrm>
            <a:off x="469900" y="402586"/>
            <a:ext cx="11252200" cy="407453"/>
          </a:xfrm>
        </p:spPr>
        <p:txBody>
          <a:bodyPr/>
          <a:lstStyle/>
          <a:p>
            <a:r>
              <a:rPr lang="en-US" noProof="0" dirty="0"/>
              <a:t>Overall Incident Summary</a:t>
            </a:r>
          </a:p>
        </p:txBody>
      </p:sp>
      <p:graphicFrame>
        <p:nvGraphicFramePr>
          <p:cNvPr id="5" name="Incident Summary Table">
            <a:extLst>
              <a:ext uri="{FF2B5EF4-FFF2-40B4-BE49-F238E27FC236}">
                <a16:creationId xmlns:a16="http://schemas.microsoft.com/office/drawing/2014/main" id="{4930D591-319E-483E-B9C8-375DE6F5EE93}"/>
              </a:ext>
            </a:extLst>
          </p:cNvPr>
          <p:cNvGraphicFramePr>
            <a:graphicFrameLocks noGrp="1"/>
          </p:cNvGraphicFramePr>
          <p:nvPr>
            <p:extLst>
              <p:ext uri="{D42A27DB-BD31-4B8C-83A1-F6EECF244321}">
                <p14:modId xmlns:p14="http://schemas.microsoft.com/office/powerpoint/2010/main" val="3994825366"/>
              </p:ext>
            </p:extLst>
          </p:nvPr>
        </p:nvGraphicFramePr>
        <p:xfrm>
          <a:off x="495300" y="810039"/>
          <a:ext cx="11226800" cy="1387023"/>
        </p:xfrm>
        <a:graphic>
          <a:graphicData uri="http://schemas.openxmlformats.org/drawingml/2006/table">
            <a:tbl>
              <a:tblPr firstRow="1" lastRow="1" bandRow="1">
                <a:tableStyleId>{C083E6E3-FA7D-4D7B-A595-EF9225AFEA82}</a:tableStyleId>
              </a:tblPr>
              <a:tblGrid>
                <a:gridCol w="1122680">
                  <a:extLst>
                    <a:ext uri="{9D8B030D-6E8A-4147-A177-3AD203B41FA5}">
                      <a16:colId xmlns:a16="http://schemas.microsoft.com/office/drawing/2014/main" val="245033219"/>
                    </a:ext>
                  </a:extLst>
                </a:gridCol>
                <a:gridCol w="1122680">
                  <a:extLst>
                    <a:ext uri="{9D8B030D-6E8A-4147-A177-3AD203B41FA5}">
                      <a16:colId xmlns:a16="http://schemas.microsoft.com/office/drawing/2014/main" val="2928874542"/>
                    </a:ext>
                  </a:extLst>
                </a:gridCol>
                <a:gridCol w="1122680">
                  <a:extLst>
                    <a:ext uri="{9D8B030D-6E8A-4147-A177-3AD203B41FA5}">
                      <a16:colId xmlns:a16="http://schemas.microsoft.com/office/drawing/2014/main" val="23260393"/>
                    </a:ext>
                  </a:extLst>
                </a:gridCol>
                <a:gridCol w="1122680">
                  <a:extLst>
                    <a:ext uri="{9D8B030D-6E8A-4147-A177-3AD203B41FA5}">
                      <a16:colId xmlns:a16="http://schemas.microsoft.com/office/drawing/2014/main" val="712285558"/>
                    </a:ext>
                  </a:extLst>
                </a:gridCol>
                <a:gridCol w="1122680">
                  <a:extLst>
                    <a:ext uri="{9D8B030D-6E8A-4147-A177-3AD203B41FA5}">
                      <a16:colId xmlns:a16="http://schemas.microsoft.com/office/drawing/2014/main" val="3211918856"/>
                    </a:ext>
                  </a:extLst>
                </a:gridCol>
                <a:gridCol w="1122680">
                  <a:extLst>
                    <a:ext uri="{9D8B030D-6E8A-4147-A177-3AD203B41FA5}">
                      <a16:colId xmlns:a16="http://schemas.microsoft.com/office/drawing/2014/main" val="1476923221"/>
                    </a:ext>
                  </a:extLst>
                </a:gridCol>
                <a:gridCol w="1122680">
                  <a:extLst>
                    <a:ext uri="{9D8B030D-6E8A-4147-A177-3AD203B41FA5}">
                      <a16:colId xmlns:a16="http://schemas.microsoft.com/office/drawing/2014/main" val="1488364043"/>
                    </a:ext>
                  </a:extLst>
                </a:gridCol>
                <a:gridCol w="1122680">
                  <a:extLst>
                    <a:ext uri="{9D8B030D-6E8A-4147-A177-3AD203B41FA5}">
                      <a16:colId xmlns:a16="http://schemas.microsoft.com/office/drawing/2014/main" val="3940573821"/>
                    </a:ext>
                  </a:extLst>
                </a:gridCol>
                <a:gridCol w="1122680">
                  <a:extLst>
                    <a:ext uri="{9D8B030D-6E8A-4147-A177-3AD203B41FA5}">
                      <a16:colId xmlns:a16="http://schemas.microsoft.com/office/drawing/2014/main" val="3590303264"/>
                    </a:ext>
                  </a:extLst>
                </a:gridCol>
                <a:gridCol w="1122680">
                  <a:extLst>
                    <a:ext uri="{9D8B030D-6E8A-4147-A177-3AD203B41FA5}">
                      <a16:colId xmlns:a16="http://schemas.microsoft.com/office/drawing/2014/main" val="1346370820"/>
                    </a:ext>
                  </a:extLst>
                </a:gridCol>
              </a:tblGrid>
              <a:tr h="151851">
                <a:tc>
                  <a:txBody>
                    <a:bodyPr/>
                    <a:lstStyle/>
                    <a:p>
                      <a:pPr algn="l" fontAlgn="b"/>
                      <a:r>
                        <a:rPr lang="en-US" sz="1100" u="none" strike="noStrike" dirty="0">
                          <a:effectLst/>
                          <a:latin typeface="+mj-lt"/>
                        </a:rPr>
                        <a:t>Priority</a:t>
                      </a:r>
                      <a:endParaRPr lang="en-US" sz="1100" b="0" i="0" u="none" strike="noStrike" dirty="0">
                        <a:solidFill>
                          <a:srgbClr val="000000"/>
                        </a:solidFill>
                        <a:effectLst/>
                        <a:latin typeface="+mj-lt"/>
                      </a:endParaRPr>
                    </a:p>
                  </a:txBody>
                  <a:tcPr marL="1453" marR="1453" marT="1453" marB="0" anchor="b"/>
                </a:tc>
                <a:tc>
                  <a:txBody>
                    <a:bodyPr/>
                    <a:lstStyle/>
                    <a:p>
                      <a:pPr algn="ctr" fontAlgn="b"/>
                      <a:r>
                        <a:rPr lang="en-US" sz="1100" u="none" strike="noStrike" dirty="0">
                          <a:effectLst/>
                          <a:latin typeface="+mj-lt"/>
                        </a:rPr>
                        <a:t>Open state</a:t>
                      </a:r>
                      <a:endParaRPr lang="en-US" sz="1100" b="1" i="0" u="none" strike="noStrike" dirty="0">
                        <a:solidFill>
                          <a:srgbClr val="000000"/>
                        </a:solidFill>
                        <a:effectLst/>
                        <a:latin typeface="+mj-lt"/>
                      </a:endParaRPr>
                    </a:p>
                  </a:txBody>
                  <a:tcPr marL="1453" marR="1453" marT="1453" marB="0" anchor="b">
                    <a:solidFill>
                      <a:schemeClr val="accent1">
                        <a:lumMod val="60000"/>
                        <a:lumOff val="40000"/>
                      </a:schemeClr>
                    </a:solidFill>
                  </a:tcPr>
                </a:tc>
                <a:tc>
                  <a:txBody>
                    <a:bodyPr/>
                    <a:lstStyle/>
                    <a:p>
                      <a:pPr algn="ctr" fontAlgn="b"/>
                      <a:r>
                        <a:rPr lang="en-US" sz="1100" u="none" strike="noStrike" dirty="0">
                          <a:effectLst/>
                          <a:latin typeface="+mj-lt"/>
                        </a:rPr>
                        <a:t>Closed state</a:t>
                      </a:r>
                      <a:endParaRPr lang="en-US" sz="1100" b="1" i="0" u="none" strike="noStrike" dirty="0">
                        <a:solidFill>
                          <a:srgbClr val="000000"/>
                        </a:solidFill>
                        <a:effectLst/>
                        <a:latin typeface="+mj-lt"/>
                      </a:endParaRPr>
                    </a:p>
                  </a:txBody>
                  <a:tcPr marL="1453" marR="1453" marT="1453" marB="0" anchor="b">
                    <a:solidFill>
                      <a:schemeClr val="accent1">
                        <a:lumMod val="60000"/>
                        <a:lumOff val="40000"/>
                      </a:schemeClr>
                    </a:solidFill>
                  </a:tcPr>
                </a:tc>
                <a:tc>
                  <a:txBody>
                    <a:bodyPr/>
                    <a:lstStyle/>
                    <a:p>
                      <a:pPr algn="ctr" fontAlgn="b"/>
                      <a:r>
                        <a:rPr lang="en-US" sz="1100" u="none" strike="noStrike" dirty="0">
                          <a:effectLst/>
                          <a:latin typeface="+mj-lt"/>
                        </a:rPr>
                        <a:t>Total</a:t>
                      </a:r>
                      <a:br>
                        <a:rPr lang="en-US" sz="1100" u="none" strike="noStrike" dirty="0">
                          <a:effectLst/>
                          <a:latin typeface="+mj-lt"/>
                        </a:rPr>
                      </a:br>
                      <a:r>
                        <a:rPr lang="en-US" sz="1100" u="none" strike="noStrike" dirty="0">
                          <a:effectLst/>
                          <a:latin typeface="+mj-lt"/>
                        </a:rPr>
                        <a:t>Created</a:t>
                      </a:r>
                      <a:endParaRPr lang="en-US" sz="1100" b="0" i="0" u="none" strike="noStrike" dirty="0">
                        <a:solidFill>
                          <a:srgbClr val="000000"/>
                        </a:solidFill>
                        <a:effectLst/>
                        <a:latin typeface="+mj-lt"/>
                      </a:endParaRPr>
                    </a:p>
                  </a:txBody>
                  <a:tcPr marL="1453" marR="1453" marT="1453" marB="0" anchor="b">
                    <a:solidFill>
                      <a:schemeClr val="accent1"/>
                    </a:solidFill>
                  </a:tcPr>
                </a:tc>
                <a:tc>
                  <a:txBody>
                    <a:bodyPr/>
                    <a:lstStyle/>
                    <a:p>
                      <a:pPr algn="ctr" fontAlgn="b"/>
                      <a:r>
                        <a:rPr lang="en-US" sz="1100" b="1" i="0" u="none" strike="noStrike" dirty="0">
                          <a:solidFill>
                            <a:srgbClr val="000000"/>
                          </a:solidFill>
                          <a:effectLst/>
                          <a:latin typeface="+mj-lt"/>
                        </a:rPr>
                        <a:t>Backlog</a:t>
                      </a:r>
                    </a:p>
                  </a:txBody>
                  <a:tcPr marL="1453" marR="1453" marT="1453" marB="0" anchor="b"/>
                </a:tc>
                <a:tc>
                  <a:txBody>
                    <a:bodyPr/>
                    <a:lstStyle/>
                    <a:p>
                      <a:pPr algn="ctr" fontAlgn="b"/>
                      <a:r>
                        <a:rPr lang="en-US" sz="1100" u="none" strike="noStrike" dirty="0">
                          <a:effectLst/>
                          <a:latin typeface="+mj-lt"/>
                        </a:rPr>
                        <a:t>Response</a:t>
                      </a:r>
                      <a:endParaRPr lang="en-US" sz="1100" b="1" i="0" u="none" strike="noStrike" dirty="0">
                        <a:solidFill>
                          <a:srgbClr val="000000"/>
                        </a:solidFill>
                        <a:effectLst/>
                        <a:latin typeface="+mj-lt"/>
                      </a:endParaRPr>
                    </a:p>
                  </a:txBody>
                  <a:tcPr marL="1453" marR="1453" marT="1453"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kern="1200" dirty="0">
                          <a:effectLst/>
                          <a:latin typeface="+mj-lt"/>
                        </a:rPr>
                        <a:t>Response</a:t>
                      </a:r>
                      <a:br>
                        <a:rPr lang="en-US" sz="1100" u="none" strike="noStrike" kern="1200" dirty="0">
                          <a:effectLst/>
                          <a:latin typeface="+mj-lt"/>
                        </a:rPr>
                      </a:br>
                      <a:r>
                        <a:rPr lang="en-US" sz="1100" u="none" strike="noStrike" kern="1200" dirty="0">
                          <a:effectLst/>
                          <a:latin typeface="+mj-lt"/>
                        </a:rPr>
                        <a:t> Avg. in Hrs.</a:t>
                      </a:r>
                      <a:endParaRPr lang="en-US" sz="1100" b="1" u="none" strike="noStrike" kern="1200" dirty="0">
                        <a:solidFill>
                          <a:schemeClr val="tx1"/>
                        </a:solidFill>
                        <a:effectLst/>
                        <a:latin typeface="+mj-lt"/>
                        <a:ea typeface="+mn-ea"/>
                        <a:cs typeface="+mn-cs"/>
                      </a:endParaRPr>
                    </a:p>
                  </a:txBody>
                  <a:tcPr marL="1453" marR="1453" marT="1453" marB="0" anchor="b"/>
                </a:tc>
                <a:tc>
                  <a:txBody>
                    <a:bodyPr/>
                    <a:lstStyle/>
                    <a:p>
                      <a:pPr algn="ctr" fontAlgn="b"/>
                      <a:r>
                        <a:rPr lang="en-US" sz="1100" u="none" strike="noStrike" kern="1200" dirty="0">
                          <a:effectLst/>
                          <a:latin typeface="+mj-lt"/>
                        </a:rPr>
                        <a:t>Resolution</a:t>
                      </a:r>
                      <a:endParaRPr lang="en-US" sz="1100" b="1" u="none" strike="noStrike" kern="1200" dirty="0">
                        <a:solidFill>
                          <a:schemeClr val="tx1"/>
                        </a:solidFill>
                        <a:effectLst/>
                        <a:latin typeface="+mj-lt"/>
                        <a:ea typeface="+mn-ea"/>
                        <a:cs typeface="+mn-cs"/>
                      </a:endParaRPr>
                    </a:p>
                  </a:txBody>
                  <a:tcPr marL="1453" marR="1453" marT="1453"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kern="1200" dirty="0">
                          <a:effectLst/>
                          <a:latin typeface="+mj-lt"/>
                        </a:rPr>
                        <a:t>Resolution </a:t>
                      </a:r>
                      <a:br>
                        <a:rPr lang="en-US" sz="1100" u="none" strike="noStrike" kern="1200" dirty="0">
                          <a:effectLst/>
                          <a:latin typeface="+mj-lt"/>
                        </a:rPr>
                      </a:br>
                      <a:r>
                        <a:rPr lang="en-US" sz="1100" u="none" strike="noStrike" kern="1200" dirty="0">
                          <a:effectLst/>
                          <a:latin typeface="+mj-lt"/>
                        </a:rPr>
                        <a:t>Avg. in Hrs.</a:t>
                      </a:r>
                      <a:endParaRPr lang="en-US" sz="1100" b="1" u="none" strike="noStrike" kern="1200" dirty="0">
                        <a:solidFill>
                          <a:schemeClr val="tx1"/>
                        </a:solidFill>
                        <a:effectLst/>
                        <a:latin typeface="+mj-lt"/>
                        <a:ea typeface="+mn-ea"/>
                        <a:cs typeface="+mn-cs"/>
                      </a:endParaRPr>
                    </a:p>
                  </a:txBody>
                  <a:tcPr marL="1453" marR="1453" marT="1453" marB="0" anchor="b"/>
                </a:tc>
                <a:tc>
                  <a:txBody>
                    <a:bodyPr/>
                    <a:lstStyle/>
                    <a:p>
                      <a:pPr algn="ctr" fontAlgn="b"/>
                      <a:r>
                        <a:rPr lang="en-US" sz="1100" u="none" strike="noStrike" kern="1200">
                          <a:solidFill>
                            <a:schemeClr val="bg1"/>
                          </a:solidFill>
                          <a:effectLst/>
                          <a:latin typeface="+mj-lt"/>
                        </a:rPr>
                        <a:t>PROD </a:t>
                      </a:r>
                      <a:br>
                        <a:rPr lang="en-US" sz="1100" u="none" strike="noStrike" kern="1200" dirty="0">
                          <a:solidFill>
                            <a:schemeClr val="bg1"/>
                          </a:solidFill>
                          <a:effectLst/>
                          <a:latin typeface="+mj-lt"/>
                        </a:rPr>
                      </a:br>
                      <a:r>
                        <a:rPr lang="en-US" sz="1100" u="none" strike="noStrike" kern="1200" dirty="0">
                          <a:solidFill>
                            <a:schemeClr val="bg1"/>
                          </a:solidFill>
                          <a:effectLst/>
                          <a:latin typeface="+mj-lt"/>
                        </a:rPr>
                        <a:t>Violated</a:t>
                      </a:r>
                      <a:endParaRPr lang="en-US" sz="1100" b="1" u="none" strike="noStrike" kern="1200" dirty="0">
                        <a:solidFill>
                          <a:schemeClr val="bg1"/>
                        </a:solidFill>
                        <a:effectLst/>
                        <a:latin typeface="+mj-lt"/>
                        <a:ea typeface="+mn-ea"/>
                        <a:cs typeface="+mn-cs"/>
                      </a:endParaRPr>
                    </a:p>
                  </a:txBody>
                  <a:tcPr marL="1453" marR="1453" marT="1453" marB="0" anchor="b">
                    <a:solidFill>
                      <a:srgbClr val="FF0000"/>
                    </a:solidFill>
                  </a:tcPr>
                </a:tc>
                <a:extLst>
                  <a:ext uri="{0D108BD9-81ED-4DB2-BD59-A6C34878D82A}">
                    <a16:rowId xmlns:a16="http://schemas.microsoft.com/office/drawing/2014/main" val="1157599155"/>
                  </a:ext>
                </a:extLst>
              </a:tr>
              <a:tr h="157216">
                <a:tc>
                  <a:txBody>
                    <a:bodyPr/>
                    <a:lstStyle/>
                    <a:p>
                      <a:pPr algn="l" fontAlgn="b"/>
                      <a:r>
                        <a:rPr lang="en-US" sz="1100" u="none" strike="noStrike" dirty="0">
                          <a:effectLst/>
                          <a:latin typeface="+mj-lt"/>
                        </a:rPr>
                        <a:t>1 - Critical</a:t>
                      </a:r>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100" b="0" i="0" u="none" strike="noStrike" kern="1200" dirty="0">
                        <a:solidFill>
                          <a:srgbClr val="000000"/>
                        </a:solidFill>
                        <a:effectLst/>
                        <a:latin typeface="+mj-lt"/>
                        <a:ea typeface="+mn-ea"/>
                        <a:cs typeface="+mn-cs"/>
                      </a:endParaRPr>
                    </a:p>
                  </a:txBody>
                  <a:tcPr marL="6350" marR="6350" marT="6350" marB="0"/>
                </a:tc>
                <a:extLst>
                  <a:ext uri="{0D108BD9-81ED-4DB2-BD59-A6C34878D82A}">
                    <a16:rowId xmlns:a16="http://schemas.microsoft.com/office/drawing/2014/main" val="3348054932"/>
                  </a:ext>
                </a:extLst>
              </a:tr>
              <a:tr h="157216">
                <a:tc>
                  <a:txBody>
                    <a:bodyPr/>
                    <a:lstStyle/>
                    <a:p>
                      <a:pPr algn="l" fontAlgn="b"/>
                      <a:r>
                        <a:rPr lang="en-US" sz="1100" u="none" strike="noStrike" dirty="0">
                          <a:effectLst/>
                          <a:latin typeface="+mj-lt"/>
                        </a:rPr>
                        <a:t>2 - High</a:t>
                      </a:r>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marL="0" marR="0" lvl="0" indent="0" algn="ctr" defTabSz="1219170" rtl="0" eaLnBrk="1" fontAlgn="b" latinLnBrk="0" hangingPunct="1">
                        <a:lnSpc>
                          <a:spcPct val="100000"/>
                        </a:lnSpc>
                        <a:spcBef>
                          <a:spcPts val="0"/>
                        </a:spcBef>
                        <a:spcAft>
                          <a:spcPts val="0"/>
                        </a:spcAft>
                        <a:buClrTx/>
                        <a:buSzTx/>
                        <a:buFontTx/>
                        <a:buNone/>
                        <a:tabLst/>
                        <a:defRPr/>
                      </a:pPr>
                      <a:endParaRPr lang="en-US" sz="1100" b="0" i="0" u="none" strike="noStrike" kern="1200" dirty="0">
                        <a:solidFill>
                          <a:srgbClr val="000000"/>
                        </a:solidFill>
                        <a:effectLst/>
                        <a:latin typeface="+mn-lt"/>
                        <a:ea typeface="+mn-ea"/>
                        <a:cs typeface="+mn-cs"/>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marL="0" marR="0" lvl="0" indent="0" algn="ctr" defTabSz="1219170" rtl="0" eaLnBrk="1" fontAlgn="b" latinLnBrk="0" hangingPunct="1">
                        <a:lnSpc>
                          <a:spcPct val="100000"/>
                        </a:lnSpc>
                        <a:spcBef>
                          <a:spcPts val="0"/>
                        </a:spcBef>
                        <a:spcAft>
                          <a:spcPts val="0"/>
                        </a:spcAft>
                        <a:buClrTx/>
                        <a:buSzTx/>
                        <a:buFontTx/>
                        <a:buNone/>
                        <a:tabLst/>
                        <a:defRPr/>
                      </a:pPr>
                      <a:endParaRPr lang="en-US" sz="1100" b="0" i="0" u="none" strike="noStrike" kern="1200" dirty="0">
                        <a:solidFill>
                          <a:srgbClr val="000000"/>
                        </a:solidFill>
                        <a:effectLst/>
                        <a:latin typeface="+mn-lt"/>
                        <a:ea typeface="+mn-ea"/>
                        <a:cs typeface="+mn-cs"/>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marL="0" algn="ctr" defTabSz="914400" rtl="0" eaLnBrk="1" fontAlgn="b" latinLnBrk="0" hangingPunct="1"/>
                      <a:endParaRPr lang="en-US" sz="1100" b="0" i="0" u="none" strike="noStrike" kern="1200" dirty="0">
                        <a:solidFill>
                          <a:srgbClr val="000000"/>
                        </a:solidFill>
                        <a:effectLst/>
                        <a:latin typeface="+mj-lt"/>
                        <a:ea typeface="+mn-ea"/>
                        <a:cs typeface="+mn-cs"/>
                      </a:endParaRPr>
                    </a:p>
                  </a:txBody>
                  <a:tcPr marL="6350" marR="6350" marT="6350" marB="0"/>
                </a:tc>
                <a:extLst>
                  <a:ext uri="{0D108BD9-81ED-4DB2-BD59-A6C34878D82A}">
                    <a16:rowId xmlns:a16="http://schemas.microsoft.com/office/drawing/2014/main" val="2245382892"/>
                  </a:ext>
                </a:extLst>
              </a:tr>
              <a:tr h="157216">
                <a:tc>
                  <a:txBody>
                    <a:bodyPr/>
                    <a:lstStyle/>
                    <a:p>
                      <a:pPr algn="l" fontAlgn="b"/>
                      <a:r>
                        <a:rPr lang="en-US" sz="1100" u="none" strike="noStrike">
                          <a:effectLst/>
                          <a:latin typeface="+mj-lt"/>
                        </a:rPr>
                        <a:t>3 - Moderate</a:t>
                      </a:r>
                      <a:endParaRPr lang="en-US" sz="1100" b="0" i="0" u="none" strike="noStrike">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100" b="0" i="0" u="none" strike="noStrike" kern="1200" dirty="0">
                        <a:solidFill>
                          <a:srgbClr val="000000"/>
                        </a:solidFill>
                        <a:effectLst/>
                        <a:latin typeface="+mj-lt"/>
                        <a:ea typeface="+mn-ea"/>
                        <a:cs typeface="+mn-cs"/>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9525" marR="9525" marT="9525" marB="0"/>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100" b="0" i="0" u="none" strike="noStrike" kern="1200" dirty="0">
                        <a:solidFill>
                          <a:srgbClr val="000000"/>
                        </a:solidFill>
                        <a:effectLst/>
                        <a:latin typeface="+mj-lt"/>
                        <a:ea typeface="+mn-ea"/>
                        <a:cs typeface="+mn-cs"/>
                      </a:endParaRPr>
                    </a:p>
                  </a:txBody>
                  <a:tcPr marL="6350" marR="6350" marT="6350" marB="0"/>
                </a:tc>
                <a:extLst>
                  <a:ext uri="{0D108BD9-81ED-4DB2-BD59-A6C34878D82A}">
                    <a16:rowId xmlns:a16="http://schemas.microsoft.com/office/drawing/2014/main" val="2520919138"/>
                  </a:ext>
                </a:extLst>
              </a:tr>
              <a:tr h="157216">
                <a:tc>
                  <a:txBody>
                    <a:bodyPr/>
                    <a:lstStyle/>
                    <a:p>
                      <a:pPr algn="l" fontAlgn="b"/>
                      <a:r>
                        <a:rPr lang="en-US" sz="1100" u="none" strike="noStrike" dirty="0">
                          <a:effectLst/>
                          <a:latin typeface="+mj-lt"/>
                        </a:rPr>
                        <a:t>4 – Low</a:t>
                      </a:r>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100" b="0" i="0" u="none" strike="noStrike" kern="1200" dirty="0">
                        <a:solidFill>
                          <a:srgbClr val="000000"/>
                        </a:solidFill>
                        <a:effectLst/>
                        <a:latin typeface="+mj-lt"/>
                        <a:ea typeface="+mn-ea"/>
                        <a:cs typeface="+mn-cs"/>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100" b="0" i="0" u="none" strike="noStrike" kern="1200" dirty="0">
                        <a:solidFill>
                          <a:srgbClr val="000000"/>
                        </a:solidFill>
                        <a:effectLst/>
                        <a:latin typeface="+mj-lt"/>
                        <a:ea typeface="+mn-ea"/>
                        <a:cs typeface="+mn-cs"/>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9525" marR="9525" marT="9525" marB="0"/>
                </a:tc>
                <a:tc>
                  <a:txBody>
                    <a:bodyPr/>
                    <a:lstStyle/>
                    <a:p>
                      <a:pPr marL="0" algn="ctr" defTabSz="914400" rtl="0" eaLnBrk="1" fontAlgn="b" latinLnBrk="0" hangingPunct="1"/>
                      <a:endParaRPr lang="en-US" sz="1100" b="0" i="0" u="none" strike="noStrike" kern="1200" dirty="0">
                        <a:solidFill>
                          <a:srgbClr val="000000"/>
                        </a:solidFill>
                        <a:effectLst/>
                        <a:latin typeface="+mj-lt"/>
                        <a:ea typeface="+mn-ea"/>
                        <a:cs typeface="+mn-cs"/>
                      </a:endParaRPr>
                    </a:p>
                  </a:txBody>
                  <a:tcPr marL="6350" marR="6350" marT="6350" marB="0"/>
                </a:tc>
                <a:extLst>
                  <a:ext uri="{0D108BD9-81ED-4DB2-BD59-A6C34878D82A}">
                    <a16:rowId xmlns:a16="http://schemas.microsoft.com/office/drawing/2014/main" val="3371252248"/>
                  </a:ext>
                </a:extLst>
              </a:tr>
              <a:tr h="15721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latin typeface="+mj-lt"/>
                        </a:rPr>
                        <a:t>5 – Planning</a:t>
                      </a:r>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algn="ctr" fontAlgn="b"/>
                      <a:endParaRPr lang="en-US" sz="1100" b="0" i="0" u="none" strike="noStrike" dirty="0">
                        <a:solidFill>
                          <a:srgbClr val="000000"/>
                        </a:solidFill>
                        <a:effectLst/>
                        <a:latin typeface="+mj-lt"/>
                      </a:endParaRPr>
                    </a:p>
                  </a:txBody>
                  <a:tcPr marL="6350" marR="6350" marT="6350" marB="0"/>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100" b="0" i="0" u="none" strike="noStrike" kern="1200" dirty="0">
                        <a:solidFill>
                          <a:srgbClr val="000000"/>
                        </a:solidFill>
                        <a:effectLst/>
                        <a:latin typeface="+mj-lt"/>
                        <a:ea typeface="+mn-ea"/>
                        <a:cs typeface="+mn-cs"/>
                      </a:endParaRPr>
                    </a:p>
                  </a:txBody>
                  <a:tcPr marL="6350" marR="6350" marT="6350" marB="0"/>
                </a:tc>
                <a:extLst>
                  <a:ext uri="{0D108BD9-81ED-4DB2-BD59-A6C34878D82A}">
                    <a16:rowId xmlns:a16="http://schemas.microsoft.com/office/drawing/2014/main" val="1344913486"/>
                  </a:ext>
                </a:extLst>
              </a:tr>
              <a:tr h="15721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latin typeface="+mj-lt"/>
                        </a:rPr>
                        <a:t>Total</a:t>
                      </a:r>
                      <a:endParaRPr lang="en-US" sz="1100" b="1" i="0" u="none" strike="noStrike" dirty="0">
                        <a:solidFill>
                          <a:srgbClr val="000000"/>
                        </a:solidFill>
                        <a:effectLst/>
                        <a:latin typeface="+mj-lt"/>
                      </a:endParaRPr>
                    </a:p>
                  </a:txBody>
                  <a:tcPr marL="6350" marR="6350" marT="6350" marB="0"/>
                </a:tc>
                <a:tc>
                  <a:txBody>
                    <a:bodyPr/>
                    <a:lstStyle/>
                    <a:p>
                      <a:pPr algn="ctr" fontAlgn="b"/>
                      <a:endParaRPr lang="en-US" sz="1100" b="1"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1"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1"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1" i="0" u="none" strike="noStrike" dirty="0">
                        <a:solidFill>
                          <a:srgbClr val="000000"/>
                        </a:solidFill>
                        <a:effectLst/>
                        <a:latin typeface="+mj-lt"/>
                      </a:endParaRPr>
                    </a:p>
                  </a:txBody>
                  <a:tcPr marL="6350" marR="6350" marT="6350" marB="0"/>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0000"/>
                        </a:solidFill>
                        <a:effectLst/>
                        <a:uLnTx/>
                        <a:uFillTx/>
                        <a:latin typeface="+mj-lt"/>
                        <a:ea typeface="+mn-ea"/>
                        <a:cs typeface="+mn-cs"/>
                      </a:endParaRPr>
                    </a:p>
                  </a:txBody>
                  <a:tcPr marL="6350" marR="6350" marT="6350" marB="0"/>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0000"/>
                        </a:solidFill>
                        <a:effectLst/>
                        <a:uLnTx/>
                        <a:uFillTx/>
                        <a:latin typeface="+mj-lt"/>
                        <a:ea typeface="+mn-ea"/>
                        <a:cs typeface="+mn-cs"/>
                      </a:endParaRPr>
                    </a:p>
                  </a:txBody>
                  <a:tcPr marL="6350" marR="6350" marT="6350" marB="0"/>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0000"/>
                        </a:solidFill>
                        <a:effectLst/>
                        <a:uLnTx/>
                        <a:uFillTx/>
                        <a:latin typeface="+mj-lt"/>
                        <a:ea typeface="+mn-ea"/>
                        <a:cs typeface="+mn-cs"/>
                      </a:endParaRPr>
                    </a:p>
                  </a:txBody>
                  <a:tcPr marL="6350" marR="6350" marT="6350" marB="0"/>
                </a:tc>
                <a:tc>
                  <a:txBody>
                    <a:bodyPr/>
                    <a:lstStyle/>
                    <a:p>
                      <a:pPr algn="ctr" fontAlgn="b"/>
                      <a:endParaRPr lang="en-US" sz="1100" b="1" i="0" u="none" strike="noStrike" dirty="0">
                        <a:solidFill>
                          <a:srgbClr val="000000"/>
                        </a:solidFill>
                        <a:effectLst/>
                        <a:latin typeface="+mj-lt"/>
                      </a:endParaRPr>
                    </a:p>
                  </a:txBody>
                  <a:tcPr marL="6350" marR="6350" marT="6350" marB="0"/>
                </a:tc>
                <a:tc>
                  <a:txBody>
                    <a:bodyPr/>
                    <a:lstStyle/>
                    <a:p>
                      <a:pPr marL="0" algn="ctr" defTabSz="914400" rtl="0" eaLnBrk="1" fontAlgn="b" latinLnBrk="0" hangingPunct="1"/>
                      <a:endParaRPr lang="en-US" sz="1100" b="1" i="0" u="none" strike="noStrike" kern="1200" dirty="0">
                        <a:solidFill>
                          <a:srgbClr val="000000"/>
                        </a:solidFill>
                        <a:effectLst/>
                        <a:latin typeface="+mj-lt"/>
                        <a:ea typeface="+mn-ea"/>
                        <a:cs typeface="+mn-cs"/>
                      </a:endParaRPr>
                    </a:p>
                  </a:txBody>
                  <a:tcPr marL="6350" marR="6350" marT="6350" marB="0"/>
                </a:tc>
                <a:extLst>
                  <a:ext uri="{0D108BD9-81ED-4DB2-BD59-A6C34878D82A}">
                    <a16:rowId xmlns:a16="http://schemas.microsoft.com/office/drawing/2014/main" val="2188411862"/>
                  </a:ext>
                </a:extLst>
              </a:tr>
            </a:tbl>
          </a:graphicData>
        </a:graphic>
      </p:graphicFrame>
      <p:graphicFrame>
        <p:nvGraphicFramePr>
          <p:cNvPr id="6" name="Incident Pie Chart">
            <a:extLst>
              <a:ext uri="{FF2B5EF4-FFF2-40B4-BE49-F238E27FC236}">
                <a16:creationId xmlns:a16="http://schemas.microsoft.com/office/drawing/2014/main" id="{095CB368-E6EF-49AE-9D68-92AB81DEB1E1}"/>
              </a:ext>
            </a:extLst>
          </p:cNvPr>
          <p:cNvGraphicFramePr>
            <a:graphicFrameLocks/>
          </p:cNvGraphicFramePr>
          <p:nvPr>
            <p:extLst>
              <p:ext uri="{D42A27DB-BD31-4B8C-83A1-F6EECF244321}">
                <p14:modId xmlns:p14="http://schemas.microsoft.com/office/powerpoint/2010/main" val="869626345"/>
              </p:ext>
            </p:extLst>
          </p:nvPr>
        </p:nvGraphicFramePr>
        <p:xfrm>
          <a:off x="3542585" y="2528888"/>
          <a:ext cx="5132229" cy="318640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90691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c by Cat Subcat Title"/>
          <p:cNvSpPr>
            <a:spLocks noGrp="1"/>
          </p:cNvSpPr>
          <p:nvPr>
            <p:ph type="title"/>
          </p:nvPr>
        </p:nvSpPr>
        <p:spPr>
          <a:xfrm>
            <a:off x="469900" y="402586"/>
            <a:ext cx="11252200" cy="360713"/>
          </a:xfrm>
        </p:spPr>
        <p:txBody>
          <a:bodyPr/>
          <a:lstStyle/>
          <a:p>
            <a:r>
              <a:rPr lang="en-US" dirty="0"/>
              <a:t>Incidents by Category and Subcategory </a:t>
            </a:r>
            <a:endParaRPr lang="en-US" noProof="0" dirty="0"/>
          </a:p>
        </p:txBody>
      </p:sp>
      <p:graphicFrame>
        <p:nvGraphicFramePr>
          <p:cNvPr id="7" name="Inc by Cat Subcat Table">
            <a:extLst>
              <a:ext uri="{FF2B5EF4-FFF2-40B4-BE49-F238E27FC236}">
                <a16:creationId xmlns:a16="http://schemas.microsoft.com/office/drawing/2014/main" id="{9E93A71D-983A-411E-9B55-AFDC75559AEC}"/>
              </a:ext>
            </a:extLst>
          </p:cNvPr>
          <p:cNvGraphicFramePr>
            <a:graphicFrameLocks noGrp="1"/>
          </p:cNvGraphicFramePr>
          <p:nvPr>
            <p:extLst>
              <p:ext uri="{D42A27DB-BD31-4B8C-83A1-F6EECF244321}">
                <p14:modId xmlns:p14="http://schemas.microsoft.com/office/powerpoint/2010/main" val="2579855739"/>
              </p:ext>
            </p:extLst>
          </p:nvPr>
        </p:nvGraphicFramePr>
        <p:xfrm>
          <a:off x="493140" y="847040"/>
          <a:ext cx="11252201" cy="3176537"/>
        </p:xfrm>
        <a:graphic>
          <a:graphicData uri="http://schemas.openxmlformats.org/drawingml/2006/table">
            <a:tbl>
              <a:tblPr firstRow="1" lastRow="1" bandRow="1">
                <a:tableStyleId>{C083E6E3-FA7D-4D7B-A595-EF9225AFEA82}</a:tableStyleId>
              </a:tblPr>
              <a:tblGrid>
                <a:gridCol w="1763321">
                  <a:extLst>
                    <a:ext uri="{9D8B030D-6E8A-4147-A177-3AD203B41FA5}">
                      <a16:colId xmlns:a16="http://schemas.microsoft.com/office/drawing/2014/main" val="1789506863"/>
                    </a:ext>
                  </a:extLst>
                </a:gridCol>
                <a:gridCol w="1970484">
                  <a:extLst>
                    <a:ext uri="{9D8B030D-6E8A-4147-A177-3AD203B41FA5}">
                      <a16:colId xmlns:a16="http://schemas.microsoft.com/office/drawing/2014/main" val="3363934390"/>
                    </a:ext>
                  </a:extLst>
                </a:gridCol>
                <a:gridCol w="1253066">
                  <a:extLst>
                    <a:ext uri="{9D8B030D-6E8A-4147-A177-3AD203B41FA5}">
                      <a16:colId xmlns:a16="http://schemas.microsoft.com/office/drawing/2014/main" val="1601348656"/>
                    </a:ext>
                  </a:extLst>
                </a:gridCol>
                <a:gridCol w="1253066">
                  <a:extLst>
                    <a:ext uri="{9D8B030D-6E8A-4147-A177-3AD203B41FA5}">
                      <a16:colId xmlns:a16="http://schemas.microsoft.com/office/drawing/2014/main" val="852060571"/>
                    </a:ext>
                  </a:extLst>
                </a:gridCol>
                <a:gridCol w="1253066">
                  <a:extLst>
                    <a:ext uri="{9D8B030D-6E8A-4147-A177-3AD203B41FA5}">
                      <a16:colId xmlns:a16="http://schemas.microsoft.com/office/drawing/2014/main" val="1754882586"/>
                    </a:ext>
                  </a:extLst>
                </a:gridCol>
                <a:gridCol w="1253066">
                  <a:extLst>
                    <a:ext uri="{9D8B030D-6E8A-4147-A177-3AD203B41FA5}">
                      <a16:colId xmlns:a16="http://schemas.microsoft.com/office/drawing/2014/main" val="3956149492"/>
                    </a:ext>
                  </a:extLst>
                </a:gridCol>
                <a:gridCol w="1253066">
                  <a:extLst>
                    <a:ext uri="{9D8B030D-6E8A-4147-A177-3AD203B41FA5}">
                      <a16:colId xmlns:a16="http://schemas.microsoft.com/office/drawing/2014/main" val="801066533"/>
                    </a:ext>
                  </a:extLst>
                </a:gridCol>
                <a:gridCol w="1253066">
                  <a:extLst>
                    <a:ext uri="{9D8B030D-6E8A-4147-A177-3AD203B41FA5}">
                      <a16:colId xmlns:a16="http://schemas.microsoft.com/office/drawing/2014/main" val="34416751"/>
                    </a:ext>
                  </a:extLst>
                </a:gridCol>
              </a:tblGrid>
              <a:tr h="185737">
                <a:tc>
                  <a:txBody>
                    <a:bodyPr/>
                    <a:lstStyle/>
                    <a:p>
                      <a:pPr algn="l" fontAlgn="b"/>
                      <a:r>
                        <a:rPr lang="en-US" sz="1050" u="none" strike="noStrike" dirty="0">
                          <a:effectLst/>
                          <a:latin typeface="+mj-lt"/>
                        </a:rPr>
                        <a:t>Category</a:t>
                      </a:r>
                      <a:endParaRPr lang="en-US" sz="1050" b="1" i="0" u="none" strike="noStrike" dirty="0">
                        <a:solidFill>
                          <a:srgbClr val="000000"/>
                        </a:solidFill>
                        <a:effectLst/>
                        <a:latin typeface="+mj-lt"/>
                      </a:endParaRPr>
                    </a:p>
                  </a:txBody>
                  <a:tcPr marL="6720" marR="6720" marT="6720" marB="0" anchor="ctr"/>
                </a:tc>
                <a:tc>
                  <a:txBody>
                    <a:bodyPr/>
                    <a:lstStyle/>
                    <a:p>
                      <a:pPr algn="l" fontAlgn="b"/>
                      <a:r>
                        <a:rPr lang="en-US" sz="1050" u="none" strike="noStrike" dirty="0">
                          <a:effectLst/>
                          <a:latin typeface="+mj-lt"/>
                        </a:rPr>
                        <a:t>Subcategory</a:t>
                      </a:r>
                      <a:endParaRPr lang="en-US" sz="1050" b="1" i="0" u="none" strike="noStrike" dirty="0">
                        <a:solidFill>
                          <a:srgbClr val="000000"/>
                        </a:solidFill>
                        <a:effectLst/>
                        <a:latin typeface="+mj-lt"/>
                      </a:endParaRPr>
                    </a:p>
                  </a:txBody>
                  <a:tcPr marL="6720" marR="6720" marT="6720" marB="0" anchor="ctr"/>
                </a:tc>
                <a:tc>
                  <a:txBody>
                    <a:bodyPr/>
                    <a:lstStyle/>
                    <a:p>
                      <a:pPr algn="ctr" fontAlgn="ctr"/>
                      <a:r>
                        <a:rPr lang="en-US" sz="1050" u="none" strike="noStrike" dirty="0">
                          <a:effectLst/>
                          <a:latin typeface="+mj-lt"/>
                        </a:rPr>
                        <a:t>P1</a:t>
                      </a:r>
                      <a:endParaRPr lang="en-US" sz="1050" b="1" i="0" u="none" strike="noStrike" dirty="0">
                        <a:solidFill>
                          <a:srgbClr val="FFFFFF"/>
                        </a:solidFill>
                        <a:effectLst/>
                        <a:latin typeface="+mj-lt"/>
                      </a:endParaRPr>
                    </a:p>
                  </a:txBody>
                  <a:tcPr marL="6350" marR="6350" marT="6350" marB="0" anchor="ctr"/>
                </a:tc>
                <a:tc>
                  <a:txBody>
                    <a:bodyPr/>
                    <a:lstStyle/>
                    <a:p>
                      <a:pPr algn="ctr" fontAlgn="ctr"/>
                      <a:r>
                        <a:rPr lang="en-US" sz="1050" u="none" strike="noStrike" dirty="0">
                          <a:effectLst/>
                          <a:latin typeface="+mj-lt"/>
                        </a:rPr>
                        <a:t>P2</a:t>
                      </a:r>
                      <a:endParaRPr lang="en-US" sz="1050" b="1" i="0" u="none" strike="noStrike" dirty="0">
                        <a:solidFill>
                          <a:srgbClr val="FFFFFF"/>
                        </a:solidFill>
                        <a:effectLst/>
                        <a:latin typeface="+mj-lt"/>
                      </a:endParaRPr>
                    </a:p>
                  </a:txBody>
                  <a:tcPr marL="6350" marR="6350" marT="6350" marB="0" anchor="ctr"/>
                </a:tc>
                <a:tc>
                  <a:txBody>
                    <a:bodyPr/>
                    <a:lstStyle/>
                    <a:p>
                      <a:pPr algn="ctr" fontAlgn="ctr"/>
                      <a:r>
                        <a:rPr lang="en-US" sz="1050" u="none" strike="noStrike" dirty="0">
                          <a:effectLst/>
                          <a:latin typeface="+mj-lt"/>
                        </a:rPr>
                        <a:t>P3</a:t>
                      </a:r>
                      <a:endParaRPr lang="en-US" sz="1050" b="1" i="0" u="none" strike="noStrike" dirty="0">
                        <a:solidFill>
                          <a:srgbClr val="FFFFFF"/>
                        </a:solidFill>
                        <a:effectLst/>
                        <a:latin typeface="+mj-lt"/>
                      </a:endParaRPr>
                    </a:p>
                  </a:txBody>
                  <a:tcPr marL="6350" marR="6350" marT="6350" marB="0" anchor="ctr"/>
                </a:tc>
                <a:tc>
                  <a:txBody>
                    <a:bodyPr/>
                    <a:lstStyle/>
                    <a:p>
                      <a:pPr algn="ctr" fontAlgn="ctr"/>
                      <a:r>
                        <a:rPr lang="en-US" sz="1050" u="none" strike="noStrike" dirty="0">
                          <a:effectLst/>
                          <a:latin typeface="+mj-lt"/>
                        </a:rPr>
                        <a:t>P4</a:t>
                      </a:r>
                      <a:endParaRPr lang="en-US" sz="1050" b="1" i="0" u="none" strike="noStrike" dirty="0">
                        <a:solidFill>
                          <a:srgbClr val="FFFFFF"/>
                        </a:solidFill>
                        <a:effectLst/>
                        <a:latin typeface="+mj-lt"/>
                      </a:endParaRPr>
                    </a:p>
                  </a:txBody>
                  <a:tcPr marL="6350" marR="6350" marT="6350" marB="0" anchor="ctr"/>
                </a:tc>
                <a:tc>
                  <a:txBody>
                    <a:bodyPr/>
                    <a:lstStyle/>
                    <a:p>
                      <a:pPr algn="ctr" fontAlgn="ctr"/>
                      <a:r>
                        <a:rPr lang="en-US" sz="1050" u="none" strike="noStrike" dirty="0">
                          <a:effectLst/>
                          <a:latin typeface="+mj-lt"/>
                        </a:rPr>
                        <a:t>P5</a:t>
                      </a:r>
                      <a:endParaRPr lang="en-US" sz="1050" b="1" i="0" u="none" strike="noStrike" dirty="0">
                        <a:solidFill>
                          <a:srgbClr val="FFFFFF"/>
                        </a:solidFill>
                        <a:effectLst/>
                        <a:latin typeface="+mj-lt"/>
                      </a:endParaRPr>
                    </a:p>
                  </a:txBody>
                  <a:tcPr marL="6350" marR="6350" marT="6350" marB="0" anchor="ctr"/>
                </a:tc>
                <a:tc>
                  <a:txBody>
                    <a:bodyPr/>
                    <a:lstStyle/>
                    <a:p>
                      <a:pPr algn="r" fontAlgn="b"/>
                      <a:r>
                        <a:rPr lang="en-US" sz="1050" u="none" strike="noStrike" dirty="0">
                          <a:effectLst/>
                          <a:latin typeface="+mj-lt"/>
                        </a:rPr>
                        <a:t>Total</a:t>
                      </a:r>
                      <a:endParaRPr lang="en-US" sz="1050" b="1" i="0" u="none" strike="noStrike" dirty="0">
                        <a:solidFill>
                          <a:srgbClr val="000000"/>
                        </a:solidFill>
                        <a:effectLst/>
                        <a:latin typeface="+mj-lt"/>
                      </a:endParaRPr>
                    </a:p>
                  </a:txBody>
                  <a:tcPr marL="6720" marR="6720" marT="6720" marB="0" anchor="ctr"/>
                </a:tc>
                <a:extLst>
                  <a:ext uri="{0D108BD9-81ED-4DB2-BD59-A6C34878D82A}">
                    <a16:rowId xmlns:a16="http://schemas.microsoft.com/office/drawing/2014/main" val="1642334396"/>
                  </a:ext>
                </a:extLst>
              </a:tr>
              <a:tr h="186786">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151462025"/>
                  </a:ext>
                </a:extLst>
              </a:tr>
              <a:tr h="186786">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3093549225"/>
                  </a:ext>
                </a:extLst>
              </a:tr>
              <a:tr h="186786">
                <a:tc>
                  <a:txBody>
                    <a:bodyPr/>
                    <a:lstStyle/>
                    <a:p>
                      <a:pPr algn="l" fontAlgn="b"/>
                      <a:endParaRPr lang="en-US" sz="1100" b="0" i="0" u="none" strike="noStrike">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3218206761"/>
                  </a:ext>
                </a:extLst>
              </a:tr>
              <a:tr h="186786">
                <a:tc>
                  <a:txBody>
                    <a:bodyPr/>
                    <a:lstStyle/>
                    <a:p>
                      <a:pPr algn="l" fontAlgn="b"/>
                      <a:endParaRPr lang="en-US" sz="1100" b="0" i="0" u="none" strike="noStrike">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1614749071"/>
                  </a:ext>
                </a:extLst>
              </a:tr>
              <a:tr h="186786">
                <a:tc>
                  <a:txBody>
                    <a:bodyPr/>
                    <a:lstStyle/>
                    <a:p>
                      <a:pPr algn="l" fontAlgn="b"/>
                      <a:endParaRPr lang="en-US" sz="1100" b="0" i="0" u="none" strike="noStrike">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1612890597"/>
                  </a:ext>
                </a:extLst>
              </a:tr>
              <a:tr h="186786">
                <a:tc>
                  <a:txBody>
                    <a:bodyPr/>
                    <a:lstStyle/>
                    <a:p>
                      <a:pPr algn="l" fontAlgn="b"/>
                      <a:endParaRPr lang="en-US" sz="1100" b="0" i="0" u="none" strike="noStrike">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2162186427"/>
                  </a:ext>
                </a:extLst>
              </a:tr>
              <a:tr h="186786">
                <a:tc>
                  <a:txBody>
                    <a:bodyPr/>
                    <a:lstStyle/>
                    <a:p>
                      <a:pPr algn="l" fontAlgn="b"/>
                      <a:endParaRPr lang="en-US" sz="1100" b="0" i="0" u="none" strike="noStrike">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152836235"/>
                  </a:ext>
                </a:extLst>
              </a:tr>
              <a:tr h="186786">
                <a:tc>
                  <a:txBody>
                    <a:bodyPr/>
                    <a:lstStyle/>
                    <a:p>
                      <a:pPr algn="l" fontAlgn="b"/>
                      <a:endParaRPr lang="en-US" sz="1100" b="0" i="0" u="none" strike="noStrike">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2164085594"/>
                  </a:ext>
                </a:extLst>
              </a:tr>
              <a:tr h="186786">
                <a:tc>
                  <a:txBody>
                    <a:bodyPr/>
                    <a:lstStyle/>
                    <a:p>
                      <a:pPr algn="l" fontAlgn="b"/>
                      <a:endParaRPr lang="en-US" sz="1100" b="0" i="0" u="none" strike="noStrike">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293577703"/>
                  </a:ext>
                </a:extLst>
              </a:tr>
              <a:tr h="186786">
                <a:tc>
                  <a:txBody>
                    <a:bodyPr/>
                    <a:lstStyle/>
                    <a:p>
                      <a:pPr algn="l" fontAlgn="b"/>
                      <a:endParaRPr lang="en-US" sz="1100" b="0" i="0" u="none" strike="noStrike">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1370556325"/>
                  </a:ext>
                </a:extLst>
              </a:tr>
              <a:tr h="186786">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1229344491"/>
                  </a:ext>
                </a:extLst>
              </a:tr>
              <a:tr h="186786">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1773222128"/>
                  </a:ext>
                </a:extLst>
              </a:tr>
              <a:tr h="186786">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3491763925"/>
                  </a:ext>
                </a:extLst>
              </a:tr>
              <a:tr h="186786">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1226601506"/>
                  </a:ext>
                </a:extLst>
              </a:tr>
              <a:tr h="186786">
                <a:tc>
                  <a:txBody>
                    <a:bodyPr/>
                    <a:lstStyle/>
                    <a:p>
                      <a:pPr algn="l" fontAlgn="b"/>
                      <a:endParaRPr lang="en-US" sz="1100" b="0" i="0" u="none" strike="noStrike">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ctr" fontAlgn="b"/>
                      <a:endParaRPr lang="en-US" sz="1100" b="0" i="0" u="none" strike="noStrike" dirty="0">
                        <a:solidFill>
                          <a:srgbClr val="000000"/>
                        </a:solidFill>
                        <a:effectLst/>
                        <a:latin typeface="+mj-lt"/>
                      </a:endParaRPr>
                    </a:p>
                  </a:txBody>
                  <a:tcPr marL="6821" marR="6821" marT="6821"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0"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3882792601"/>
                  </a:ext>
                </a:extLst>
              </a:tr>
              <a:tr h="189010">
                <a:tc>
                  <a:txBody>
                    <a:bodyPr/>
                    <a:lstStyle/>
                    <a:p>
                      <a:pPr algn="l" fontAlgn="b"/>
                      <a:r>
                        <a:rPr lang="en-US" sz="1100" b="1" i="0" u="none" strike="noStrike" dirty="0">
                          <a:solidFill>
                            <a:srgbClr val="000000"/>
                          </a:solidFill>
                          <a:effectLst/>
                          <a:latin typeface="+mj-lt"/>
                        </a:rPr>
                        <a:t>Grand Total</a:t>
                      </a:r>
                    </a:p>
                  </a:txBody>
                  <a:tcPr marL="9525" marR="9525" marT="9525" marB="0"/>
                </a:tc>
                <a:tc>
                  <a:txBody>
                    <a:bodyPr/>
                    <a:lstStyle/>
                    <a:p>
                      <a:pPr algn="l" fontAlgn="b"/>
                      <a:endParaRPr lang="en-US" sz="1100" b="1" i="0" u="none" strike="noStrike" dirty="0">
                        <a:solidFill>
                          <a:srgbClr val="000000"/>
                        </a:solidFill>
                        <a:effectLst/>
                        <a:latin typeface="+mj-lt"/>
                      </a:endParaRPr>
                    </a:p>
                  </a:txBody>
                  <a:tcPr marL="9525" marR="9525" marT="9525" marB="0"/>
                </a:tc>
                <a:tc>
                  <a:txBody>
                    <a:bodyPr/>
                    <a:lstStyle/>
                    <a:p>
                      <a:pPr algn="ctr" fontAlgn="b"/>
                      <a:endParaRPr lang="en-US" sz="1100" b="1" i="0" u="none" strike="noStrike" dirty="0">
                        <a:solidFill>
                          <a:srgbClr val="000000"/>
                        </a:solidFill>
                        <a:effectLst/>
                        <a:latin typeface="+mj-lt"/>
                      </a:endParaRPr>
                    </a:p>
                  </a:txBody>
                  <a:tcPr marL="6821" marR="6821" marT="6821" marB="0"/>
                </a:tc>
                <a:tc>
                  <a:txBody>
                    <a:bodyPr/>
                    <a:lstStyle/>
                    <a:p>
                      <a:pPr algn="ctr" fontAlgn="b"/>
                      <a:endParaRPr lang="en-US" sz="1100" b="1"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1"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1" i="0" u="none" strike="noStrike" dirty="0">
                        <a:solidFill>
                          <a:srgbClr val="000000"/>
                        </a:solidFill>
                        <a:effectLst/>
                        <a:latin typeface="Verdana" panose="020B0604030504040204" pitchFamily="34" charset="0"/>
                      </a:endParaRPr>
                    </a:p>
                  </a:txBody>
                  <a:tcPr marL="6350" marR="6350" marT="6350" marB="0"/>
                </a:tc>
                <a:tc>
                  <a:txBody>
                    <a:bodyPr/>
                    <a:lstStyle/>
                    <a:p>
                      <a:pPr algn="ctr" fontAlgn="b"/>
                      <a:endParaRPr lang="en-US" sz="1100" b="1"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1"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3161238579"/>
                  </a:ext>
                </a:extLst>
              </a:tr>
            </a:tbl>
          </a:graphicData>
        </a:graphic>
      </p:graphicFrame>
      <p:graphicFrame>
        <p:nvGraphicFramePr>
          <p:cNvPr id="6" name="Top 5 Inc Table">
            <a:extLst>
              <a:ext uri="{FF2B5EF4-FFF2-40B4-BE49-F238E27FC236}">
                <a16:creationId xmlns:a16="http://schemas.microsoft.com/office/drawing/2014/main" id="{31256546-BDBF-4F80-A952-F0F7ED83DF09}"/>
              </a:ext>
            </a:extLst>
          </p:cNvPr>
          <p:cNvGraphicFramePr>
            <a:graphicFrameLocks noGrp="1"/>
          </p:cNvGraphicFramePr>
          <p:nvPr>
            <p:extLst>
              <p:ext uri="{D42A27DB-BD31-4B8C-83A1-F6EECF244321}">
                <p14:modId xmlns:p14="http://schemas.microsoft.com/office/powerpoint/2010/main" val="2120749697"/>
              </p:ext>
            </p:extLst>
          </p:nvPr>
        </p:nvGraphicFramePr>
        <p:xfrm>
          <a:off x="488244" y="4926593"/>
          <a:ext cx="11233856" cy="1196975"/>
        </p:xfrm>
        <a:graphic>
          <a:graphicData uri="http://schemas.openxmlformats.org/drawingml/2006/table">
            <a:tbl>
              <a:tblPr firstRow="1" lastRow="1" bandRow="1">
                <a:tableStyleId>{C083E6E3-FA7D-4D7B-A595-EF9225AFEA82}</a:tableStyleId>
              </a:tblPr>
              <a:tblGrid>
                <a:gridCol w="10641126">
                  <a:extLst>
                    <a:ext uri="{9D8B030D-6E8A-4147-A177-3AD203B41FA5}">
                      <a16:colId xmlns:a16="http://schemas.microsoft.com/office/drawing/2014/main" val="2286060330"/>
                    </a:ext>
                  </a:extLst>
                </a:gridCol>
                <a:gridCol w="592730">
                  <a:extLst>
                    <a:ext uri="{9D8B030D-6E8A-4147-A177-3AD203B41FA5}">
                      <a16:colId xmlns:a16="http://schemas.microsoft.com/office/drawing/2014/main" val="135854896"/>
                    </a:ext>
                  </a:extLst>
                </a:gridCol>
              </a:tblGrid>
              <a:tr h="70851">
                <a:tc>
                  <a:txBody>
                    <a:bodyPr/>
                    <a:lstStyle/>
                    <a:p>
                      <a:pPr algn="l" fontAlgn="b"/>
                      <a:r>
                        <a:rPr lang="en-US" sz="1000" b="1" i="0" u="none" strike="noStrike" dirty="0">
                          <a:solidFill>
                            <a:srgbClr val="000000"/>
                          </a:solidFill>
                          <a:effectLst/>
                          <a:latin typeface="+mj-lt"/>
                        </a:rPr>
                        <a:t>Short Description</a:t>
                      </a:r>
                    </a:p>
                  </a:txBody>
                  <a:tcPr marL="6350" marR="6350" marT="6350" marB="0" anchor="b"/>
                </a:tc>
                <a:tc>
                  <a:txBody>
                    <a:bodyPr/>
                    <a:lstStyle/>
                    <a:p>
                      <a:pPr algn="r" fontAlgn="b"/>
                      <a:r>
                        <a:rPr lang="en-US" sz="1000" b="1" i="0" u="none" strike="noStrike" dirty="0">
                          <a:solidFill>
                            <a:srgbClr val="000000"/>
                          </a:solidFill>
                          <a:effectLst/>
                          <a:latin typeface="+mj-lt"/>
                        </a:rPr>
                        <a:t>Total</a:t>
                      </a:r>
                    </a:p>
                  </a:txBody>
                  <a:tcPr marL="6350" marR="6350" marT="6350" marB="0" anchor="b"/>
                </a:tc>
                <a:extLst>
                  <a:ext uri="{0D108BD9-81ED-4DB2-BD59-A6C34878D82A}">
                    <a16:rowId xmlns:a16="http://schemas.microsoft.com/office/drawing/2014/main" val="4251851461"/>
                  </a:ext>
                </a:extLst>
              </a:tr>
              <a:tr h="70851">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0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175911902"/>
                  </a:ext>
                </a:extLst>
              </a:tr>
              <a:tr h="70851">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0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3190035745"/>
                  </a:ext>
                </a:extLst>
              </a:tr>
              <a:tr h="70851">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0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1834194467"/>
                  </a:ext>
                </a:extLst>
              </a:tr>
              <a:tr h="70851">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0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666164863"/>
                  </a:ext>
                </a:extLst>
              </a:tr>
              <a:tr h="70851">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000" b="0"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3658061319"/>
                  </a:ext>
                </a:extLst>
              </a:tr>
              <a:tr h="72419">
                <a:tc>
                  <a:txBody>
                    <a:bodyPr/>
                    <a:lstStyle/>
                    <a:p>
                      <a:pPr algn="l" fontAlgn="b"/>
                      <a:r>
                        <a:rPr lang="en-US" sz="1000" b="1" i="0" u="none" strike="noStrike" dirty="0">
                          <a:solidFill>
                            <a:srgbClr val="000000"/>
                          </a:solidFill>
                          <a:effectLst/>
                          <a:latin typeface="+mj-lt"/>
                        </a:rPr>
                        <a:t>Grand Total</a:t>
                      </a:r>
                    </a:p>
                  </a:txBody>
                  <a:tcPr marL="9525" marR="9525" marT="9525" marB="0" anchor="b"/>
                </a:tc>
                <a:tc>
                  <a:txBody>
                    <a:bodyPr/>
                    <a:lstStyle/>
                    <a:p>
                      <a:pPr algn="r" fontAlgn="b"/>
                      <a:endParaRPr lang="en-US" sz="1000" b="1" i="0" u="none" strike="noStrike" dirty="0">
                        <a:solidFill>
                          <a:srgbClr val="000000"/>
                        </a:solidFill>
                        <a:effectLst/>
                        <a:latin typeface="+mj-lt"/>
                      </a:endParaRPr>
                    </a:p>
                  </a:txBody>
                  <a:tcPr marL="6350" marR="6350" marT="6350" marB="0" anchor="ctr"/>
                </a:tc>
                <a:extLst>
                  <a:ext uri="{0D108BD9-81ED-4DB2-BD59-A6C34878D82A}">
                    <a16:rowId xmlns:a16="http://schemas.microsoft.com/office/drawing/2014/main" val="2352776472"/>
                  </a:ext>
                </a:extLst>
              </a:tr>
            </a:tbl>
          </a:graphicData>
        </a:graphic>
      </p:graphicFrame>
      <p:sp>
        <p:nvSpPr>
          <p:cNvPr id="9" name="Top 5 Inc Title">
            <a:extLst>
              <a:ext uri="{FF2B5EF4-FFF2-40B4-BE49-F238E27FC236}">
                <a16:creationId xmlns:a16="http://schemas.microsoft.com/office/drawing/2014/main" id="{5B456E8D-8F9F-4E5D-BEDD-E028D0F7CD52}"/>
              </a:ext>
            </a:extLst>
          </p:cNvPr>
          <p:cNvSpPr txBox="1">
            <a:spLocks/>
          </p:cNvSpPr>
          <p:nvPr/>
        </p:nvSpPr>
        <p:spPr bwMode="gray">
          <a:xfrm>
            <a:off x="488244" y="4357921"/>
            <a:ext cx="11188700" cy="36071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dirty="0"/>
              <a:t>Top 5 Incident Types</a:t>
            </a:r>
          </a:p>
        </p:txBody>
      </p:sp>
    </p:spTree>
    <p:extLst>
      <p:ext uri="{BB962C8B-B14F-4D97-AF65-F5344CB8AC3E}">
        <p14:creationId xmlns:p14="http://schemas.microsoft.com/office/powerpoint/2010/main" val="36914474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R Slide Title"/>
          <p:cNvSpPr>
            <a:spLocks noGrp="1"/>
          </p:cNvSpPr>
          <p:nvPr>
            <p:ph type="title"/>
          </p:nvPr>
        </p:nvSpPr>
        <p:spPr/>
        <p:txBody>
          <a:bodyPr/>
          <a:lstStyle/>
          <a:p>
            <a:r>
              <a:rPr lang="en-US" dirty="0"/>
              <a:t>Change Request</a:t>
            </a:r>
          </a:p>
        </p:txBody>
      </p:sp>
      <p:sp>
        <p:nvSpPr>
          <p:cNvPr id="6" name="CR Text box"/>
          <p:cNvSpPr>
            <a:spLocks noGrp="1"/>
          </p:cNvSpPr>
          <p:nvPr>
            <p:ph type="body" idx="1"/>
          </p:nvPr>
        </p:nvSpPr>
        <p:spPr/>
        <p:txBody>
          <a:bodyPr/>
          <a:lstStyle/>
          <a:p>
            <a:r>
              <a:rPr lang="en-US"/>
              <a:t> </a:t>
            </a:r>
            <a:endParaRPr lang="en-US" dirty="0"/>
          </a:p>
        </p:txBody>
      </p:sp>
    </p:spTree>
    <p:extLst>
      <p:ext uri="{BB962C8B-B14F-4D97-AF65-F5344CB8AC3E}">
        <p14:creationId xmlns:p14="http://schemas.microsoft.com/office/powerpoint/2010/main" val="405609888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R by Cat Subcat Table">
            <a:extLst>
              <a:ext uri="{FF2B5EF4-FFF2-40B4-BE49-F238E27FC236}">
                <a16:creationId xmlns:a16="http://schemas.microsoft.com/office/drawing/2014/main" id="{8CA6DB7B-608B-450B-8600-AD76376432C6}"/>
              </a:ext>
            </a:extLst>
          </p:cNvPr>
          <p:cNvGraphicFramePr>
            <a:graphicFrameLocks noGrp="1"/>
          </p:cNvGraphicFramePr>
          <p:nvPr>
            <p:extLst>
              <p:ext uri="{D42A27DB-BD31-4B8C-83A1-F6EECF244321}">
                <p14:modId xmlns:p14="http://schemas.microsoft.com/office/powerpoint/2010/main" val="3271025883"/>
              </p:ext>
            </p:extLst>
          </p:nvPr>
        </p:nvGraphicFramePr>
        <p:xfrm>
          <a:off x="497312" y="3158235"/>
          <a:ext cx="11224789" cy="3312530"/>
        </p:xfrm>
        <a:graphic>
          <a:graphicData uri="http://schemas.openxmlformats.org/drawingml/2006/table">
            <a:tbl>
              <a:tblPr firstRow="1" lastRow="1" bandRow="1">
                <a:tableStyleId>{C083E6E3-FA7D-4D7B-A595-EF9225AFEA82}</a:tableStyleId>
              </a:tblPr>
              <a:tblGrid>
                <a:gridCol w="4197166">
                  <a:extLst>
                    <a:ext uri="{9D8B030D-6E8A-4147-A177-3AD203B41FA5}">
                      <a16:colId xmlns:a16="http://schemas.microsoft.com/office/drawing/2014/main" val="1789506863"/>
                    </a:ext>
                  </a:extLst>
                </a:gridCol>
                <a:gridCol w="5957610">
                  <a:extLst>
                    <a:ext uri="{9D8B030D-6E8A-4147-A177-3AD203B41FA5}">
                      <a16:colId xmlns:a16="http://schemas.microsoft.com/office/drawing/2014/main" val="3363934390"/>
                    </a:ext>
                  </a:extLst>
                </a:gridCol>
                <a:gridCol w="1070013">
                  <a:extLst>
                    <a:ext uri="{9D8B030D-6E8A-4147-A177-3AD203B41FA5}">
                      <a16:colId xmlns:a16="http://schemas.microsoft.com/office/drawing/2014/main" val="34416751"/>
                    </a:ext>
                  </a:extLst>
                </a:gridCol>
              </a:tblGrid>
              <a:tr h="74006">
                <a:tc>
                  <a:txBody>
                    <a:bodyPr/>
                    <a:lstStyle/>
                    <a:p>
                      <a:pPr algn="l" fontAlgn="b"/>
                      <a:r>
                        <a:rPr lang="en-US" sz="1000" u="none" strike="noStrike" dirty="0">
                          <a:effectLst/>
                          <a:latin typeface="+mj-lt"/>
                        </a:rPr>
                        <a:t>Category</a:t>
                      </a:r>
                      <a:endParaRPr lang="en-US" sz="1000" b="1" i="0" u="none" strike="noStrike" dirty="0">
                        <a:solidFill>
                          <a:srgbClr val="000000"/>
                        </a:solidFill>
                        <a:effectLst/>
                        <a:latin typeface="+mj-lt"/>
                      </a:endParaRPr>
                    </a:p>
                  </a:txBody>
                  <a:tcPr marL="6720" marR="6720" marT="6720" marB="0" anchor="ctr"/>
                </a:tc>
                <a:tc>
                  <a:txBody>
                    <a:bodyPr/>
                    <a:lstStyle/>
                    <a:p>
                      <a:pPr algn="l" fontAlgn="b"/>
                      <a:r>
                        <a:rPr lang="en-US" sz="1000" u="none" strike="noStrike" dirty="0">
                          <a:effectLst/>
                          <a:latin typeface="+mj-lt"/>
                        </a:rPr>
                        <a:t>Subcategory</a:t>
                      </a:r>
                      <a:endParaRPr lang="en-US" sz="1000" b="1" i="0" u="none" strike="noStrike" dirty="0">
                        <a:solidFill>
                          <a:srgbClr val="000000"/>
                        </a:solidFill>
                        <a:effectLst/>
                        <a:latin typeface="+mj-lt"/>
                      </a:endParaRPr>
                    </a:p>
                  </a:txBody>
                  <a:tcPr marL="6720" marR="6720" marT="6720" marB="0" anchor="ctr"/>
                </a:tc>
                <a:tc>
                  <a:txBody>
                    <a:bodyPr/>
                    <a:lstStyle/>
                    <a:p>
                      <a:pPr algn="r" fontAlgn="b"/>
                      <a:r>
                        <a:rPr lang="en-US" sz="1000" u="none" strike="noStrike" dirty="0">
                          <a:effectLst/>
                          <a:latin typeface="+mj-lt"/>
                        </a:rPr>
                        <a:t>Total</a:t>
                      </a:r>
                      <a:endParaRPr lang="en-US" sz="1000" b="1" i="0" u="none" strike="noStrike" dirty="0">
                        <a:solidFill>
                          <a:srgbClr val="000000"/>
                        </a:solidFill>
                        <a:effectLst/>
                        <a:latin typeface="+mj-lt"/>
                      </a:endParaRPr>
                    </a:p>
                  </a:txBody>
                  <a:tcPr marL="6720" marR="6720" marT="6720" marB="0" anchor="ctr"/>
                </a:tc>
                <a:extLst>
                  <a:ext uri="{0D108BD9-81ED-4DB2-BD59-A6C34878D82A}">
                    <a16:rowId xmlns:a16="http://schemas.microsoft.com/office/drawing/2014/main" val="1642334396"/>
                  </a:ext>
                </a:extLst>
              </a:tr>
              <a:tr h="7386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911044085"/>
                  </a:ext>
                </a:extLst>
              </a:tr>
              <a:tr h="7386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928680785"/>
                  </a:ext>
                </a:extLst>
              </a:tr>
              <a:tr h="7386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a:solidFill>
                          <a:srgbClr val="000000"/>
                        </a:solidFill>
                        <a:effectLst/>
                        <a:latin typeface="+mj-lt"/>
                      </a:endParaRPr>
                    </a:p>
                  </a:txBody>
                  <a:tcPr marL="7620" marR="7620" marT="7620" marB="0" anchor="b"/>
                </a:tc>
                <a:tc>
                  <a:txBody>
                    <a:bodyPr/>
                    <a:lstStyle/>
                    <a:p>
                      <a:pPr algn="r" fontAlgn="b"/>
                      <a:endParaRPr lang="en-US" sz="11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280427709"/>
                  </a:ext>
                </a:extLst>
              </a:tr>
              <a:tr h="7386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a:solidFill>
                          <a:srgbClr val="000000"/>
                        </a:solidFill>
                        <a:effectLst/>
                        <a:latin typeface="+mj-lt"/>
                      </a:endParaRPr>
                    </a:p>
                  </a:txBody>
                  <a:tcPr marL="7620" marR="7620" marT="7620" marB="0" anchor="b"/>
                </a:tc>
                <a:tc>
                  <a:txBody>
                    <a:bodyPr/>
                    <a:lstStyle/>
                    <a:p>
                      <a:pPr algn="r" fontAlgn="b"/>
                      <a:endParaRPr lang="en-US" sz="11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3093549225"/>
                  </a:ext>
                </a:extLst>
              </a:tr>
              <a:tr h="13539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63244825"/>
                  </a:ext>
                </a:extLst>
              </a:tr>
              <a:tr h="13539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372901993"/>
                  </a:ext>
                </a:extLst>
              </a:tr>
              <a:tr h="13539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2187349496"/>
                  </a:ext>
                </a:extLst>
              </a:tr>
              <a:tr h="13539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747853767"/>
                  </a:ext>
                </a:extLst>
              </a:tr>
              <a:tr h="13539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742881803"/>
                  </a:ext>
                </a:extLst>
              </a:tr>
              <a:tr h="13539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205752607"/>
                  </a:ext>
                </a:extLst>
              </a:tr>
              <a:tr h="13539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288540661"/>
                  </a:ext>
                </a:extLst>
              </a:tr>
              <a:tr h="13539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636604351"/>
                  </a:ext>
                </a:extLst>
              </a:tr>
              <a:tr h="13539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577610242"/>
                  </a:ext>
                </a:extLst>
              </a:tr>
              <a:tr h="13539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44324699"/>
                  </a:ext>
                </a:extLst>
              </a:tr>
              <a:tr h="13539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154735644"/>
                  </a:ext>
                </a:extLst>
              </a:tr>
              <a:tr h="13539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987155874"/>
                  </a:ext>
                </a:extLst>
              </a:tr>
              <a:tr h="13539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2830869972"/>
                  </a:ext>
                </a:extLst>
              </a:tr>
              <a:tr h="73862">
                <a:tc>
                  <a:txBody>
                    <a:bodyPr/>
                    <a:lstStyle/>
                    <a:p>
                      <a:pPr algn="l" fontAlgn="b"/>
                      <a:r>
                        <a:rPr lang="en-US" sz="1100" b="1" i="0" u="none" strike="noStrike" dirty="0">
                          <a:solidFill>
                            <a:srgbClr val="000000"/>
                          </a:solidFill>
                          <a:effectLst/>
                          <a:latin typeface="Verdana" panose="020B0604030504040204" pitchFamily="34" charset="0"/>
                        </a:rPr>
                        <a:t>Grand Total</a:t>
                      </a:r>
                    </a:p>
                  </a:txBody>
                  <a:tcPr marL="6350" marR="6350" marT="6350" marB="0"/>
                </a:tc>
                <a:tc>
                  <a:txBody>
                    <a:bodyPr/>
                    <a:lstStyle/>
                    <a:p>
                      <a:pPr algn="l" fontAlgn="b"/>
                      <a:endParaRPr lang="en-US" sz="1100" b="1" i="0" u="none" strike="noStrike" dirty="0">
                        <a:solidFill>
                          <a:srgbClr val="000000"/>
                        </a:solidFill>
                        <a:effectLst/>
                        <a:latin typeface="Verdana" panose="020B0604030504040204" pitchFamily="34" charset="0"/>
                      </a:endParaRPr>
                    </a:p>
                  </a:txBody>
                  <a:tcPr marL="6350" marR="6350" marT="6350" marB="0"/>
                </a:tc>
                <a:tc>
                  <a:txBody>
                    <a:bodyPr/>
                    <a:lstStyle/>
                    <a:p>
                      <a:pPr algn="r" fontAlgn="b"/>
                      <a:endParaRPr lang="en-US" sz="1100" b="1" i="0" u="none" strike="noStrike" dirty="0">
                        <a:solidFill>
                          <a:srgbClr val="000000"/>
                        </a:solidFill>
                        <a:effectLst/>
                        <a:latin typeface="Verdana" panose="020B0604030504040204" pitchFamily="34" charset="0"/>
                      </a:endParaRPr>
                    </a:p>
                  </a:txBody>
                  <a:tcPr marL="6350" marR="6350" marT="6350" marB="0"/>
                </a:tc>
                <a:extLst>
                  <a:ext uri="{0D108BD9-81ED-4DB2-BD59-A6C34878D82A}">
                    <a16:rowId xmlns:a16="http://schemas.microsoft.com/office/drawing/2014/main" val="2616302895"/>
                  </a:ext>
                </a:extLst>
              </a:tr>
            </a:tbl>
          </a:graphicData>
        </a:graphic>
      </p:graphicFrame>
      <p:sp>
        <p:nvSpPr>
          <p:cNvPr id="4" name="CR Summary Title">
            <a:extLst>
              <a:ext uri="{FF2B5EF4-FFF2-40B4-BE49-F238E27FC236}">
                <a16:creationId xmlns:a16="http://schemas.microsoft.com/office/drawing/2014/main" id="{808999F9-3A9D-4C45-9D2B-AC6A1CC83CF1}"/>
              </a:ext>
            </a:extLst>
          </p:cNvPr>
          <p:cNvSpPr>
            <a:spLocks noGrp="1"/>
          </p:cNvSpPr>
          <p:nvPr>
            <p:ph type="title"/>
          </p:nvPr>
        </p:nvSpPr>
        <p:spPr>
          <a:xfrm>
            <a:off x="501650" y="398835"/>
            <a:ext cx="11252200" cy="361453"/>
          </a:xfrm>
        </p:spPr>
        <p:txBody>
          <a:bodyPr/>
          <a:lstStyle/>
          <a:p>
            <a:r>
              <a:rPr lang="en-US" dirty="0"/>
              <a:t>Overall Change Request Summary</a:t>
            </a:r>
          </a:p>
        </p:txBody>
      </p:sp>
      <p:graphicFrame>
        <p:nvGraphicFramePr>
          <p:cNvPr id="8" name="CR Summary Table">
            <a:extLst>
              <a:ext uri="{FF2B5EF4-FFF2-40B4-BE49-F238E27FC236}">
                <a16:creationId xmlns:a16="http://schemas.microsoft.com/office/drawing/2014/main" id="{CB7FF306-33F8-4448-8B0A-183FC06E2BB9}"/>
              </a:ext>
            </a:extLst>
          </p:cNvPr>
          <p:cNvGraphicFramePr>
            <a:graphicFrameLocks noGrp="1"/>
          </p:cNvGraphicFramePr>
          <p:nvPr>
            <p:extLst>
              <p:ext uri="{D42A27DB-BD31-4B8C-83A1-F6EECF244321}">
                <p14:modId xmlns:p14="http://schemas.microsoft.com/office/powerpoint/2010/main" val="537103689"/>
              </p:ext>
            </p:extLst>
          </p:nvPr>
        </p:nvGraphicFramePr>
        <p:xfrm>
          <a:off x="497312" y="857461"/>
          <a:ext cx="11224788" cy="1614242"/>
        </p:xfrm>
        <a:graphic>
          <a:graphicData uri="http://schemas.openxmlformats.org/drawingml/2006/table">
            <a:tbl>
              <a:tblPr firstRow="1" firstCol="1" lastRow="1" bandRow="1">
                <a:tableStyleId>{C083E6E3-FA7D-4D7B-A595-EF9225AFEA82}</a:tableStyleId>
              </a:tblPr>
              <a:tblGrid>
                <a:gridCol w="1881999">
                  <a:extLst>
                    <a:ext uri="{9D8B030D-6E8A-4147-A177-3AD203B41FA5}">
                      <a16:colId xmlns:a16="http://schemas.microsoft.com/office/drawing/2014/main" val="3681848266"/>
                    </a:ext>
                  </a:extLst>
                </a:gridCol>
                <a:gridCol w="677509">
                  <a:extLst>
                    <a:ext uri="{9D8B030D-6E8A-4147-A177-3AD203B41FA5}">
                      <a16:colId xmlns:a16="http://schemas.microsoft.com/office/drawing/2014/main" val="2698137283"/>
                    </a:ext>
                  </a:extLst>
                </a:gridCol>
                <a:gridCol w="1083160">
                  <a:extLst>
                    <a:ext uri="{9D8B030D-6E8A-4147-A177-3AD203B41FA5}">
                      <a16:colId xmlns:a16="http://schemas.microsoft.com/office/drawing/2014/main" val="2459023533"/>
                    </a:ext>
                  </a:extLst>
                </a:gridCol>
                <a:gridCol w="1083160">
                  <a:extLst>
                    <a:ext uri="{9D8B030D-6E8A-4147-A177-3AD203B41FA5}">
                      <a16:colId xmlns:a16="http://schemas.microsoft.com/office/drawing/2014/main" val="3400348427"/>
                    </a:ext>
                  </a:extLst>
                </a:gridCol>
                <a:gridCol w="1083160">
                  <a:extLst>
                    <a:ext uri="{9D8B030D-6E8A-4147-A177-3AD203B41FA5}">
                      <a16:colId xmlns:a16="http://schemas.microsoft.com/office/drawing/2014/main" val="1195601535"/>
                    </a:ext>
                  </a:extLst>
                </a:gridCol>
                <a:gridCol w="1083160">
                  <a:extLst>
                    <a:ext uri="{9D8B030D-6E8A-4147-A177-3AD203B41FA5}">
                      <a16:colId xmlns:a16="http://schemas.microsoft.com/office/drawing/2014/main" val="2131467174"/>
                    </a:ext>
                  </a:extLst>
                </a:gridCol>
                <a:gridCol w="1083160">
                  <a:extLst>
                    <a:ext uri="{9D8B030D-6E8A-4147-A177-3AD203B41FA5}">
                      <a16:colId xmlns:a16="http://schemas.microsoft.com/office/drawing/2014/main" val="4168383195"/>
                    </a:ext>
                  </a:extLst>
                </a:gridCol>
                <a:gridCol w="1178379">
                  <a:extLst>
                    <a:ext uri="{9D8B030D-6E8A-4147-A177-3AD203B41FA5}">
                      <a16:colId xmlns:a16="http://schemas.microsoft.com/office/drawing/2014/main" val="3825115827"/>
                    </a:ext>
                  </a:extLst>
                </a:gridCol>
                <a:gridCol w="987941">
                  <a:extLst>
                    <a:ext uri="{9D8B030D-6E8A-4147-A177-3AD203B41FA5}">
                      <a16:colId xmlns:a16="http://schemas.microsoft.com/office/drawing/2014/main" val="1053778051"/>
                    </a:ext>
                  </a:extLst>
                </a:gridCol>
                <a:gridCol w="1083160">
                  <a:extLst>
                    <a:ext uri="{9D8B030D-6E8A-4147-A177-3AD203B41FA5}">
                      <a16:colId xmlns:a16="http://schemas.microsoft.com/office/drawing/2014/main" val="566263194"/>
                    </a:ext>
                  </a:extLst>
                </a:gridCol>
              </a:tblGrid>
              <a:tr h="84012">
                <a:tc>
                  <a:txBody>
                    <a:bodyPr/>
                    <a:lstStyle/>
                    <a:p>
                      <a:pPr algn="l" rtl="0" fontAlgn="ctr"/>
                      <a:r>
                        <a:rPr lang="en-US" sz="1100" u="none" strike="noStrike" kern="1200" dirty="0">
                          <a:effectLst/>
                          <a:latin typeface="+mj-lt"/>
                        </a:rPr>
                        <a:t>Assignment Group</a:t>
                      </a:r>
                      <a:endParaRPr lang="en-US" sz="1100" b="1" u="none" strike="noStrike" kern="1200" dirty="0">
                        <a:solidFill>
                          <a:schemeClr val="bg1"/>
                        </a:solidFill>
                        <a:effectLst/>
                        <a:latin typeface="+mj-lt"/>
                        <a:ea typeface="+mn-ea"/>
                        <a:cs typeface="+mn-cs"/>
                      </a:endParaRPr>
                    </a:p>
                  </a:txBody>
                  <a:tcPr marL="18288" marR="18288" marT="18288" marB="18288" anchor="ctr"/>
                </a:tc>
                <a:tc>
                  <a:txBody>
                    <a:bodyPr/>
                    <a:lstStyle/>
                    <a:p>
                      <a:pPr algn="ctr" fontAlgn="ctr"/>
                      <a:r>
                        <a:rPr lang="en-US" sz="1100" u="none" strike="noStrike" dirty="0">
                          <a:effectLst/>
                          <a:latin typeface="+mj-lt"/>
                        </a:rPr>
                        <a:t>New</a:t>
                      </a:r>
                      <a:endParaRPr lang="en-US" sz="1100" b="1" i="0" u="none" strike="noStrike" dirty="0">
                        <a:solidFill>
                          <a:schemeClr val="bg1"/>
                        </a:solidFill>
                        <a:effectLst/>
                        <a:latin typeface="+mj-lt"/>
                      </a:endParaRPr>
                    </a:p>
                  </a:txBody>
                  <a:tcPr marL="5410" marR="5410" marT="5410" marB="0" anchor="ctr"/>
                </a:tc>
                <a:tc>
                  <a:txBody>
                    <a:bodyPr/>
                    <a:lstStyle/>
                    <a:p>
                      <a:pPr algn="ctr" fontAlgn="ctr"/>
                      <a:r>
                        <a:rPr lang="en-US" sz="1100" u="none" strike="noStrike" dirty="0">
                          <a:effectLst/>
                          <a:latin typeface="+mj-lt"/>
                        </a:rPr>
                        <a:t>Assess</a:t>
                      </a:r>
                      <a:endParaRPr lang="en-US" sz="1100" b="1" i="0" u="none" strike="noStrike" dirty="0">
                        <a:solidFill>
                          <a:schemeClr val="bg1"/>
                        </a:solidFill>
                        <a:effectLst/>
                        <a:latin typeface="+mj-lt"/>
                      </a:endParaRPr>
                    </a:p>
                  </a:txBody>
                  <a:tcPr marL="5410" marR="5410" marT="5410" marB="0" anchor="ctr"/>
                </a:tc>
                <a:tc>
                  <a:txBody>
                    <a:bodyPr/>
                    <a:lstStyle/>
                    <a:p>
                      <a:pPr algn="ctr" fontAlgn="ctr"/>
                      <a:r>
                        <a:rPr lang="en-US" sz="1100" u="none" strike="noStrike" dirty="0">
                          <a:effectLst/>
                          <a:latin typeface="+mj-lt"/>
                        </a:rPr>
                        <a:t>Authorize</a:t>
                      </a:r>
                      <a:endParaRPr lang="en-US" sz="1100" b="1" i="0" u="none" strike="noStrike" dirty="0">
                        <a:solidFill>
                          <a:schemeClr val="bg1"/>
                        </a:solidFill>
                        <a:effectLst/>
                        <a:latin typeface="+mj-lt"/>
                      </a:endParaRPr>
                    </a:p>
                  </a:txBody>
                  <a:tcPr marL="5410" marR="5410" marT="5410" marB="0" anchor="ctr"/>
                </a:tc>
                <a:tc>
                  <a:txBody>
                    <a:bodyPr/>
                    <a:lstStyle/>
                    <a:p>
                      <a:pPr algn="ctr" fontAlgn="ctr"/>
                      <a:r>
                        <a:rPr lang="en-US" sz="1100" u="none" strike="noStrike" dirty="0">
                          <a:effectLst/>
                          <a:latin typeface="+mj-lt"/>
                        </a:rPr>
                        <a:t>Scheduled</a:t>
                      </a:r>
                      <a:endParaRPr lang="en-US" sz="1100" b="1" i="0" u="none" strike="noStrike" dirty="0">
                        <a:solidFill>
                          <a:schemeClr val="bg1"/>
                        </a:solidFill>
                        <a:effectLst/>
                        <a:latin typeface="+mj-lt"/>
                      </a:endParaRPr>
                    </a:p>
                  </a:txBody>
                  <a:tcPr marL="5410" marR="5410" marT="5410" marB="0" anchor="ctr"/>
                </a:tc>
                <a:tc>
                  <a:txBody>
                    <a:bodyPr/>
                    <a:lstStyle/>
                    <a:p>
                      <a:pPr algn="ctr" fontAlgn="ctr"/>
                      <a:r>
                        <a:rPr lang="en-US" sz="1100" u="none" strike="noStrike" dirty="0">
                          <a:effectLst/>
                          <a:latin typeface="+mj-lt"/>
                        </a:rPr>
                        <a:t>Implement</a:t>
                      </a:r>
                      <a:endParaRPr lang="en-US" sz="1100" b="1" i="0" u="none" strike="noStrike" dirty="0">
                        <a:solidFill>
                          <a:schemeClr val="bg1"/>
                        </a:solidFill>
                        <a:effectLst/>
                        <a:latin typeface="+mj-lt"/>
                      </a:endParaRPr>
                    </a:p>
                  </a:txBody>
                  <a:tcPr marL="5410" marR="5410" marT="5410" marB="0" anchor="ctr"/>
                </a:tc>
                <a:tc>
                  <a:txBody>
                    <a:bodyPr/>
                    <a:lstStyle/>
                    <a:p>
                      <a:pPr algn="ctr" fontAlgn="ctr"/>
                      <a:r>
                        <a:rPr lang="en-US" sz="1100" u="none" strike="noStrike" dirty="0">
                          <a:effectLst/>
                          <a:latin typeface="+mj-lt"/>
                        </a:rPr>
                        <a:t>Review</a:t>
                      </a:r>
                      <a:endParaRPr lang="en-US" sz="1100" b="1" i="0" u="none" strike="noStrike" dirty="0">
                        <a:solidFill>
                          <a:schemeClr val="bg1"/>
                        </a:solidFill>
                        <a:effectLst/>
                        <a:latin typeface="+mj-lt"/>
                      </a:endParaRPr>
                    </a:p>
                  </a:txBody>
                  <a:tcPr marL="5410" marR="5410" marT="5410" marB="0" anchor="ctr"/>
                </a:tc>
                <a:tc>
                  <a:txBody>
                    <a:bodyPr/>
                    <a:lstStyle/>
                    <a:p>
                      <a:pPr algn="ctr" fontAlgn="ctr"/>
                      <a:r>
                        <a:rPr lang="en-US" sz="1100" u="none" strike="noStrike" dirty="0">
                          <a:effectLst/>
                          <a:latin typeface="+mj-lt"/>
                        </a:rPr>
                        <a:t>Closed</a:t>
                      </a:r>
                      <a:endParaRPr lang="en-US" sz="1100" b="1" i="0" u="none" strike="noStrike" dirty="0">
                        <a:solidFill>
                          <a:schemeClr val="bg1"/>
                        </a:solidFill>
                        <a:effectLst/>
                        <a:latin typeface="+mj-lt"/>
                      </a:endParaRPr>
                    </a:p>
                  </a:txBody>
                  <a:tcPr marL="5410" marR="5410" marT="5410" marB="0" anchor="ctr"/>
                </a:tc>
                <a:tc>
                  <a:txBody>
                    <a:bodyPr/>
                    <a:lstStyle/>
                    <a:p>
                      <a:pPr algn="ctr" fontAlgn="ctr"/>
                      <a:r>
                        <a:rPr lang="en-US" sz="1100" u="none" strike="noStrike" dirty="0">
                          <a:effectLst/>
                          <a:latin typeface="+mj-lt"/>
                        </a:rPr>
                        <a:t>Canceled</a:t>
                      </a:r>
                      <a:endParaRPr lang="en-US" sz="1100" b="1" i="0" u="none" strike="noStrike" dirty="0">
                        <a:solidFill>
                          <a:schemeClr val="bg1"/>
                        </a:solidFill>
                        <a:effectLst/>
                        <a:latin typeface="+mj-lt"/>
                      </a:endParaRPr>
                    </a:p>
                  </a:txBody>
                  <a:tcPr marL="5410" marR="5410" marT="5410" marB="0" anchor="ctr"/>
                </a:tc>
                <a:tc>
                  <a:txBody>
                    <a:bodyPr/>
                    <a:lstStyle/>
                    <a:p>
                      <a:pPr algn="r" fontAlgn="ctr"/>
                      <a:r>
                        <a:rPr lang="en-US" sz="1100" u="none" strike="noStrike" dirty="0">
                          <a:effectLst/>
                          <a:latin typeface="+mj-lt"/>
                        </a:rPr>
                        <a:t>Total</a:t>
                      </a:r>
                      <a:endParaRPr lang="en-US" sz="1100" b="1" i="0" u="none" strike="noStrike" dirty="0">
                        <a:solidFill>
                          <a:schemeClr val="bg1"/>
                        </a:solidFill>
                        <a:effectLst/>
                        <a:latin typeface="+mj-lt"/>
                      </a:endParaRPr>
                    </a:p>
                  </a:txBody>
                  <a:tcPr marL="5410" marR="5410" marT="5410" marB="0" anchor="ctr"/>
                </a:tc>
                <a:extLst>
                  <a:ext uri="{0D108BD9-81ED-4DB2-BD59-A6C34878D82A}">
                    <a16:rowId xmlns:a16="http://schemas.microsoft.com/office/drawing/2014/main" val="4086929522"/>
                  </a:ext>
                </a:extLst>
              </a:tr>
              <a:tr h="130521">
                <a:tc>
                  <a:txBody>
                    <a:bodyPr/>
                    <a:lstStyle/>
                    <a:p>
                      <a:pPr algn="l" fontAlgn="b"/>
                      <a:endParaRPr lang="en-US" sz="1100" b="0" i="0" u="none" strike="noStrike" dirty="0">
                        <a:solidFill>
                          <a:srgbClr val="000000"/>
                        </a:solidFill>
                        <a:effectLst/>
                        <a:latin typeface="+mn-lt"/>
                      </a:endParaRPr>
                    </a:p>
                  </a:txBody>
                  <a:tcPr marL="7620" marR="7620" marT="7620" marB="0" anchor="b"/>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r" fontAlgn="b"/>
                      <a:endParaRPr lang="en-US" sz="1000" b="0"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428730398"/>
                  </a:ext>
                </a:extLst>
              </a:tr>
              <a:tr h="130521">
                <a:tc>
                  <a:txBody>
                    <a:bodyPr/>
                    <a:lstStyle/>
                    <a:p>
                      <a:pPr algn="l" fontAlgn="b"/>
                      <a:endParaRPr lang="en-US" sz="1100" b="0" i="0" u="none" strike="noStrike" dirty="0">
                        <a:solidFill>
                          <a:srgbClr val="000000"/>
                        </a:solidFill>
                        <a:effectLst/>
                        <a:latin typeface="+mn-lt"/>
                      </a:endParaRPr>
                    </a:p>
                  </a:txBody>
                  <a:tcPr marL="7620" marR="7620" marT="7620" marB="0" anchor="b"/>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r" fontAlgn="b"/>
                      <a:endParaRPr lang="en-US" sz="1000" b="0"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1508472195"/>
                  </a:ext>
                </a:extLst>
              </a:tr>
              <a:tr h="130521">
                <a:tc>
                  <a:txBody>
                    <a:bodyPr/>
                    <a:lstStyle/>
                    <a:p>
                      <a:pPr algn="l" fontAlgn="b"/>
                      <a:endParaRPr lang="en-US" sz="1100" b="0" i="0" u="none" strike="noStrike" dirty="0">
                        <a:solidFill>
                          <a:srgbClr val="000000"/>
                        </a:solidFill>
                        <a:effectLst/>
                        <a:latin typeface="+mn-lt"/>
                      </a:endParaRPr>
                    </a:p>
                  </a:txBody>
                  <a:tcPr marL="7620" marR="7620" marT="7620" marB="0" anchor="b"/>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r" fontAlgn="b"/>
                      <a:endParaRPr lang="en-US" sz="1000" b="0"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2296411165"/>
                  </a:ext>
                </a:extLst>
              </a:tr>
              <a:tr h="130521">
                <a:tc>
                  <a:txBody>
                    <a:bodyPr/>
                    <a:lstStyle/>
                    <a:p>
                      <a:pPr algn="l" fontAlgn="b"/>
                      <a:endParaRPr lang="en-US" sz="1100" b="0" i="0" u="none" strike="noStrike" dirty="0">
                        <a:solidFill>
                          <a:srgbClr val="000000"/>
                        </a:solidFill>
                        <a:effectLst/>
                        <a:latin typeface="+mn-lt"/>
                      </a:endParaRPr>
                    </a:p>
                  </a:txBody>
                  <a:tcPr marL="7620" marR="7620" marT="7620" marB="0" anchor="b"/>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r" fontAlgn="b"/>
                      <a:endParaRPr lang="en-US" sz="1000" b="0"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792231617"/>
                  </a:ext>
                </a:extLst>
              </a:tr>
              <a:tr h="130521">
                <a:tc>
                  <a:txBody>
                    <a:bodyPr/>
                    <a:lstStyle/>
                    <a:p>
                      <a:pPr algn="l" fontAlgn="b"/>
                      <a:endParaRPr lang="en-US" sz="1100" b="0" i="0" u="none" strike="noStrike" dirty="0">
                        <a:solidFill>
                          <a:srgbClr val="000000"/>
                        </a:solidFill>
                        <a:effectLst/>
                        <a:latin typeface="+mn-lt"/>
                      </a:endParaRPr>
                    </a:p>
                  </a:txBody>
                  <a:tcPr marL="7620" marR="7620" marT="7620" marB="0" anchor="b"/>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r" fontAlgn="b"/>
                      <a:endParaRPr lang="en-US" sz="1000" b="0"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886221402"/>
                  </a:ext>
                </a:extLst>
              </a:tr>
              <a:tr h="130521">
                <a:tc>
                  <a:txBody>
                    <a:bodyPr/>
                    <a:lstStyle/>
                    <a:p>
                      <a:pPr algn="l" fontAlgn="b"/>
                      <a:endParaRPr lang="en-US" sz="1100" b="0" i="0" u="none" strike="noStrike" dirty="0">
                        <a:solidFill>
                          <a:srgbClr val="000000"/>
                        </a:solidFill>
                        <a:effectLst/>
                        <a:latin typeface="+mn-lt"/>
                      </a:endParaRPr>
                    </a:p>
                  </a:txBody>
                  <a:tcPr marL="7620" marR="7620" marT="7620" marB="0" anchor="b"/>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r" fontAlgn="b"/>
                      <a:endParaRPr lang="en-US" sz="1000" b="0"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3228697797"/>
                  </a:ext>
                </a:extLst>
              </a:tr>
              <a:tr h="130521">
                <a:tc>
                  <a:txBody>
                    <a:bodyPr/>
                    <a:lstStyle/>
                    <a:p>
                      <a:pPr algn="l" fontAlgn="b"/>
                      <a:endParaRPr lang="en-US" sz="1100" b="0" i="0" u="none" strike="noStrike" dirty="0">
                        <a:solidFill>
                          <a:srgbClr val="000000"/>
                        </a:solidFill>
                        <a:effectLst/>
                        <a:latin typeface="+mn-lt"/>
                      </a:endParaRPr>
                    </a:p>
                  </a:txBody>
                  <a:tcPr marL="7620" marR="7620" marT="7620" marB="0" anchor="b"/>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ctr" fontAlgn="b"/>
                      <a:endParaRPr lang="en-US" sz="1000" b="0" i="0" u="none" strike="noStrike" dirty="0">
                        <a:solidFill>
                          <a:srgbClr val="000000"/>
                        </a:solidFill>
                        <a:effectLst/>
                        <a:latin typeface="+mj-lt"/>
                      </a:endParaRPr>
                    </a:p>
                  </a:txBody>
                  <a:tcPr marL="6350" marR="6350" marT="6350" marB="0"/>
                </a:tc>
                <a:tc>
                  <a:txBody>
                    <a:bodyPr/>
                    <a:lstStyle/>
                    <a:p>
                      <a:pPr algn="r" fontAlgn="b"/>
                      <a:endParaRPr lang="en-US" sz="1000" b="0"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2688700690"/>
                  </a:ext>
                </a:extLst>
              </a:tr>
              <a:tr h="183206">
                <a:tc>
                  <a:txBody>
                    <a:bodyPr/>
                    <a:lstStyle/>
                    <a:p>
                      <a:pPr algn="l" fontAlgn="b"/>
                      <a:r>
                        <a:rPr lang="en-US" sz="1100" u="none" strike="noStrike" dirty="0">
                          <a:effectLst/>
                          <a:latin typeface="+mj-lt"/>
                        </a:rPr>
                        <a:t>Grand Total</a:t>
                      </a:r>
                      <a:endParaRPr lang="en-US" sz="1100" b="1" i="0" u="none" strike="noStrike" dirty="0">
                        <a:solidFill>
                          <a:srgbClr val="000000"/>
                        </a:solidFill>
                        <a:effectLst/>
                        <a:latin typeface="+mj-lt"/>
                      </a:endParaRPr>
                    </a:p>
                  </a:txBody>
                  <a:tcPr marL="6350" marR="6350" marT="6350" marB="0"/>
                </a:tc>
                <a:tc>
                  <a:txBody>
                    <a:bodyPr/>
                    <a:lstStyle/>
                    <a:p>
                      <a:pPr algn="ctr" fontAlgn="b"/>
                      <a:endParaRPr lang="en-US" sz="1100" b="1" i="0" u="none" strike="noStrike" dirty="0">
                        <a:solidFill>
                          <a:srgbClr val="000000"/>
                        </a:solidFill>
                        <a:effectLst/>
                        <a:latin typeface="+mj-lt"/>
                      </a:endParaRPr>
                    </a:p>
                  </a:txBody>
                  <a:tcPr marL="6350" marR="6350" marT="6350" marB="0"/>
                </a:tc>
                <a:tc>
                  <a:txBody>
                    <a:bodyPr/>
                    <a:lstStyle/>
                    <a:p>
                      <a:pPr algn="ctr" fontAlgn="b"/>
                      <a:endParaRPr lang="en-US" sz="1100" b="1" i="0" u="none" strike="noStrike" dirty="0">
                        <a:solidFill>
                          <a:srgbClr val="000000"/>
                        </a:solidFill>
                        <a:effectLst/>
                        <a:latin typeface="+mj-lt"/>
                      </a:endParaRPr>
                    </a:p>
                  </a:txBody>
                  <a:tcPr marL="6350" marR="6350" marT="6350" marB="0"/>
                </a:tc>
                <a:tc>
                  <a:txBody>
                    <a:bodyPr/>
                    <a:lstStyle/>
                    <a:p>
                      <a:pPr algn="ctr" fontAlgn="b"/>
                      <a:endParaRPr lang="en-US" sz="1100" b="1" i="0" u="none" strike="noStrike" dirty="0">
                        <a:solidFill>
                          <a:srgbClr val="000000"/>
                        </a:solidFill>
                        <a:effectLst/>
                        <a:latin typeface="+mj-lt"/>
                      </a:endParaRPr>
                    </a:p>
                  </a:txBody>
                  <a:tcPr marL="6350" marR="6350" marT="6350" marB="0"/>
                </a:tc>
                <a:tc>
                  <a:txBody>
                    <a:bodyPr/>
                    <a:lstStyle/>
                    <a:p>
                      <a:pPr algn="ctr" fontAlgn="b"/>
                      <a:endParaRPr lang="en-US" sz="1100" b="1" i="0" u="none" strike="noStrike" dirty="0">
                        <a:solidFill>
                          <a:srgbClr val="000000"/>
                        </a:solidFill>
                        <a:effectLst/>
                        <a:latin typeface="+mj-lt"/>
                      </a:endParaRPr>
                    </a:p>
                  </a:txBody>
                  <a:tcPr marL="6350" marR="6350" marT="6350" marB="0"/>
                </a:tc>
                <a:tc>
                  <a:txBody>
                    <a:bodyPr/>
                    <a:lstStyle/>
                    <a:p>
                      <a:pPr algn="ctr" fontAlgn="b"/>
                      <a:endParaRPr lang="en-US" sz="1100" b="1" i="0" u="none" strike="noStrike" dirty="0">
                        <a:solidFill>
                          <a:srgbClr val="000000"/>
                        </a:solidFill>
                        <a:effectLst/>
                        <a:latin typeface="+mj-lt"/>
                      </a:endParaRPr>
                    </a:p>
                  </a:txBody>
                  <a:tcPr marL="6350" marR="6350" marT="6350" marB="0"/>
                </a:tc>
                <a:tc>
                  <a:txBody>
                    <a:bodyPr/>
                    <a:lstStyle/>
                    <a:p>
                      <a:pPr algn="ctr" fontAlgn="b"/>
                      <a:endParaRPr lang="en-US" sz="1100" b="1" i="0" u="none" strike="noStrike" dirty="0">
                        <a:solidFill>
                          <a:srgbClr val="000000"/>
                        </a:solidFill>
                        <a:effectLst/>
                        <a:latin typeface="+mj-lt"/>
                      </a:endParaRPr>
                    </a:p>
                  </a:txBody>
                  <a:tcPr marL="6350" marR="6350" marT="6350" marB="0"/>
                </a:tc>
                <a:tc>
                  <a:txBody>
                    <a:bodyPr/>
                    <a:lstStyle/>
                    <a:p>
                      <a:pPr algn="ctr" fontAlgn="b"/>
                      <a:endParaRPr lang="en-US" sz="1100" b="1" i="0" u="none" strike="noStrike" dirty="0">
                        <a:solidFill>
                          <a:srgbClr val="000000"/>
                        </a:solidFill>
                        <a:effectLst/>
                        <a:latin typeface="+mj-lt"/>
                      </a:endParaRPr>
                    </a:p>
                  </a:txBody>
                  <a:tcPr marL="6350" marR="6350" marT="6350" marB="0"/>
                </a:tc>
                <a:tc>
                  <a:txBody>
                    <a:bodyPr/>
                    <a:lstStyle/>
                    <a:p>
                      <a:pPr algn="ctr" fontAlgn="b"/>
                      <a:endParaRPr lang="en-US" sz="1100" b="1" i="0" u="none" strike="noStrike" dirty="0">
                        <a:solidFill>
                          <a:srgbClr val="000000"/>
                        </a:solidFill>
                        <a:effectLst/>
                        <a:latin typeface="+mj-lt"/>
                      </a:endParaRPr>
                    </a:p>
                  </a:txBody>
                  <a:tcPr marL="6350" marR="6350" marT="6350" marB="0"/>
                </a:tc>
                <a:tc>
                  <a:txBody>
                    <a:bodyPr/>
                    <a:lstStyle/>
                    <a:p>
                      <a:pPr algn="r" fontAlgn="b"/>
                      <a:endParaRPr lang="en-US" sz="1100" b="1" i="0" u="none" strike="noStrike" dirty="0">
                        <a:solidFill>
                          <a:srgbClr val="000000"/>
                        </a:solidFill>
                        <a:effectLst/>
                        <a:latin typeface="+mj-lt"/>
                      </a:endParaRPr>
                    </a:p>
                  </a:txBody>
                  <a:tcPr marL="6350" marR="6350" marT="6350" marB="0"/>
                </a:tc>
                <a:extLst>
                  <a:ext uri="{0D108BD9-81ED-4DB2-BD59-A6C34878D82A}">
                    <a16:rowId xmlns:a16="http://schemas.microsoft.com/office/drawing/2014/main" val="3172596753"/>
                  </a:ext>
                </a:extLst>
              </a:tr>
            </a:tbl>
          </a:graphicData>
        </a:graphic>
      </p:graphicFrame>
      <p:sp>
        <p:nvSpPr>
          <p:cNvPr id="7" name="CR by Cat Subcat Title">
            <a:extLst>
              <a:ext uri="{FF2B5EF4-FFF2-40B4-BE49-F238E27FC236}">
                <a16:creationId xmlns:a16="http://schemas.microsoft.com/office/drawing/2014/main" id="{8F02BBBF-6C66-4B01-8E12-92190A1B2BD3}"/>
              </a:ext>
            </a:extLst>
          </p:cNvPr>
          <p:cNvSpPr txBox="1">
            <a:spLocks/>
          </p:cNvSpPr>
          <p:nvPr/>
        </p:nvSpPr>
        <p:spPr bwMode="gray">
          <a:xfrm>
            <a:off x="497311" y="2704306"/>
            <a:ext cx="11188700" cy="361454"/>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dirty="0"/>
              <a:t>CR by Category and Subcategory</a:t>
            </a:r>
          </a:p>
        </p:txBody>
      </p:sp>
    </p:spTree>
    <p:extLst>
      <p:ext uri="{BB962C8B-B14F-4D97-AF65-F5344CB8AC3E}">
        <p14:creationId xmlns:p14="http://schemas.microsoft.com/office/powerpoint/2010/main" val="2940667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op 5 CR Table">
            <a:extLst>
              <a:ext uri="{FF2B5EF4-FFF2-40B4-BE49-F238E27FC236}">
                <a16:creationId xmlns:a16="http://schemas.microsoft.com/office/drawing/2014/main" id="{00377697-E89D-4D86-BCCB-FE6A6053F47A}"/>
              </a:ext>
            </a:extLst>
          </p:cNvPr>
          <p:cNvGraphicFramePr>
            <a:graphicFrameLocks noGrp="1"/>
          </p:cNvGraphicFramePr>
          <p:nvPr>
            <p:extLst>
              <p:ext uri="{D42A27DB-BD31-4B8C-83A1-F6EECF244321}">
                <p14:modId xmlns:p14="http://schemas.microsoft.com/office/powerpoint/2010/main" val="88117706"/>
              </p:ext>
            </p:extLst>
          </p:nvPr>
        </p:nvGraphicFramePr>
        <p:xfrm>
          <a:off x="515866" y="923448"/>
          <a:ext cx="11241250" cy="1227455"/>
        </p:xfrm>
        <a:graphic>
          <a:graphicData uri="http://schemas.openxmlformats.org/drawingml/2006/table">
            <a:tbl>
              <a:tblPr firstRow="1" lastRow="1" bandRow="1">
                <a:tableStyleId>{C083E6E3-FA7D-4D7B-A595-EF9225AFEA82}</a:tableStyleId>
              </a:tblPr>
              <a:tblGrid>
                <a:gridCol w="10454321">
                  <a:extLst>
                    <a:ext uri="{9D8B030D-6E8A-4147-A177-3AD203B41FA5}">
                      <a16:colId xmlns:a16="http://schemas.microsoft.com/office/drawing/2014/main" val="2286060330"/>
                    </a:ext>
                  </a:extLst>
                </a:gridCol>
                <a:gridCol w="786929">
                  <a:extLst>
                    <a:ext uri="{9D8B030D-6E8A-4147-A177-3AD203B41FA5}">
                      <a16:colId xmlns:a16="http://schemas.microsoft.com/office/drawing/2014/main" val="135854896"/>
                    </a:ext>
                  </a:extLst>
                </a:gridCol>
              </a:tblGrid>
              <a:tr h="61752">
                <a:tc>
                  <a:txBody>
                    <a:bodyPr/>
                    <a:lstStyle/>
                    <a:p>
                      <a:pPr algn="l" fontAlgn="b"/>
                      <a:r>
                        <a:rPr lang="en-US" sz="1100" b="1" i="0" u="none" strike="noStrike" dirty="0">
                          <a:solidFill>
                            <a:srgbClr val="000000"/>
                          </a:solidFill>
                          <a:effectLst/>
                          <a:latin typeface="+mj-lt"/>
                        </a:rPr>
                        <a:t>Short Description</a:t>
                      </a:r>
                    </a:p>
                  </a:txBody>
                  <a:tcPr marL="6350" marR="6350" marT="6350" marB="0" anchor="ctr"/>
                </a:tc>
                <a:tc>
                  <a:txBody>
                    <a:bodyPr/>
                    <a:lstStyle/>
                    <a:p>
                      <a:pPr algn="r" fontAlgn="b"/>
                      <a:r>
                        <a:rPr lang="en-US" sz="1100" b="1" i="0" u="none" strike="noStrike" dirty="0">
                          <a:solidFill>
                            <a:srgbClr val="000000"/>
                          </a:solidFill>
                          <a:effectLst/>
                          <a:latin typeface="+mj-lt"/>
                        </a:rPr>
                        <a:t>Total</a:t>
                      </a:r>
                    </a:p>
                  </a:txBody>
                  <a:tcPr marL="6350" marR="6350" marT="6350" marB="0" anchor="ctr"/>
                </a:tc>
                <a:extLst>
                  <a:ext uri="{0D108BD9-81ED-4DB2-BD59-A6C34878D82A}">
                    <a16:rowId xmlns:a16="http://schemas.microsoft.com/office/drawing/2014/main" val="4251851461"/>
                  </a:ext>
                </a:extLst>
              </a:tr>
              <a:tr h="120771">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75911902"/>
                  </a:ext>
                </a:extLst>
              </a:tr>
              <a:tr h="6175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3190035745"/>
                  </a:ext>
                </a:extLst>
              </a:tr>
              <a:tr h="120771">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666164863"/>
                  </a:ext>
                </a:extLst>
              </a:tr>
              <a:tr h="6175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3658061319"/>
                  </a:ext>
                </a:extLst>
              </a:tr>
              <a:tr h="61752">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223242967"/>
                  </a:ext>
                </a:extLst>
              </a:tr>
              <a:tr h="61752">
                <a:tc>
                  <a:txBody>
                    <a:bodyPr/>
                    <a:lstStyle/>
                    <a:p>
                      <a:pPr algn="l" fontAlgn="b"/>
                      <a:r>
                        <a:rPr lang="en-US" sz="1100" b="1" i="0" u="none" strike="noStrike" dirty="0">
                          <a:solidFill>
                            <a:srgbClr val="000000"/>
                          </a:solidFill>
                          <a:effectLst/>
                          <a:latin typeface="+mj-lt"/>
                        </a:rPr>
                        <a:t>Grand Total</a:t>
                      </a:r>
                    </a:p>
                  </a:txBody>
                  <a:tcPr marL="9525" marR="9525" marT="9525" marB="0"/>
                </a:tc>
                <a:tc>
                  <a:txBody>
                    <a:bodyPr/>
                    <a:lstStyle/>
                    <a:p>
                      <a:pPr algn="r" fontAlgn="b"/>
                      <a:endParaRPr lang="en-US" sz="1100" b="1" i="0" u="none" strike="noStrike" dirty="0">
                        <a:solidFill>
                          <a:srgbClr val="000000"/>
                        </a:solidFill>
                        <a:effectLst/>
                        <a:latin typeface="+mj-lt"/>
                      </a:endParaRPr>
                    </a:p>
                  </a:txBody>
                  <a:tcPr marL="9525" marR="9525" marT="9525" marB="0"/>
                </a:tc>
                <a:extLst>
                  <a:ext uri="{0D108BD9-81ED-4DB2-BD59-A6C34878D82A}">
                    <a16:rowId xmlns:a16="http://schemas.microsoft.com/office/drawing/2014/main" val="2352776472"/>
                  </a:ext>
                </a:extLst>
              </a:tr>
            </a:tbl>
          </a:graphicData>
        </a:graphic>
      </p:graphicFrame>
      <p:sp>
        <p:nvSpPr>
          <p:cNvPr id="4" name="Top 5 CR Title">
            <a:extLst>
              <a:ext uri="{FF2B5EF4-FFF2-40B4-BE49-F238E27FC236}">
                <a16:creationId xmlns:a16="http://schemas.microsoft.com/office/drawing/2014/main" id="{F8AA2EC7-AB8C-453D-B0F4-A700C005DCCD}"/>
              </a:ext>
            </a:extLst>
          </p:cNvPr>
          <p:cNvSpPr txBox="1">
            <a:spLocks/>
          </p:cNvSpPr>
          <p:nvPr/>
        </p:nvSpPr>
        <p:spPr bwMode="gray">
          <a:xfrm>
            <a:off x="501650" y="411237"/>
            <a:ext cx="11188700" cy="360446"/>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US" dirty="0"/>
              <a:t>Top 5 CR Types</a:t>
            </a:r>
          </a:p>
        </p:txBody>
      </p:sp>
    </p:spTree>
    <p:extLst>
      <p:ext uri="{BB962C8B-B14F-4D97-AF65-F5344CB8AC3E}">
        <p14:creationId xmlns:p14="http://schemas.microsoft.com/office/powerpoint/2010/main" val="21100085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quest Slide Title"/>
          <p:cNvSpPr>
            <a:spLocks noGrp="1"/>
          </p:cNvSpPr>
          <p:nvPr>
            <p:ph type="title"/>
          </p:nvPr>
        </p:nvSpPr>
        <p:spPr/>
        <p:txBody>
          <a:bodyPr/>
          <a:lstStyle/>
          <a:p>
            <a:r>
              <a:rPr lang="en-US" dirty="0"/>
              <a:t>Request</a:t>
            </a:r>
          </a:p>
        </p:txBody>
      </p:sp>
      <p:sp>
        <p:nvSpPr>
          <p:cNvPr id="6" name="Request Text box"/>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864248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erall Request Title">
            <a:extLst>
              <a:ext uri="{FF2B5EF4-FFF2-40B4-BE49-F238E27FC236}">
                <a16:creationId xmlns:a16="http://schemas.microsoft.com/office/drawing/2014/main" id="{026A945E-9FCA-4AD8-A713-083DE2E02B7A}"/>
              </a:ext>
            </a:extLst>
          </p:cNvPr>
          <p:cNvSpPr>
            <a:spLocks noGrp="1"/>
          </p:cNvSpPr>
          <p:nvPr>
            <p:ph type="title"/>
          </p:nvPr>
        </p:nvSpPr>
        <p:spPr>
          <a:xfrm>
            <a:off x="469900" y="402586"/>
            <a:ext cx="11252200" cy="388157"/>
          </a:xfrm>
        </p:spPr>
        <p:txBody>
          <a:bodyPr/>
          <a:lstStyle/>
          <a:p>
            <a:r>
              <a:rPr lang="en-US" dirty="0"/>
              <a:t>Overall Request Summary</a:t>
            </a:r>
          </a:p>
        </p:txBody>
      </p:sp>
      <p:graphicFrame>
        <p:nvGraphicFramePr>
          <p:cNvPr id="4" name="Overall Request Table">
            <a:extLst>
              <a:ext uri="{FF2B5EF4-FFF2-40B4-BE49-F238E27FC236}">
                <a16:creationId xmlns:a16="http://schemas.microsoft.com/office/drawing/2014/main" id="{C4F9AECB-1F21-4B6B-9863-8BB0E8BBFCE4}"/>
              </a:ext>
            </a:extLst>
          </p:cNvPr>
          <p:cNvGraphicFramePr>
            <a:graphicFrameLocks noGrp="1"/>
          </p:cNvGraphicFramePr>
          <p:nvPr>
            <p:extLst>
              <p:ext uri="{D42A27DB-BD31-4B8C-83A1-F6EECF244321}">
                <p14:modId xmlns:p14="http://schemas.microsoft.com/office/powerpoint/2010/main" val="220765208"/>
              </p:ext>
            </p:extLst>
          </p:nvPr>
        </p:nvGraphicFramePr>
        <p:xfrm>
          <a:off x="469901" y="852387"/>
          <a:ext cx="11252200" cy="4601184"/>
        </p:xfrm>
        <a:graphic>
          <a:graphicData uri="http://schemas.openxmlformats.org/drawingml/2006/table">
            <a:tbl>
              <a:tblPr firstRow="1" lastRow="1" lastCol="1" bandRow="1">
                <a:tableStyleId>{C083E6E3-FA7D-4D7B-A595-EF9225AFEA82}</a:tableStyleId>
              </a:tblPr>
              <a:tblGrid>
                <a:gridCol w="4660788">
                  <a:extLst>
                    <a:ext uri="{9D8B030D-6E8A-4147-A177-3AD203B41FA5}">
                      <a16:colId xmlns:a16="http://schemas.microsoft.com/office/drawing/2014/main" val="144039445"/>
                    </a:ext>
                  </a:extLst>
                </a:gridCol>
                <a:gridCol w="6045376">
                  <a:extLst>
                    <a:ext uri="{9D8B030D-6E8A-4147-A177-3AD203B41FA5}">
                      <a16:colId xmlns:a16="http://schemas.microsoft.com/office/drawing/2014/main" val="3013831098"/>
                    </a:ext>
                  </a:extLst>
                </a:gridCol>
                <a:gridCol w="546036">
                  <a:extLst>
                    <a:ext uri="{9D8B030D-6E8A-4147-A177-3AD203B41FA5}">
                      <a16:colId xmlns:a16="http://schemas.microsoft.com/office/drawing/2014/main" val="2764396739"/>
                    </a:ext>
                  </a:extLst>
                </a:gridCol>
              </a:tblGrid>
              <a:tr h="46675">
                <a:tc>
                  <a:txBody>
                    <a:bodyPr/>
                    <a:lstStyle/>
                    <a:p>
                      <a:pPr algn="l" fontAlgn="b"/>
                      <a:r>
                        <a:rPr lang="en-US" sz="1100" u="none" strike="noStrike" dirty="0">
                          <a:effectLst/>
                          <a:latin typeface="+mj-lt"/>
                        </a:rPr>
                        <a:t>Item</a:t>
                      </a:r>
                      <a:endParaRPr lang="en-US" sz="1100" b="1" i="0" u="none" strike="noStrike" dirty="0">
                        <a:solidFill>
                          <a:srgbClr val="000000"/>
                        </a:solidFill>
                        <a:effectLst/>
                        <a:latin typeface="+mj-lt"/>
                      </a:endParaRPr>
                    </a:p>
                  </a:txBody>
                  <a:tcPr marL="4419" marR="4419" marT="4419" marB="0" anchor="b"/>
                </a:tc>
                <a:tc>
                  <a:txBody>
                    <a:bodyPr/>
                    <a:lstStyle/>
                    <a:p>
                      <a:pPr algn="l" fontAlgn="b"/>
                      <a:r>
                        <a:rPr lang="en-US" sz="1100" u="none" strike="noStrike" dirty="0">
                          <a:effectLst/>
                          <a:latin typeface="+mj-lt"/>
                        </a:rPr>
                        <a:t>Short description</a:t>
                      </a:r>
                      <a:endParaRPr lang="en-US" sz="1100" b="1" i="0" u="none" strike="noStrike" dirty="0">
                        <a:solidFill>
                          <a:srgbClr val="000000"/>
                        </a:solidFill>
                        <a:effectLst/>
                        <a:latin typeface="+mj-lt"/>
                      </a:endParaRPr>
                    </a:p>
                  </a:txBody>
                  <a:tcPr marL="4419" marR="4419" marT="4419" marB="0" anchor="b"/>
                </a:tc>
                <a:tc>
                  <a:txBody>
                    <a:bodyPr/>
                    <a:lstStyle/>
                    <a:p>
                      <a:pPr algn="r" fontAlgn="b"/>
                      <a:r>
                        <a:rPr lang="en-US" sz="1100" u="none" strike="noStrike" dirty="0">
                          <a:effectLst/>
                        </a:rPr>
                        <a:t>Total</a:t>
                      </a:r>
                      <a:endParaRPr lang="en-US" sz="1100" b="1" i="0" u="none" strike="noStrike" dirty="0">
                        <a:solidFill>
                          <a:srgbClr val="000000"/>
                        </a:solidFill>
                        <a:effectLst/>
                        <a:latin typeface="+mj-lt"/>
                      </a:endParaRPr>
                    </a:p>
                  </a:txBody>
                  <a:tcPr marL="4419" marR="4419" marT="4419" marB="0" anchor="b"/>
                </a:tc>
                <a:extLst>
                  <a:ext uri="{0D108BD9-81ED-4DB2-BD59-A6C34878D82A}">
                    <a16:rowId xmlns:a16="http://schemas.microsoft.com/office/drawing/2014/main" val="1902866629"/>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45247904"/>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168705379"/>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868105612"/>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273038035"/>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955827592"/>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244676888"/>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131963216"/>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441864893"/>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381284817"/>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150601916"/>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076060594"/>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854940321"/>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836036072"/>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867028977"/>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4035256744"/>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240225270"/>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840863043"/>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850208957"/>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484926120"/>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547934717"/>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048041145"/>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900772184"/>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442340503"/>
                  </a:ext>
                </a:extLst>
              </a:tr>
              <a:tr h="46675">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l" fontAlgn="b"/>
                      <a:endParaRPr lang="en-US" sz="1100" b="0" i="0" u="none" strike="noStrike" dirty="0">
                        <a:solidFill>
                          <a:srgbClr val="000000"/>
                        </a:solidFill>
                        <a:effectLst/>
                        <a:latin typeface="+mj-lt"/>
                      </a:endParaRPr>
                    </a:p>
                  </a:txBody>
                  <a:tcPr marL="7620" marR="7620" marT="7620" marB="0" anchor="b"/>
                </a:tc>
                <a:tc>
                  <a:txBody>
                    <a:bodyPr/>
                    <a:lstStyle/>
                    <a:p>
                      <a:pPr algn="r" fontAlgn="b"/>
                      <a:endParaRPr lang="en-US" sz="11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3638133008"/>
                  </a:ext>
                </a:extLst>
              </a:tr>
              <a:tr h="46675">
                <a:tc>
                  <a:txBody>
                    <a:bodyPr/>
                    <a:lstStyle/>
                    <a:p>
                      <a:pPr algn="l" fontAlgn="b"/>
                      <a:r>
                        <a:rPr lang="en-US" sz="1100" b="1" i="0" u="none" strike="noStrike" dirty="0">
                          <a:solidFill>
                            <a:srgbClr val="000000"/>
                          </a:solidFill>
                          <a:effectLst/>
                          <a:latin typeface="+mj-lt"/>
                        </a:rPr>
                        <a:t>Grand Total</a:t>
                      </a:r>
                    </a:p>
                  </a:txBody>
                  <a:tcPr marL="7620" marR="7620" marT="7620" marB="0" anchor="b"/>
                </a:tc>
                <a:tc>
                  <a:txBody>
                    <a:bodyPr/>
                    <a:lstStyle/>
                    <a:p>
                      <a:pPr algn="l" fontAlgn="b"/>
                      <a:endParaRPr lang="en-US" sz="1100" b="1" i="0" u="none" strike="noStrike" dirty="0">
                        <a:solidFill>
                          <a:srgbClr val="000000"/>
                        </a:solidFill>
                        <a:effectLst/>
                        <a:latin typeface="+mj-lt"/>
                      </a:endParaRPr>
                    </a:p>
                  </a:txBody>
                  <a:tcPr marL="7620" marR="7620" marT="7620" marB="0" anchor="b"/>
                </a:tc>
                <a:tc>
                  <a:txBody>
                    <a:bodyPr/>
                    <a:lstStyle/>
                    <a:p>
                      <a:pPr algn="r" fontAlgn="b"/>
                      <a:endParaRPr lang="en-US" sz="1100" b="1"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2265974885"/>
                  </a:ext>
                </a:extLst>
              </a:tr>
            </a:tbl>
          </a:graphicData>
        </a:graphic>
      </p:graphicFrame>
    </p:spTree>
    <p:extLst>
      <p:ext uri="{BB962C8B-B14F-4D97-AF65-F5344CB8AC3E}">
        <p14:creationId xmlns:p14="http://schemas.microsoft.com/office/powerpoint/2010/main" val="36020294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16_9 onscreen">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extLst>
    <a:ext uri="{05A4C25C-085E-4340-85A3-A5531E510DB2}">
      <thm15:themeFamily xmlns:thm15="http://schemas.microsoft.com/office/thememl/2012/main" name="Deloitte 16_9 onscreen" id="{5BF5B43D-7990-4CDA-BE48-497BCBC1470C}" vid="{BE4EDB12-465C-4398-86A0-E4F2803CBF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F5658E19E62C4B97A26DE2A9C5AABF" ma:contentTypeVersion="0" ma:contentTypeDescription="Create a new document." ma:contentTypeScope="" ma:versionID="75a5b8567335a067c4a443d80318f51d">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61E63E-4F14-46BF-868D-AD64BA7536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A05E49B-70B5-4FEC-89D5-F69F52BE5B81}">
  <ds:schemaRefs>
    <ds:schemaRef ds:uri="http://purl.org/dc/dcmitype/"/>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purl.org/dc/elements/1.1/"/>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512E9EB6-BE14-4E9B-B53A-6D95BDD731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Deloitte 16_9 onscreen</Template>
  <TotalTime>1520</TotalTime>
  <Words>303</Words>
  <Application>Microsoft Office PowerPoint</Application>
  <PresentationFormat>Widescreen</PresentationFormat>
  <Paragraphs>74</Paragraphs>
  <Slides>10</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Verdana</vt:lpstr>
      <vt:lpstr>Deloitte 16_9 onscreen</vt:lpstr>
      <vt:lpstr>think-cell Slide</vt:lpstr>
      <vt:lpstr>PowerPoint Presentation</vt:lpstr>
      <vt:lpstr>Incidents</vt:lpstr>
      <vt:lpstr>Overall Incident Summary</vt:lpstr>
      <vt:lpstr>Incidents by Category and Subcategory </vt:lpstr>
      <vt:lpstr>Change Request</vt:lpstr>
      <vt:lpstr>Overall Change Request Summary</vt:lpstr>
      <vt:lpstr>PowerPoint Presentation</vt:lpstr>
      <vt:lpstr>Request</vt:lpstr>
      <vt:lpstr>Overall Request Summary</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Gatti, Anush Narayana</dc:creator>
  <cp:lastModifiedBy>Mandal, Priya</cp:lastModifiedBy>
  <cp:revision>83</cp:revision>
  <cp:lastPrinted>2014-06-25T02:16:22Z</cp:lastPrinted>
  <dcterms:created xsi:type="dcterms:W3CDTF">2020-07-11T14:39:57Z</dcterms:created>
  <dcterms:modified xsi:type="dcterms:W3CDTF">2024-10-05T08:48:26Z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0x0101003BF5658E19E62C4B97A26DE2A9C5AABF</vt:lpwstr>
  </property>
  <property fmtid="{D5CDD505-2E9C-101B-9397-08002B2CF9AE}" pid="3" name="MSIP_Label_ea60d57e-af5b-4752-ac57-3e4f28ca11dc_Enabled">
    <vt:lpwstr>true</vt:lpwstr>
  </property>
  <property fmtid="{D5CDD505-2E9C-101B-9397-08002B2CF9AE}" pid="4" name="MSIP_Label_ea60d57e-af5b-4752-ac57-3e4f28ca11dc_SetDate">
    <vt:lpwstr>2021-05-30T07:12:38Z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1ab10e2f-4d30-4853-8a82-a8de99508308</vt:lpwstr>
  </property>
  <property fmtid="{D5CDD505-2E9C-101B-9397-08002B2CF9AE}" pid="9" name="MSIP_Label_ea60d57e-af5b-4752-ac57-3e4f28ca11dc_ContentBits">
    <vt:lpwstr>0</vt:lpwstr>
  </property>
</Properties>
</file>