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4B4A5-B17D-A17E-A50B-9A38FDFC0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492FC3-3BC1-0FFD-32E4-CECCD291B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A1707D-BA24-1388-B6D4-E38BB12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91539E-3EEA-5C9D-23E8-09618B4C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5FD2B8-91E0-341A-0313-DA40137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25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EC7FA-CB7E-4310-451D-9F959CCF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4D66D3-D2DD-123E-4CE7-8187D4B0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956811-86DF-96B2-6967-951CEA20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609B7-9CEB-53E2-D6EB-C34CA1D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2B54F6-EA68-8D60-C9B6-51B8036C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7AA3469-E2A3-9554-9BF7-85DCC03F1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022610-62E7-368D-2922-DBC9667B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E3FE35-5C85-56D9-D5F0-15AA370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092066-E05B-2F2F-6926-B18775C3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D61957-AB59-FD87-6B86-3B4FBD78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63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3D6D91-9C92-B3D4-712E-7F97E900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E22FF-ADEA-F513-48BE-9A97BA1F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AAAAA-2DD6-C8C5-E541-41293363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82AA66-E9C5-382F-301F-4A53EAE5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726A9E-91E0-3BCB-10AD-DDA2B4F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4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6CCB7-C318-CEB2-9727-8AF84C0A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52BA2D-01A0-10E6-1630-A7D1C1B6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E11F80-48E8-E738-7229-A752D169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69DB6D-30B0-C85C-1E0F-8171E84B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5EB4E-7752-DED9-2118-27FACBAA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95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49934-2069-5BE1-D9AD-039F5945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582F7-67A6-6679-F22C-AAA6E9805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31E8E0-FC56-6EB6-DDED-CEB01DEC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1CE625-1188-AED6-07C6-3E93B7EC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AA6128-9983-0D59-D6C6-3569BB17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2EC681-E929-E499-3B28-1E402AAD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25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5323B-3021-7A1B-8674-5A7A8DD3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7B1BA8-1B3C-C4AC-E0C8-AB4617C1B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A19FA8-7EB0-DA46-B2F3-B25DE4B0D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75696B6-1B4A-FB69-DAC8-BDEA15F09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2023C7-29CA-4817-9891-1F8DCE54C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B7A3CD-596E-1CDB-4B42-DB6320EB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6448E9-25B1-8F66-7CA5-177C31EF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03F1035-352F-095B-4A2D-DCE228EA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58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F70C4-CF94-D700-F118-F867C407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1A10F0-B7D9-9665-146D-84F735C4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0E767EF-1A7B-DA21-F77F-204B63C8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6C97A7-2582-2B57-A562-D98CC65E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65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9584D4-726D-440F-738C-6619A1C1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F37935-13AA-846A-686E-61135A1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4DED1-B08F-CFB3-E523-02A3D1A0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21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0B59B-FFBC-55F4-BD2E-E50BCB13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BC843D-C42F-C25A-EC61-F4072327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8052B5-1B90-76F5-51DB-697FE8539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249317-8B31-A574-CE76-157940EF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98D9AA-CCDD-5DD3-4788-5F10C5A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3D5FDB-29CC-B015-CC61-38B90C42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54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1DFCE-0553-C5B5-2AB3-696927BD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60352E-8E88-1160-0C50-20243EA6C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FC11F2-183E-796B-65EA-72425AC1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3312BD-F92C-CFFC-78C7-C97E0EE5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D1EDC-7997-BE4F-0E76-C7BA1C83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093655-1756-F71E-EEFA-952F792C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2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364EBE-D44B-A4FE-73BB-E9E5DDD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96D0FD-3A2B-5D73-EB1C-4C8F5656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9C77B4-6A42-BFD4-7BDE-FD96CACE0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89D1-B803-4058-A9B5-22EC576A8667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EA4F70-3F23-AA85-C5E3-171ABE8FF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FEF5A-72DD-6574-BCC2-52AB11F9E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CC59-1AFA-4EED-9D9C-0035F6915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6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EF9759C-FF3A-351B-CBAE-83834176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0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Leandro Pitturelli</dc:creator>
  <cp:lastModifiedBy>Leandro Pitturelli</cp:lastModifiedBy>
  <cp:revision>1</cp:revision>
  <dcterms:created xsi:type="dcterms:W3CDTF">2023-10-19T21:54:29Z</dcterms:created>
  <dcterms:modified xsi:type="dcterms:W3CDTF">2023-10-19T21:55:11Z</dcterms:modified>
</cp:coreProperties>
</file>