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A3D5D-AC76-7D82-55F9-29CF4055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EC3285-E6EC-2E7F-033C-DDC8FF43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346C7-2F36-14A5-6BC5-D71DE296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53FCA-7629-8F10-CF70-DAFB0D01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EA466-A454-C4F8-9E3A-ECBBBF8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9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DD942-1DC2-92F2-C555-287D1C33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B1DE45-71CB-C327-D28D-3AE53892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0EAFC-3916-E9E4-166D-9D694F7B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A7996-A0EE-8E66-A9AE-E43B4B25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B46CA-D78B-4CB9-B262-65763588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34D31-50EC-2CA0-CC17-17962A6B3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48B767-732A-EADC-2913-432AA42E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ADFF8-BA40-C704-AC59-2738F58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99FAC-5982-D504-2FFE-75CD6684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C2C0B-E9A3-C186-4F1C-0D38288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5C336-1917-62A6-7A4C-4E06F56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E6B62-3208-B37F-10C6-12CE381C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126CA-090C-6C82-33ED-08E390C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C88AC-58E7-C6E2-23FD-A8419209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3D130-B72B-4F53-A30E-4FC86F0B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E1371-5E62-E0FB-1122-5433EC2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2F37C-557C-E624-40A2-5CCF066F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9F46-0F56-511B-DDF2-D754562C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8BA71-B5FF-F926-C327-6A1C1524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23267-0030-4758-5743-28B5A84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2FEC0-F88D-CC4A-D3AE-648B2CAA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4B960-3D76-096C-8D4E-255FC6338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353AB7-93E2-FFD5-3142-C3C6A9F2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0F9D97-FF98-6881-7832-946EF501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A4AEA-92AC-AB8B-B17C-DA194251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1041F-C59C-C8C2-2CFD-84A0FEF5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2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68AB9-16E2-F704-446A-805DA05C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244A3-85AD-7AF7-74A5-C0FAC94E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966922-D508-2C8B-0D61-F4E280340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D83949-513B-306B-9D19-A2B4C725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D9F190-2BB8-338F-9300-98764C7E0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14A129-105E-BB17-6323-CA7C6921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A7049B-B1D9-36E9-E0BA-A90EB8AB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2124E-D3D1-EC43-8A10-F6E634F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53CE7-B922-2D08-A8E1-A76CD3B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A7EDC8-5E99-0CE4-2A96-593D8189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F211A6-5C0E-8EFF-1805-0F1688A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1AB9D-3C92-2E4F-46DB-4DE406B9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7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976289-C236-7167-EA08-588ACF7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5AC225-2D4A-E437-BE39-DF2CDAF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11ECB-F065-3C51-AFC1-ED5EEDE4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5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90836-0837-C1D4-2716-D89C763E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76785-A88A-728C-0DDC-C0CAE6CB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6DC34E-D32C-CD87-CA64-82EE73E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08B6FB-7973-67C8-9078-7D5A0E35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8DDFE-CA49-6EB5-096F-733EE42C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E3EB74-AD07-F695-7A85-DEF24DFD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BA489-4BF0-D144-AEEF-C3D56FE6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5E2D87-BA41-33EE-1884-0BF78272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1BF0B-4A90-4AF3-4553-7706F5AD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B7409-BB50-6FF2-6B0C-C78848A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E82DF1-C58A-267B-368F-DA7AD9F8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9DFE8A-C6C7-428A-4057-F977841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D842C4-0D17-741A-F234-D8071641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29B7B-759D-ABEA-2948-8394B564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E82BB-140B-31D8-3787-00A94D799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BEA1-3621-4B08-8510-3985E0EDB6BC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498C42-63BD-3207-F9C7-F375F9080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018DA-712A-68A1-1C94-748699CE9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D2F4-8E80-45E3-A9A1-34FB81580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6A127782-C5D8-95EB-A95C-24EDAC6A6D48}"/>
              </a:ext>
            </a:extLst>
          </p:cNvPr>
          <p:cNvSpPr/>
          <p:nvPr/>
        </p:nvSpPr>
        <p:spPr>
          <a:xfrm>
            <a:off x="4247405" y="3076698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de connexion IoT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752553F1-1552-4373-9B8B-74D892242C7B}"/>
              </a:ext>
            </a:extLst>
          </p:cNvPr>
          <p:cNvSpPr/>
          <p:nvPr/>
        </p:nvSpPr>
        <p:spPr>
          <a:xfrm>
            <a:off x="3301340" y="2428504"/>
            <a:ext cx="3760520" cy="1000496"/>
          </a:xfrm>
          <a:custGeom>
            <a:avLst/>
            <a:gdLst>
              <a:gd name="connsiteX0" fmla="*/ 0 w 3610098"/>
              <a:gd name="connsiteY0" fmla="*/ 0 h 938152"/>
              <a:gd name="connsiteX1" fmla="*/ 2161309 w 3610098"/>
              <a:gd name="connsiteY1" fmla="*/ 938151 h 938152"/>
              <a:gd name="connsiteX2" fmla="*/ 3610098 w 3610098"/>
              <a:gd name="connsiteY2" fmla="*/ 7917 h 93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098" h="938152">
                <a:moveTo>
                  <a:pt x="0" y="0"/>
                </a:moveTo>
                <a:cubicBezTo>
                  <a:pt x="779813" y="468416"/>
                  <a:pt x="1559626" y="936832"/>
                  <a:pt x="2161309" y="938151"/>
                </a:cubicBezTo>
                <a:cubicBezTo>
                  <a:pt x="2762992" y="939471"/>
                  <a:pt x="3369953" y="178790"/>
                  <a:pt x="3610098" y="791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C112CAF-0FF7-EFA3-EB5B-C4BB1A3C98D4}"/>
              </a:ext>
            </a:extLst>
          </p:cNvPr>
          <p:cNvSpPr/>
          <p:nvPr/>
        </p:nvSpPr>
        <p:spPr>
          <a:xfrm>
            <a:off x="2196934" y="1444831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Utilisateurs d’objets connectés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DE52791-0C79-C764-038F-FA65FA3B97B4}"/>
              </a:ext>
            </a:extLst>
          </p:cNvPr>
          <p:cNvSpPr/>
          <p:nvPr/>
        </p:nvSpPr>
        <p:spPr>
          <a:xfrm>
            <a:off x="5801095" y="1578428"/>
            <a:ext cx="2252353" cy="1286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Les passerelles de connexions d’objets connectés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2F599-85B4-AF6E-E93E-5A36D44B6572}"/>
              </a:ext>
            </a:extLst>
          </p:cNvPr>
          <p:cNvSpPr/>
          <p:nvPr/>
        </p:nvSpPr>
        <p:spPr>
          <a:xfrm>
            <a:off x="1911927" y="645226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 QUI REND-IL SERVICE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6663E-4398-D1FF-ED11-BDD2840ED96E}"/>
              </a:ext>
            </a:extLst>
          </p:cNvPr>
          <p:cNvSpPr/>
          <p:nvPr/>
        </p:nvSpPr>
        <p:spPr>
          <a:xfrm>
            <a:off x="5373582" y="645226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SUR QUOI AGIT-IL 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6D87A-63AE-DF12-8575-92B2F3703EEF}"/>
              </a:ext>
            </a:extLst>
          </p:cNvPr>
          <p:cNvSpPr/>
          <p:nvPr/>
        </p:nvSpPr>
        <p:spPr>
          <a:xfrm>
            <a:off x="1326076" y="4079174"/>
            <a:ext cx="2822369" cy="463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DANS QUEL BUT ?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D95FE73-476E-415F-F4C2-95D22A928993}"/>
              </a:ext>
            </a:extLst>
          </p:cNvPr>
          <p:cNvSpPr/>
          <p:nvPr/>
        </p:nvSpPr>
        <p:spPr>
          <a:xfrm>
            <a:off x="1856509" y="4749140"/>
            <a:ext cx="6650182" cy="835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Développer un système permettant de connecter tout type d’objets connectés avec le plus faible taux d’incompatibilité possible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E020AA5F-C059-D738-C91E-BA64F0CCA4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6294" y="3162300"/>
            <a:ext cx="1780305" cy="139337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73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palaric</dc:creator>
  <cp:lastModifiedBy>léo palaric</cp:lastModifiedBy>
  <cp:revision>1</cp:revision>
  <dcterms:created xsi:type="dcterms:W3CDTF">2023-11-23T08:35:20Z</dcterms:created>
  <dcterms:modified xsi:type="dcterms:W3CDTF">2023-11-23T09:24:41Z</dcterms:modified>
</cp:coreProperties>
</file>