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55"/>
  </p:normalViewPr>
  <p:slideViewPr>
    <p:cSldViewPr snapToGrid="0">
      <p:cViewPr varScale="1">
        <p:scale>
          <a:sx n="126" d="100"/>
          <a:sy n="126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5D45-C991-5A49-98B1-401D58A9A3C3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6031E-309C-404F-B1E7-617B29251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E0B8F-82CD-AA98-0E76-B423168D2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CBB5B-2A70-ED1B-4883-6ADE0CF40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A4E68-5A31-772E-A248-A00F39C8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C7B0-92D5-B64F-82C4-70686C0B1C98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485F0-5B91-C96E-C72D-AD14AEDE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3BFF6C-1A0D-AA84-0CC7-DD2565AB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9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CB10F-5C52-BCC7-F8FB-FBEDCAE7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62B1B5-EF59-88FE-74F2-C260C0A4F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89B99-F44E-53A2-D759-B3B1B1B7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C43-EB02-FF49-B166-6FF691B8AC6B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4E238-4304-CA86-B722-5FB7837C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522E3-F28B-4D3D-66DB-CE2E72AE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14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55FDDA-4ACE-A9BA-1050-252767EE2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A9ED95-36AA-BDD8-CF35-55247B90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31922-1E24-12F7-5F15-B3EC348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CA9E-DB22-2141-9935-D4A416165A70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0AF0A-9F1D-5B00-F9A0-9914E6E5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BE046-03FC-8768-D3B9-7BE9005E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87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5CC5E-6D13-F4B4-189F-D38347D8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27283-9345-2113-AF0E-C9653459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98AFA-C5A2-C103-49DD-B119EAE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8330-DCE6-0943-8782-7F398E0E9DAC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E020E7-D4ED-BD49-5500-5BFC00E8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5BDDF-C053-3574-1BF1-8E2D0A98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5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CE23B-AD10-05FC-9A05-E68ED68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96CC7-9FBD-6A0B-DB40-6936B6F3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9FB43-8C1C-AB5A-8020-CF3BFBE8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B90-B676-D74B-B8D6-0F27545D92E3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98A4F-DA39-010D-B778-12F0872E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EDCE6-1C0E-DD2D-E8B5-E2773A2A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74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B1D4A-9955-8141-566F-160EF2D8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C605B-ACD8-FE11-A9D6-277318F9F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5F7AC1-738E-9D48-5627-C1B29BA0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8D8BF7-E708-AF56-67D6-12D27108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F9F4-93C2-D647-9A8E-6D7042B7239C}" type="datetime1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65893C-61B7-F11E-7AF5-20CFA96E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0EE23-4E5E-F237-0AC9-D0ABED9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86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28517-8B5D-185C-92BE-370593C5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2D8742-E144-4C88-4F2D-BF959317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C9B7D7-4DD2-7BDE-4B4B-172476CC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0943BB-80A3-B2A1-2FCB-11D3394C4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789B0A-68E1-C458-3269-C05AF75EB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EDE493-606C-F6F5-570B-335C5537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FA3C-70A9-C148-BFD7-8C346EB05CED}" type="datetime1">
              <a:rPr lang="fr-FR" smtClean="0"/>
              <a:t>12/12/2023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E626E7-7FEF-3E8F-5E37-84A4C1DE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698105-471E-0A5F-B48E-D9B38139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07A08-5116-80A4-D02E-4E4F89B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8E8056-FB60-D290-ED7B-252AD2FE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433-8888-DD4C-8350-C683FA9F1A94}" type="datetime1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D9492B-7975-C8C1-21FF-E7A1716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EC112-0096-7D36-43E8-50D49319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05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441730-6B6F-25AE-2FAE-9112F57C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4CAB-304B-5946-98F6-D348379255BF}" type="datetime1">
              <a:rPr lang="fr-FR" smtClean="0"/>
              <a:t>12/12/2023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A40D3B-9B8C-538F-7327-5AA3EFF7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1A638B-315D-08BF-D4EF-ED7443F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6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33CC3-2ECE-A9DE-B280-FA8390FF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9AA46-416A-E560-2A03-0D1563BB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A10FB-71E8-D4D6-59FA-EBB10C687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14AF8-D943-5670-38F3-C3F99B71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C7A9-DF30-B441-A07B-8B05DA17E8D0}" type="datetime1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96CF2D-A6BD-2DF5-A8AB-1E885C11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D38C62-5ED0-F869-365D-85DDE945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7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8869-EABF-5EF2-5B8D-BA711AEC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BC98A7-ACB2-55B1-F5EA-A4CE7C9AA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23D2DE-E71A-C353-15E7-E9DE7A0B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96DFE0-9F9A-A195-9CF0-AB38E555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C63-67C6-9E45-8E85-90DD195948FE}" type="datetime1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20C7D-FBA7-4B4F-EE2E-643727A3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202723-A84F-F6B8-CE6A-D13DD333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04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F62321-E123-150A-2CD7-321C29A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55374-D10C-ADF4-9B92-2E4857E3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ACD3C-21C6-6441-69C1-0F90F2596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B19E-DFB9-B840-94D0-D08A4B31ADB0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C7013-43BF-E4FA-4D39-EF290C89C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A0CDB-6342-D496-1CC7-0B2C2D579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48D0-80D3-2241-84B2-7229A1F6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F9536-905F-025B-C07C-D15D1D80A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ZIGBEE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2EA89F-1564-F324-5C61-04D0A592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Léo PALARIC, Mathis LE ROUX, FIPASE 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687DCD-54D8-879A-B746-34642324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1EA3F-F404-B8B9-1B9D-815D7729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1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AE641A4-D08F-D075-53A3-72C16E54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F3D-84D1-A448-A61F-F42CD8FF86D7}" type="datetime1">
              <a:rPr lang="fr-FR" smtClean="0"/>
              <a:t>12/12/2023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4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D4A7A-3559-A32A-EAD7-558E591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0BF3A-5F29-9918-D253-7E888B8E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472" y="1795748"/>
            <a:ext cx="398272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Reprendre un concept existant, le mettre en œuvre à notre échelle en maîtrisant tous les aspects relatifs à la connexion d’appareils connectés utilisés  « communément ».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>
              <a:buFont typeface="Wingdings" pitchFamily="2" charset="2"/>
              <a:buChar char="Ø"/>
            </a:pPr>
            <a:r>
              <a:rPr lang="fr-FR" sz="2000" dirty="0"/>
              <a:t> Développer une application Web pour contrôler les appareils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000" dirty="0"/>
              <a:t>Mettre en place une maquette démonstrative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000" dirty="0"/>
              <a:t>Découvrir le domaine de l’IoT plus en détail.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22337-F9D7-7705-F1F4-96D5A3E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8330-DCE6-0943-8782-7F398E0E9DAC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F03348-A8CB-2144-2D85-E1E09D0E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8ADC8-5E08-32B9-754A-5898809D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92582-3B7A-400F-6B10-C630F090756A}"/>
              </a:ext>
            </a:extLst>
          </p:cNvPr>
          <p:cNvSpPr/>
          <p:nvPr/>
        </p:nvSpPr>
        <p:spPr>
          <a:xfrm>
            <a:off x="2784086" y="3224285"/>
            <a:ext cx="1215483" cy="121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 assistant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1CAC57-DC66-3074-4F56-F5B3175CDCFD}"/>
              </a:ext>
            </a:extLst>
          </p:cNvPr>
          <p:cNvSpPr/>
          <p:nvPr/>
        </p:nvSpPr>
        <p:spPr>
          <a:xfrm>
            <a:off x="698808" y="2347059"/>
            <a:ext cx="1237784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Zigbee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B9E0F32-FF8A-7901-BBFA-036994B7CCBC}"/>
              </a:ext>
            </a:extLst>
          </p:cNvPr>
          <p:cNvSpPr/>
          <p:nvPr/>
        </p:nvSpPr>
        <p:spPr>
          <a:xfrm>
            <a:off x="698807" y="3159238"/>
            <a:ext cx="1237783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Wifi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E4A22E5-07C7-120C-B6AE-E02964A3589D}"/>
              </a:ext>
            </a:extLst>
          </p:cNvPr>
          <p:cNvSpPr/>
          <p:nvPr/>
        </p:nvSpPr>
        <p:spPr>
          <a:xfrm>
            <a:off x="698804" y="3971417"/>
            <a:ext cx="1237785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Bluetooth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4BD4DB2-66D9-49CF-27B3-31F74866C5EF}"/>
              </a:ext>
            </a:extLst>
          </p:cNvPr>
          <p:cNvSpPr/>
          <p:nvPr/>
        </p:nvSpPr>
        <p:spPr>
          <a:xfrm>
            <a:off x="698804" y="4783596"/>
            <a:ext cx="1237785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Etc…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210ED0A-F582-569D-1473-CF79F22B0C82}"/>
              </a:ext>
            </a:extLst>
          </p:cNvPr>
          <p:cNvSpPr/>
          <p:nvPr/>
        </p:nvSpPr>
        <p:spPr>
          <a:xfrm>
            <a:off x="4847063" y="3224285"/>
            <a:ext cx="2497874" cy="1215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Hue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TV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Prise connectée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7630AE7-AD33-6EAD-928D-67C2AB589D0E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936592" y="2581235"/>
            <a:ext cx="847494" cy="125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A5529C4-114F-E7F2-4426-91CABCA81DD3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936590" y="3393414"/>
            <a:ext cx="847496" cy="43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BE0E544-5432-3F60-AEED-10A110428C97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1936589" y="3832027"/>
            <a:ext cx="847497" cy="37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41A9E0E-E4B7-3E5B-60F5-92231D955216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1936589" y="3832027"/>
            <a:ext cx="847497" cy="118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39AACBF-0923-1558-2EF9-E4F99331805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999569" y="3832027"/>
            <a:ext cx="847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E9DB9A8-D99A-A114-34D2-967A11FC5390}"/>
              </a:ext>
            </a:extLst>
          </p:cNvPr>
          <p:cNvSpPr/>
          <p:nvPr/>
        </p:nvSpPr>
        <p:spPr>
          <a:xfrm>
            <a:off x="2750634" y="4499245"/>
            <a:ext cx="1215483" cy="583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?</a:t>
            </a:r>
          </a:p>
          <a:p>
            <a:pPr algn="ctr"/>
            <a:r>
              <a:rPr lang="fr-FR" dirty="0" err="1"/>
              <a:t>Website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571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404D4-D88A-8EF3-6399-DFA2DB11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8330-DCE6-0943-8782-7F398E0E9DAC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89F4B-FFC5-EC61-9F14-B1DD1B4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24CB7-EBFA-DAC3-9D88-FE3F1F7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3</a:t>
            </a:fld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95C0955-FC8A-DF9E-D1C8-C31B35FF064E}"/>
              </a:ext>
            </a:extLst>
          </p:cNvPr>
          <p:cNvSpPr/>
          <p:nvPr/>
        </p:nvSpPr>
        <p:spPr>
          <a:xfrm>
            <a:off x="7219205" y="3401818"/>
            <a:ext cx="2252353" cy="1286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de connexion IoT</a:t>
            </a:r>
          </a:p>
        </p:txBody>
      </p:sp>
      <p:sp>
        <p:nvSpPr>
          <p:cNvPr id="8" name="Forme libre : forme 15">
            <a:extLst>
              <a:ext uri="{FF2B5EF4-FFF2-40B4-BE49-F238E27FC236}">
                <a16:creationId xmlns:a16="http://schemas.microsoft.com/office/drawing/2014/main" id="{B00451F9-1F5D-84C0-9C17-FD4BF2E73914}"/>
              </a:ext>
            </a:extLst>
          </p:cNvPr>
          <p:cNvSpPr/>
          <p:nvPr/>
        </p:nvSpPr>
        <p:spPr>
          <a:xfrm>
            <a:off x="6273140" y="2753624"/>
            <a:ext cx="3760520" cy="1000496"/>
          </a:xfrm>
          <a:custGeom>
            <a:avLst/>
            <a:gdLst>
              <a:gd name="connsiteX0" fmla="*/ 0 w 3610098"/>
              <a:gd name="connsiteY0" fmla="*/ 0 h 938152"/>
              <a:gd name="connsiteX1" fmla="*/ 2161309 w 3610098"/>
              <a:gd name="connsiteY1" fmla="*/ 938151 h 938152"/>
              <a:gd name="connsiteX2" fmla="*/ 3610098 w 3610098"/>
              <a:gd name="connsiteY2" fmla="*/ 7917 h 93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098" h="938152">
                <a:moveTo>
                  <a:pt x="0" y="0"/>
                </a:moveTo>
                <a:cubicBezTo>
                  <a:pt x="779813" y="468416"/>
                  <a:pt x="1559626" y="936832"/>
                  <a:pt x="2161309" y="938151"/>
                </a:cubicBezTo>
                <a:cubicBezTo>
                  <a:pt x="2762992" y="939471"/>
                  <a:pt x="3369953" y="178790"/>
                  <a:pt x="3610098" y="791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4B9172C-D243-EE4C-910D-357360DE88EE}"/>
              </a:ext>
            </a:extLst>
          </p:cNvPr>
          <p:cNvSpPr/>
          <p:nvPr/>
        </p:nvSpPr>
        <p:spPr>
          <a:xfrm>
            <a:off x="5168734" y="1769951"/>
            <a:ext cx="2252353" cy="1286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Utilisateurs d’objets connectés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7E1D24D-9178-5072-B647-5224B154987C}"/>
              </a:ext>
            </a:extLst>
          </p:cNvPr>
          <p:cNvSpPr/>
          <p:nvPr/>
        </p:nvSpPr>
        <p:spPr>
          <a:xfrm>
            <a:off x="8772895" y="1903548"/>
            <a:ext cx="2252353" cy="1286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passerelles de connexions d’objets connectés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160FC-4ABE-4057-593F-6E1F603916C6}"/>
              </a:ext>
            </a:extLst>
          </p:cNvPr>
          <p:cNvSpPr/>
          <p:nvPr/>
        </p:nvSpPr>
        <p:spPr>
          <a:xfrm>
            <a:off x="4883727" y="970346"/>
            <a:ext cx="2822369" cy="463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 QUI REND-IL SERVICE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388DD-7716-8708-DC68-5CB3FF9FCD6C}"/>
              </a:ext>
            </a:extLst>
          </p:cNvPr>
          <p:cNvSpPr/>
          <p:nvPr/>
        </p:nvSpPr>
        <p:spPr>
          <a:xfrm>
            <a:off x="8345382" y="970346"/>
            <a:ext cx="2822369" cy="463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SUR QUOI AGIT-IL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1C0B78-BF39-5B04-2ED3-A315346D91AD}"/>
              </a:ext>
            </a:extLst>
          </p:cNvPr>
          <p:cNvSpPr/>
          <p:nvPr/>
        </p:nvSpPr>
        <p:spPr>
          <a:xfrm>
            <a:off x="4297876" y="4404294"/>
            <a:ext cx="2822369" cy="463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DANS QUEL BUT ?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2B7B58-8639-17F4-D109-A1FE5D398F5C}"/>
              </a:ext>
            </a:extLst>
          </p:cNvPr>
          <p:cNvSpPr/>
          <p:nvPr/>
        </p:nvSpPr>
        <p:spPr>
          <a:xfrm>
            <a:off x="4828309" y="5074260"/>
            <a:ext cx="6650182" cy="835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Développer un système permettant de connecter tout type d’objets connectés avec le plus faible taux d’incompatibilité possible</a:t>
            </a:r>
          </a:p>
        </p:txBody>
      </p:sp>
      <p:cxnSp>
        <p:nvCxnSpPr>
          <p:cNvPr id="15" name="Connecteur : en arc 26">
            <a:extLst>
              <a:ext uri="{FF2B5EF4-FFF2-40B4-BE49-F238E27FC236}">
                <a16:creationId xmlns:a16="http://schemas.microsoft.com/office/drawing/2014/main" id="{AFF3616D-2C50-BCC8-B6A1-4D2D7725D7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8094" y="3487420"/>
            <a:ext cx="1780305" cy="139337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9EED2E50-CEB0-AF64-3DAE-4D1A2D43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03548"/>
            <a:ext cx="3669146" cy="3603172"/>
          </a:xfrm>
        </p:spPr>
        <p:txBody>
          <a:bodyPr>
            <a:normAutofit/>
          </a:bodyPr>
          <a:lstStyle/>
          <a:p>
            <a:r>
              <a:rPr lang="fr-FR" b="1" dirty="0"/>
              <a:t>DÉFINITION DU BUT</a:t>
            </a:r>
          </a:p>
        </p:txBody>
      </p:sp>
    </p:spTree>
    <p:extLst>
      <p:ext uri="{BB962C8B-B14F-4D97-AF65-F5344CB8AC3E}">
        <p14:creationId xmlns:p14="http://schemas.microsoft.com/office/powerpoint/2010/main" val="8518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AE035-4984-4D2E-E0C3-BDA224E7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27240" cy="1688353"/>
          </a:xfrm>
        </p:spPr>
        <p:txBody>
          <a:bodyPr/>
          <a:lstStyle/>
          <a:p>
            <a:r>
              <a:rPr lang="fr-FR" b="1" dirty="0"/>
              <a:t>STRUCTURE / ARCHITECTURE DU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2E3272-1A48-2A53-CB71-4DF1B639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8330-DCE6-0943-8782-7F398E0E9DAC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42298-1DB6-66FE-0601-1CD110C0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9E5CA-BDD7-429B-9806-1B88DCDF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4</a:t>
            </a:fld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C5E5C2-1BCE-B727-77F1-93B8C4F78DE8}"/>
              </a:ext>
            </a:extLst>
          </p:cNvPr>
          <p:cNvSpPr/>
          <p:nvPr/>
        </p:nvSpPr>
        <p:spPr>
          <a:xfrm>
            <a:off x="1560446" y="3477528"/>
            <a:ext cx="1912689" cy="140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Serveur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BC9570-23F6-89FD-E1DB-02C4BFFA5BD4}"/>
              </a:ext>
            </a:extLst>
          </p:cNvPr>
          <p:cNvSpPr/>
          <p:nvPr/>
        </p:nvSpPr>
        <p:spPr>
          <a:xfrm>
            <a:off x="4798599" y="3477528"/>
            <a:ext cx="1367408" cy="140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4417AD-C8FC-57F8-C5EC-E781D13BC5A3}"/>
              </a:ext>
            </a:extLst>
          </p:cNvPr>
          <p:cNvSpPr/>
          <p:nvPr/>
        </p:nvSpPr>
        <p:spPr>
          <a:xfrm>
            <a:off x="8693885" y="1747757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3A1E8-A0EE-407A-D9F9-801A7B2C1F5A}"/>
              </a:ext>
            </a:extLst>
          </p:cNvPr>
          <p:cNvSpPr/>
          <p:nvPr/>
        </p:nvSpPr>
        <p:spPr>
          <a:xfrm>
            <a:off x="8693884" y="2395108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27CCB0-C601-BEBC-031C-64E46A17089D}"/>
              </a:ext>
            </a:extLst>
          </p:cNvPr>
          <p:cNvSpPr/>
          <p:nvPr/>
        </p:nvSpPr>
        <p:spPr>
          <a:xfrm>
            <a:off x="8693883" y="3042459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E7E211-E02B-9651-1AF8-B3943B85E644}"/>
              </a:ext>
            </a:extLst>
          </p:cNvPr>
          <p:cNvSpPr/>
          <p:nvPr/>
        </p:nvSpPr>
        <p:spPr>
          <a:xfrm>
            <a:off x="6370131" y="3477528"/>
            <a:ext cx="1159082" cy="140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Passerelle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8CB17E-2FD7-BCC1-EDBE-7C95812FF025}"/>
              </a:ext>
            </a:extLst>
          </p:cNvPr>
          <p:cNvSpPr/>
          <p:nvPr/>
        </p:nvSpPr>
        <p:spPr>
          <a:xfrm>
            <a:off x="8693885" y="4274242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AD914-DF77-709C-A856-61AF1A53DD9C}"/>
              </a:ext>
            </a:extLst>
          </p:cNvPr>
          <p:cNvSpPr/>
          <p:nvPr/>
        </p:nvSpPr>
        <p:spPr>
          <a:xfrm>
            <a:off x="8693884" y="4921593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529D9A-13FD-2922-CA39-8041CE914A43}"/>
              </a:ext>
            </a:extLst>
          </p:cNvPr>
          <p:cNvSpPr/>
          <p:nvPr/>
        </p:nvSpPr>
        <p:spPr>
          <a:xfrm>
            <a:off x="8693883" y="5568944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75CBDA-2889-9097-6BFF-8153ABA57E82}"/>
              </a:ext>
            </a:extLst>
          </p:cNvPr>
          <p:cNvSpPr/>
          <p:nvPr/>
        </p:nvSpPr>
        <p:spPr>
          <a:xfrm>
            <a:off x="4618233" y="2701546"/>
            <a:ext cx="3204594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/>
              <a:t>Raspberry PI 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2A7146-00E9-6174-F660-1C11EF947FF3}"/>
              </a:ext>
            </a:extLst>
          </p:cNvPr>
          <p:cNvSpPr/>
          <p:nvPr/>
        </p:nvSpPr>
        <p:spPr>
          <a:xfrm>
            <a:off x="1016560" y="2706047"/>
            <a:ext cx="3204594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/>
              <a:t>Raspberry PI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14175A-89A1-37F4-1FDA-B1F9214908FD}"/>
              </a:ext>
            </a:extLst>
          </p:cNvPr>
          <p:cNvSpPr/>
          <p:nvPr/>
        </p:nvSpPr>
        <p:spPr>
          <a:xfrm>
            <a:off x="8449206" y="3835458"/>
            <a:ext cx="2460770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 err="1"/>
              <a:t>Zigbee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194E26-487F-5256-DA94-68DAA3FF68F0}"/>
              </a:ext>
            </a:extLst>
          </p:cNvPr>
          <p:cNvSpPr/>
          <p:nvPr/>
        </p:nvSpPr>
        <p:spPr>
          <a:xfrm>
            <a:off x="8459692" y="1233166"/>
            <a:ext cx="2460770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/>
              <a:t>Autres protocoles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48CD0C-6F71-52E3-665B-88CC4C718CB3}"/>
              </a:ext>
            </a:extLst>
          </p:cNvPr>
          <p:cNvCxnSpPr>
            <a:stCxn id="35" idx="1"/>
            <a:endCxn id="24" idx="0"/>
          </p:cNvCxnSpPr>
          <p:nvPr/>
        </p:nvCxnSpPr>
        <p:spPr>
          <a:xfrm flipH="1">
            <a:off x="5482303" y="2493612"/>
            <a:ext cx="2977389" cy="983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3804F9B-D57C-834C-17D5-4D1F83BB6F4B}"/>
              </a:ext>
            </a:extLst>
          </p:cNvPr>
          <p:cNvCxnSpPr>
            <a:stCxn id="34" idx="1"/>
            <a:endCxn id="28" idx="3"/>
          </p:cNvCxnSpPr>
          <p:nvPr/>
        </p:nvCxnSpPr>
        <p:spPr>
          <a:xfrm flipH="1" flipV="1">
            <a:off x="7529213" y="4180106"/>
            <a:ext cx="919993" cy="91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92CF231-8786-B146-6E47-64A09D78A236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 flipV="1">
            <a:off x="4221154" y="3961992"/>
            <a:ext cx="397079" cy="4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4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63F35-8440-08E2-2C50-12E3E23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ÉTAT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17952-FD39-E243-531D-6784E86F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APPLICATION WEB: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Suivi d’un tutoriel montrant l’utilisation de python pour développer une application Web (appli basique permettant de concevoir une « to do </a:t>
            </a:r>
            <a:r>
              <a:rPr lang="fr-FR" sz="2000" dirty="0" err="1"/>
              <a:t>list</a:t>
            </a:r>
            <a:r>
              <a:rPr lang="fr-FR" sz="2000" dirty="0"/>
              <a:t> »).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Tutoriel non terminé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MAQUETTE DÉMONSTRATIVE: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Appareils en cours d’achat / livraison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Matériaux pour la maquette en cours d’achat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C5823-D6F1-3BC4-06DA-86383F74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8330-DCE6-0943-8782-7F398E0E9DAC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39E27-6C63-C047-306F-E121290B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1BCD2-8A13-509B-01BB-59DD0D73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8865D-115C-3A17-64B7-73EF54A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RESTE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7738B-E2B8-E941-912D-38EB9C1A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b="1" dirty="0"/>
              <a:t>APPLICATION WEB: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Terminer le tutoriel relatif à l’application Web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Adapter une première instruction (allumer une lampe par exemple)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Standardiser des fonctionnalités fondamentales</a:t>
            </a:r>
          </a:p>
          <a:p>
            <a:pPr lvl="1">
              <a:buFont typeface="Wingdings" pitchFamily="2" charset="2"/>
              <a:buChar char="v"/>
            </a:pPr>
            <a:r>
              <a:rPr lang="fr-FR" sz="1600" dirty="0"/>
              <a:t>Recherche d’un appareil à proximité</a:t>
            </a:r>
          </a:p>
          <a:p>
            <a:pPr lvl="1">
              <a:buFont typeface="Wingdings" pitchFamily="2" charset="2"/>
              <a:buChar char="v"/>
            </a:pPr>
            <a:r>
              <a:rPr lang="fr-FR" sz="1600" dirty="0"/>
              <a:t>Connexion à un appareil</a:t>
            </a:r>
          </a:p>
          <a:p>
            <a:pPr lvl="1">
              <a:buFont typeface="Wingdings" pitchFamily="2" charset="2"/>
              <a:buChar char="v"/>
            </a:pPr>
            <a:r>
              <a:rPr lang="fr-FR" sz="1600" dirty="0"/>
              <a:t>Déconnecter un appareil</a:t>
            </a:r>
          </a:p>
          <a:p>
            <a:pPr lvl="1">
              <a:buFont typeface="Wingdings" pitchFamily="2" charset="2"/>
              <a:buChar char="v"/>
            </a:pPr>
            <a:r>
              <a:rPr lang="fr-FR" sz="1600" dirty="0"/>
              <a:t>Envoyer des instructions à l’appareil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Selon le temps restant, concevoir des fonctionnalités supplémentaires</a:t>
            </a:r>
          </a:p>
          <a:p>
            <a:pPr lvl="1">
              <a:buFont typeface="Wingdings" pitchFamily="2" charset="2"/>
              <a:buChar char="v"/>
            </a:pPr>
            <a:r>
              <a:rPr lang="fr-FR" sz="1600" dirty="0"/>
              <a:t>Ajouter / supprimer une collection d’appareils personnels </a:t>
            </a:r>
          </a:p>
          <a:p>
            <a:pPr lvl="1">
              <a:buFont typeface="Wingdings" pitchFamily="2" charset="2"/>
              <a:buChar char="v"/>
            </a:pPr>
            <a:r>
              <a:rPr lang="fr-FR" sz="1600" dirty="0"/>
              <a:t>Ajouter / supprimer une tâche / un ensemble de tâche (scripter en quelques sortes)</a:t>
            </a:r>
          </a:p>
          <a:p>
            <a:pPr lvl="1">
              <a:buFont typeface="Wingdings" pitchFamily="2" charset="2"/>
              <a:buChar char="v"/>
            </a:pPr>
            <a:r>
              <a:rPr lang="fr-FR" sz="1600" dirty="0"/>
              <a:t>Ajouter / supprimer une tâche programmée (à telle heure, activer tel appareil, ou si tel évènement, gestion de chauffage en fonction de la température souhaitée, …).</a:t>
            </a:r>
          </a:p>
          <a:p>
            <a:pPr lvl="1">
              <a:buFont typeface="Wingdings" pitchFamily="2" charset="2"/>
              <a:buChar char="v"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MAQUETTE DÉMONSTRATIVE: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1D790-BBAD-A180-96DB-82E714C2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8330-DCE6-0943-8782-7F398E0E9DAC}" type="datetime1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C652B-9371-CD2B-D5A7-233248B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PALARIC Léo, LE ROUX Mathis, FIPASE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94343-DF5C-C29D-AF4E-739A4242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48D0-80D3-2241-84B2-7229A1F6E9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607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379</Words>
  <Application>Microsoft Macintosh PowerPoint</Application>
  <PresentationFormat>Grand écran</PresentationFormat>
  <Paragraphs>84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ZIGBEE</vt:lpstr>
      <vt:lpstr>OBJECTIF</vt:lpstr>
      <vt:lpstr>DÉFINITION DU BUT</vt:lpstr>
      <vt:lpstr>STRUCTURE / ARCHITECTURE DU PROJET</vt:lpstr>
      <vt:lpstr>ÉTAT ACTUEL</vt:lpstr>
      <vt:lpstr>RESTE À FAIRE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</dc:title>
  <dc:creator>Léo PALARIC (FIPASE_2024)</dc:creator>
  <cp:lastModifiedBy>Léo PALARIC (FIPASE_2024)</cp:lastModifiedBy>
  <cp:revision>22</cp:revision>
  <dcterms:created xsi:type="dcterms:W3CDTF">2023-12-12T16:19:36Z</dcterms:created>
  <dcterms:modified xsi:type="dcterms:W3CDTF">2023-12-12T16:37:38Z</dcterms:modified>
</cp:coreProperties>
</file>