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9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80179-2F08-F3E2-9B79-D9ADCC2F3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2FFDD4-17FF-1925-5D39-661FEF171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7DB472-F44C-EBCD-CB4F-1EDFC2FA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D26-AFCE-E74C-8B91-8B944F0163A8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8E678-5044-BE62-B9C0-34ACADAB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D31061-C053-80C4-9E99-BD1CEBC9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DF37-641B-EE4F-B048-A962A4B51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68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6EE2A-708B-829B-8E7B-C53F4E9A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825E2A-8167-8019-F452-EFD585A6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6B305C-7A02-1C93-59C5-193C0C27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D26-AFCE-E74C-8B91-8B944F0163A8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5F8B17-9B8B-50E7-EF6D-86F0DDDE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9D091-D9B7-A61F-70AD-784BB0A7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DF37-641B-EE4F-B048-A962A4B51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54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2064-7E3F-6AB2-D1E4-F50E75D51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75766F-5AC2-96DA-108F-ECBD43791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4B16D7-9B6E-5358-0904-53DE2AF1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D26-AFCE-E74C-8B91-8B944F0163A8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71C505-8621-4751-50EA-B7B89826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43662-1E28-4A06-9183-9AFFD16B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DF37-641B-EE4F-B048-A962A4B51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28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8E8A-46A3-F64B-5849-53152E1A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9AC662-A6FC-76CF-5B36-87F055F1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630ED6-5563-B937-03EA-1819779D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D26-AFCE-E74C-8B91-8B944F0163A8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CBF006-8923-A6CC-C15E-EB56A331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835E9A-E825-AA5C-96B1-E2526EAF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DF37-641B-EE4F-B048-A962A4B51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77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9F8EB-EA83-693E-1FBB-F76C60CF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F2F465-E476-AA8F-A796-A7DA8204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75CC05-47BC-9DBC-FA14-398940F9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D26-AFCE-E74C-8B91-8B944F0163A8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D91B8-B4D7-6239-A5C8-E24984A9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5B6E5F-E1AD-A9A9-3E89-97B7CA75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DF37-641B-EE4F-B048-A962A4B51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25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6A23D-29CA-0D35-2665-FB1B9372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21F0A0-E36D-816B-5F32-B520A03A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7CB8DA-E408-BC22-599D-631513136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CFAA53-D9FE-158D-410D-3DDAA67D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D26-AFCE-E74C-8B91-8B944F0163A8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B32DA-CD59-C5DE-B64D-1B2FCB2C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2DBBD5-D051-E305-5E29-A83207F8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DF37-641B-EE4F-B048-A962A4B51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79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6E6ED-93CB-BD88-57C0-8A2C87D3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C5964C-1854-AFFB-A15C-983F797C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17CE38-12A8-4632-2C5C-9C992F2C1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426735-29C9-AEC5-AA81-0EC92267F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EB4184-7E85-883C-0127-51AF9A504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0D1BCF-C0BD-E8C6-B4AB-1D7C1795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D26-AFCE-E74C-8B91-8B944F0163A8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CDC86B-1C9B-6DF7-AC6B-6AF82CD8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EDD4FB-4BA3-C31B-4273-B6B22172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DF37-641B-EE4F-B048-A962A4B51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1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7EABB-8F7B-A403-0AE6-E299BAFF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B024C9-213C-7265-1647-64D4082B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D26-AFCE-E74C-8B91-8B944F0163A8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4B7649-A1A0-E28B-0C9C-4E28FA12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77BB1D-3131-C02D-3449-64E7F51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DF37-641B-EE4F-B048-A962A4B51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28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5CC3CA-8314-1900-84DF-E1E3FF04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D26-AFCE-E74C-8B91-8B944F0163A8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56A2EC-3A1D-0929-AE8F-90F78680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A8C05E-2E4A-30B7-0BA3-53654DFE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DF37-641B-EE4F-B048-A962A4B51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88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87279-D806-566D-001C-BEF1529B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E67FD7-3D97-8064-63CE-BF65A190F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A45F01-9FE8-B58B-1A70-A8B7B434A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3EE258-6389-99C0-4489-96738093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D26-AFCE-E74C-8B91-8B944F0163A8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6C0776-4FAE-8BEF-BD84-FD8D9889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90FBE9-C0FB-97EC-1BCC-5FAAAADD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DF37-641B-EE4F-B048-A962A4B51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29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F996E-6DE9-0C31-7095-2D1B737F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AF024B-56C2-F3E3-1185-9106BF4D1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EB4494-1B23-4337-F583-67AA8BC8A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F4FDD3-5BA0-65E7-5D83-D11FB7CD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5D26-AFCE-E74C-8B91-8B944F0163A8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1EEEC6-BB61-EEB7-A926-2C1EBD6F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DD8C41-1622-465F-FD6A-1F31DD3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DF37-641B-EE4F-B048-A962A4B51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5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9DDE32-6DE4-9258-6F4A-B126A4E7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674185-D280-508D-CED7-B264E8C3A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1E2D6E-D416-1F3D-AEC2-9023429A3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85D26-AFCE-E74C-8B91-8B944F0163A8}" type="datetimeFigureOut">
              <a:rPr lang="fr-FR" smtClean="0"/>
              <a:t>23/11/2023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3F5AA-F56E-3F10-29F6-49B05F430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44F28D-66D4-6EE7-CD47-C14AEB41D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8DF37-641B-EE4F-B048-A962A4B512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29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918F26-89E7-7919-5679-48503D7C7B1E}"/>
              </a:ext>
            </a:extLst>
          </p:cNvPr>
          <p:cNvSpPr/>
          <p:nvPr/>
        </p:nvSpPr>
        <p:spPr>
          <a:xfrm>
            <a:off x="2754725" y="3878270"/>
            <a:ext cx="1215483" cy="121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Home assistant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50A4583-DCD9-A559-7178-05C6859CDE08}"/>
              </a:ext>
            </a:extLst>
          </p:cNvPr>
          <p:cNvSpPr/>
          <p:nvPr/>
        </p:nvSpPr>
        <p:spPr>
          <a:xfrm>
            <a:off x="669447" y="3001044"/>
            <a:ext cx="1237784" cy="4683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Zigbee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D235D3C-76D8-8A4C-6777-99501C92A831}"/>
              </a:ext>
            </a:extLst>
          </p:cNvPr>
          <p:cNvSpPr/>
          <p:nvPr/>
        </p:nvSpPr>
        <p:spPr>
          <a:xfrm>
            <a:off x="669446" y="3813223"/>
            <a:ext cx="1237783" cy="4683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Wifi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688E32D-A677-38C4-A6AE-B20A17649C66}"/>
              </a:ext>
            </a:extLst>
          </p:cNvPr>
          <p:cNvSpPr/>
          <p:nvPr/>
        </p:nvSpPr>
        <p:spPr>
          <a:xfrm>
            <a:off x="669443" y="4625402"/>
            <a:ext cx="1237785" cy="4683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Bluetooth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6893B94-68C5-C5FA-F25E-C45DE8A8665D}"/>
              </a:ext>
            </a:extLst>
          </p:cNvPr>
          <p:cNvSpPr/>
          <p:nvPr/>
        </p:nvSpPr>
        <p:spPr>
          <a:xfrm>
            <a:off x="669443" y="5437581"/>
            <a:ext cx="1237785" cy="4683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Etc…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520B4B3-1CD9-3783-074C-04A95E25FB03}"/>
              </a:ext>
            </a:extLst>
          </p:cNvPr>
          <p:cNvSpPr/>
          <p:nvPr/>
        </p:nvSpPr>
        <p:spPr>
          <a:xfrm>
            <a:off x="4817702" y="3878270"/>
            <a:ext cx="2497874" cy="1215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Hue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TV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Prise connectée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793D59F-8733-E514-7E99-FCFEC0714CF2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907231" y="3235220"/>
            <a:ext cx="847494" cy="125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9D4F561-3363-BA6C-C402-101BD808A8D5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1907229" y="4047399"/>
            <a:ext cx="847496" cy="43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4CC1BC-0812-05FA-F742-6264F6A07A0D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1907228" y="4486012"/>
            <a:ext cx="847497" cy="37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C75E913-EFAB-DD80-BF7A-C4904C8DF22E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1907228" y="4486012"/>
            <a:ext cx="847497" cy="118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B07D1DF-6423-3DAA-DFC2-E602F70AB0E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970208" y="4486012"/>
            <a:ext cx="847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BB25086-18CB-CE30-78E8-A6A921FEFF3D}"/>
              </a:ext>
            </a:extLst>
          </p:cNvPr>
          <p:cNvSpPr/>
          <p:nvPr/>
        </p:nvSpPr>
        <p:spPr>
          <a:xfrm>
            <a:off x="2721273" y="5153230"/>
            <a:ext cx="1215483" cy="583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?</a:t>
            </a:r>
          </a:p>
          <a:p>
            <a:pPr algn="ctr"/>
            <a:r>
              <a:rPr lang="fr-FR" dirty="0" err="1"/>
              <a:t>Website</a:t>
            </a:r>
            <a:r>
              <a:rPr lang="fr-FR" dirty="0"/>
              <a:t> 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882518-2513-B6DE-5756-4855BF821552}"/>
              </a:ext>
            </a:extLst>
          </p:cNvPr>
          <p:cNvSpPr/>
          <p:nvPr/>
        </p:nvSpPr>
        <p:spPr>
          <a:xfrm>
            <a:off x="8329961" y="556630"/>
            <a:ext cx="3280320" cy="5744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 faire: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Achats </a:t>
            </a:r>
            <a:r>
              <a:rPr lang="fr-FR" dirty="0" err="1"/>
              <a:t>Zigbee</a:t>
            </a:r>
            <a:r>
              <a:rPr lang="fr-FR" dirty="0"/>
              <a:t>/Wifi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Récupérer les informations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Maquette (+mise en place du matériel)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S’il reste du temps, optimiser l’app/Web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Capteur lumière, capteur </a:t>
            </a:r>
            <a:r>
              <a:rPr lang="fr-FR" dirty="0" err="1"/>
              <a:t>mvt</a:t>
            </a:r>
            <a:r>
              <a:rPr lang="fr-FR" dirty="0"/>
              <a:t>, capteur température, prise connectée: ZIGBEE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Lampe, LED, (cam ?), prise connectée en 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Volet roulant en </a:t>
            </a:r>
            <a:r>
              <a:rPr lang="fr-FR" dirty="0" err="1"/>
              <a:t>Xbee</a:t>
            </a:r>
            <a:endParaRPr lang="fr-FR" dirty="0"/>
          </a:p>
          <a:p>
            <a:endParaRPr lang="fr-FR" dirty="0"/>
          </a:p>
          <a:p>
            <a:r>
              <a:rPr lang="fr-FR" dirty="0"/>
              <a:t>Questions:</a:t>
            </a:r>
          </a:p>
          <a:p>
            <a:endParaRPr lang="fr-FR" dirty="0"/>
          </a:p>
          <a:p>
            <a:r>
              <a:rPr lang="fr-FR" dirty="0"/>
              <a:t>Comment manipuler les protocoles ?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61EBCD-584E-0F04-FC84-C7C20A54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8483" cy="1325563"/>
          </a:xfrm>
        </p:spPr>
        <p:txBody>
          <a:bodyPr/>
          <a:lstStyle/>
          <a:p>
            <a:r>
              <a:rPr lang="fr-FR" dirty="0"/>
              <a:t>PRESENTATION PROJET</a:t>
            </a:r>
          </a:p>
        </p:txBody>
      </p:sp>
    </p:spTree>
    <p:extLst>
      <p:ext uri="{BB962C8B-B14F-4D97-AF65-F5344CB8AC3E}">
        <p14:creationId xmlns:p14="http://schemas.microsoft.com/office/powerpoint/2010/main" val="753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EEAE3-A1A1-7A2F-6ABB-54C4C692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WEB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F742F9-A993-34AE-183E-54F6E2229285}"/>
              </a:ext>
            </a:extLst>
          </p:cNvPr>
          <p:cNvSpPr/>
          <p:nvPr/>
        </p:nvSpPr>
        <p:spPr>
          <a:xfrm>
            <a:off x="910206" y="3137483"/>
            <a:ext cx="1912689" cy="1405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Serveur</a:t>
            </a:r>
          </a:p>
          <a:p>
            <a:pPr algn="ctr"/>
            <a:endParaRPr lang="fr-FR" dirty="0"/>
          </a:p>
          <a:p>
            <a:pPr algn="ctr"/>
            <a:r>
              <a:rPr lang="fr-FR" b="1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33EF6-CA58-C775-8E5C-57FF017FDE7A}"/>
              </a:ext>
            </a:extLst>
          </p:cNvPr>
          <p:cNvSpPr/>
          <p:nvPr/>
        </p:nvSpPr>
        <p:spPr>
          <a:xfrm>
            <a:off x="4148359" y="3137483"/>
            <a:ext cx="1367408" cy="1405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AB40A-08F3-4B5C-AB01-4D5D7F61C5FD}"/>
              </a:ext>
            </a:extLst>
          </p:cNvPr>
          <p:cNvSpPr/>
          <p:nvPr/>
        </p:nvSpPr>
        <p:spPr>
          <a:xfrm>
            <a:off x="8043645" y="1407712"/>
            <a:ext cx="1912689" cy="565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10F7D-9331-BE96-6F44-6DB47299D499}"/>
              </a:ext>
            </a:extLst>
          </p:cNvPr>
          <p:cNvSpPr/>
          <p:nvPr/>
        </p:nvSpPr>
        <p:spPr>
          <a:xfrm>
            <a:off x="8043644" y="2055063"/>
            <a:ext cx="1912689" cy="565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FD2E3B-2FE1-06CE-C31A-5FCCF7116C97}"/>
              </a:ext>
            </a:extLst>
          </p:cNvPr>
          <p:cNvSpPr/>
          <p:nvPr/>
        </p:nvSpPr>
        <p:spPr>
          <a:xfrm>
            <a:off x="8043643" y="2702414"/>
            <a:ext cx="1912689" cy="565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C5854-24C4-B37C-5437-2B5E33598137}"/>
              </a:ext>
            </a:extLst>
          </p:cNvPr>
          <p:cNvSpPr/>
          <p:nvPr/>
        </p:nvSpPr>
        <p:spPr>
          <a:xfrm>
            <a:off x="5719891" y="3137483"/>
            <a:ext cx="1159082" cy="1405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Passerelle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D48E0-C03A-524B-1157-FE587E14518A}"/>
              </a:ext>
            </a:extLst>
          </p:cNvPr>
          <p:cNvSpPr/>
          <p:nvPr/>
        </p:nvSpPr>
        <p:spPr>
          <a:xfrm>
            <a:off x="8043645" y="3934197"/>
            <a:ext cx="1912689" cy="565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353A4A-E5E1-A177-E121-29CA602D8998}"/>
              </a:ext>
            </a:extLst>
          </p:cNvPr>
          <p:cNvSpPr/>
          <p:nvPr/>
        </p:nvSpPr>
        <p:spPr>
          <a:xfrm>
            <a:off x="8043644" y="4581548"/>
            <a:ext cx="1912689" cy="565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F912C1-8F38-98CB-24F3-63701D087B27}"/>
              </a:ext>
            </a:extLst>
          </p:cNvPr>
          <p:cNvSpPr/>
          <p:nvPr/>
        </p:nvSpPr>
        <p:spPr>
          <a:xfrm>
            <a:off x="8043643" y="5228899"/>
            <a:ext cx="1912689" cy="565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connecté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0464-65A3-6EF0-5BB8-C434323F7D9E}"/>
              </a:ext>
            </a:extLst>
          </p:cNvPr>
          <p:cNvSpPr/>
          <p:nvPr/>
        </p:nvSpPr>
        <p:spPr>
          <a:xfrm>
            <a:off x="3967993" y="2361501"/>
            <a:ext cx="3204594" cy="25208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fr-FR" dirty="0"/>
              <a:t>Raspberry PI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83AFC-C462-11D8-3328-EF2BEBF71227}"/>
              </a:ext>
            </a:extLst>
          </p:cNvPr>
          <p:cNvSpPr/>
          <p:nvPr/>
        </p:nvSpPr>
        <p:spPr>
          <a:xfrm>
            <a:off x="366320" y="2366002"/>
            <a:ext cx="3204594" cy="25208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fr-FR" dirty="0"/>
              <a:t>Raspberry PI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14BF83-4382-E852-6267-1927DEBEBCF1}"/>
              </a:ext>
            </a:extLst>
          </p:cNvPr>
          <p:cNvSpPr/>
          <p:nvPr/>
        </p:nvSpPr>
        <p:spPr>
          <a:xfrm>
            <a:off x="7798966" y="3495413"/>
            <a:ext cx="2460770" cy="25208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fr-FR" dirty="0" err="1"/>
              <a:t>Zigbee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E5CF8-DCEE-0EF6-1C0D-936C34F4FD30}"/>
              </a:ext>
            </a:extLst>
          </p:cNvPr>
          <p:cNvSpPr/>
          <p:nvPr/>
        </p:nvSpPr>
        <p:spPr>
          <a:xfrm>
            <a:off x="7809452" y="893121"/>
            <a:ext cx="2460770" cy="25208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fr-FR" dirty="0"/>
              <a:t>Autres protocoles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4131660-9641-D247-13DD-ACA3BB20C6EC}"/>
              </a:ext>
            </a:extLst>
          </p:cNvPr>
          <p:cNvCxnSpPr>
            <a:stCxn id="16" idx="1"/>
            <a:endCxn id="5" idx="0"/>
          </p:cNvCxnSpPr>
          <p:nvPr/>
        </p:nvCxnSpPr>
        <p:spPr>
          <a:xfrm flipH="1">
            <a:off x="4832063" y="2153567"/>
            <a:ext cx="2977389" cy="983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E4D8ED8-5155-8774-836A-08B550ED1028}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 flipV="1">
            <a:off x="6878973" y="3840061"/>
            <a:ext cx="919993" cy="915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A13ED9F-2321-3F2F-03A2-46B5982F3F0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V="1">
            <a:off x="3570914" y="3621947"/>
            <a:ext cx="397079" cy="4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1472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107</Words>
  <Application>Microsoft Office PowerPoint</Application>
  <PresentationFormat>Grand écran</PresentationFormat>
  <Paragraphs>41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PRESENTATION PROJET</vt:lpstr>
      <vt:lpstr>APPLICATION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Léo PALARIC (FIPASE_2024)</dc:creator>
  <cp:lastModifiedBy>léo palaric</cp:lastModifiedBy>
  <cp:revision>5</cp:revision>
  <dcterms:created xsi:type="dcterms:W3CDTF">2023-09-28T07:58:50Z</dcterms:created>
  <dcterms:modified xsi:type="dcterms:W3CDTF">2023-11-23T10:02:43Z</dcterms:modified>
</cp:coreProperties>
</file>