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1c7975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1c7975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853ad6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853ad6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853ad6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1853ad6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1c79757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11c79757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f60bdd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7f60bdd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41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BLE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Bluetooth Low Energy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072000" y="3099375"/>
            <a:ext cx="3000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BACLE Lucas, ESTIVAL Emilie,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POTIERS Léo, SERONIE-VIVIEN Paul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Physical layer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29275" y="1126900"/>
            <a:ext cx="31209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First layer of the protocol stack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448800" y="1126900"/>
            <a:ext cx="27789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2.4GHz range and 40 channels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7" name="Google Shape;137;p14"/>
          <p:cNvCxnSpPr/>
          <p:nvPr/>
        </p:nvCxnSpPr>
        <p:spPr>
          <a:xfrm>
            <a:off x="4588800" y="1126900"/>
            <a:ext cx="0" cy="330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4"/>
          <p:cNvSpPr txBox="1"/>
          <p:nvPr/>
        </p:nvSpPr>
        <p:spPr>
          <a:xfrm>
            <a:off x="1086076" y="3259250"/>
            <a:ext cx="26286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The services provided by this layer go directly to the </a:t>
            </a:r>
            <a:r>
              <a:rPr b="1" lang="fr">
                <a:latin typeface="Nunito"/>
                <a:ea typeface="Nunito"/>
                <a:cs typeface="Nunito"/>
                <a:sym typeface="Nunito"/>
              </a:rPr>
              <a:t>link layer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Link Layer (LL)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5031750" y="2921150"/>
            <a:ext cx="36132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BLE has </a:t>
            </a:r>
            <a:r>
              <a:rPr b="1" lang="fr">
                <a:latin typeface="Nunito"/>
                <a:ea typeface="Nunito"/>
                <a:cs typeface="Nunito"/>
                <a:sym typeface="Nunito"/>
              </a:rPr>
              <a:t>40 different channels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that are spaced by 2MHz, either dedicated to data or advertising.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Connection is made with channels that are out of the Wi-Fi range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54" y="1636714"/>
            <a:ext cx="3205546" cy="15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629" y="1844671"/>
            <a:ext cx="3613250" cy="11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39" y="1162500"/>
            <a:ext cx="3772362" cy="21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Link layer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098" y="3316063"/>
            <a:ext cx="1705325" cy="1254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5"/>
          <p:cNvCxnSpPr/>
          <p:nvPr/>
        </p:nvCxnSpPr>
        <p:spPr>
          <a:xfrm>
            <a:off x="4929102" y="1205250"/>
            <a:ext cx="0" cy="330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5446775" y="1708650"/>
            <a:ext cx="413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Device address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Packets format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Reliability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Encryption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MAC level operations</a:t>
            </a:r>
            <a:endParaRPr sz="15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525" y="3329050"/>
            <a:ext cx="1705327" cy="12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5905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Power consumption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0" y="1487900"/>
            <a:ext cx="962700" cy="133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6"/>
          <p:cNvCxnSpPr/>
          <p:nvPr/>
        </p:nvCxnSpPr>
        <p:spPr>
          <a:xfrm flipH="1">
            <a:off x="3067725" y="1076675"/>
            <a:ext cx="3300" cy="359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/>
          <p:nvPr/>
        </p:nvCxnSpPr>
        <p:spPr>
          <a:xfrm flipH="1">
            <a:off x="6030800" y="1076675"/>
            <a:ext cx="2700" cy="3610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419150" y="924275"/>
            <a:ext cx="2522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Low power consumption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07025" y="2926125"/>
            <a:ext cx="24471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89999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Peak current 2 times lower than Bluetooth Classic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78899" lvl="0" marL="89999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Power consumption 2 to 100 times lower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But highly dependent on the use case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725" y="1399775"/>
            <a:ext cx="894379" cy="1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3164580" y="924275"/>
            <a:ext cx="2771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Optimizing current consumption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214901" y="2926125"/>
            <a:ext cx="26754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8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xtends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battery life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makes better products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78899" lvl="0" marL="89999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Peripherals can function for 1 to 4 years on coin cell battery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BLE is designed to enable devices to have very low power consumption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6079375" y="912029"/>
            <a:ext cx="27717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can affect power consumption in BLE ?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2738" y="1716600"/>
            <a:ext cx="1284979" cy="11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6127525" y="2926151"/>
            <a:ext cx="26754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8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Amount of power transmitted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78899" lvl="0" marL="89999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Total amount of time that the radio is active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Highly dependent on the environment and parameters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6667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Security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419150" y="1000475"/>
            <a:ext cx="2522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Passive eavesdropping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3214713" y="1000475"/>
            <a:ext cx="2522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Men In The Middle (MITM) attacks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5933400" y="1000475"/>
            <a:ext cx="2522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Identity tracking</a:t>
            </a:r>
            <a:r>
              <a:rPr lang="f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9" name="Google Shape;179;p17"/>
          <p:cNvCxnSpPr/>
          <p:nvPr/>
        </p:nvCxnSpPr>
        <p:spPr>
          <a:xfrm flipH="1">
            <a:off x="3067725" y="1000475"/>
            <a:ext cx="3300" cy="359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 flipH="1">
            <a:off x="5878400" y="1000475"/>
            <a:ext cx="2700" cy="3610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01" y="1459463"/>
            <a:ext cx="1700575" cy="14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138" y="1645113"/>
            <a:ext cx="1285851" cy="11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624" y="1480013"/>
            <a:ext cx="1427451" cy="12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507025" y="2773725"/>
            <a:ext cx="24471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When a </a:t>
            </a:r>
            <a:r>
              <a:rPr b="1" lang="fr">
                <a:latin typeface="Nunito"/>
                <a:ea typeface="Nunito"/>
                <a:cs typeface="Nunito"/>
                <a:sym typeface="Nunito"/>
              </a:rPr>
              <a:t>third device listens to the data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being exchanged between the two paired devices.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AES Encryption, but vulnerabilities in the key exchange protocol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3117851" y="2749575"/>
            <a:ext cx="27516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When both the central and peripheral </a:t>
            </a:r>
            <a:r>
              <a:rPr b="1" lang="fr">
                <a:latin typeface="Nunito"/>
                <a:ea typeface="Nunito"/>
                <a:cs typeface="Nunito"/>
                <a:sym typeface="Nunito"/>
              </a:rPr>
              <a:t>devices will connect to the malicious device which redirects the communication route to himself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Data interception and false data injection risk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945675" y="2747825"/>
            <a:ext cx="28083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When a malicious entity is able to </a:t>
            </a:r>
            <a:r>
              <a:rPr b="1" lang="fr">
                <a:latin typeface="Nunito"/>
                <a:ea typeface="Nunito"/>
                <a:cs typeface="Nunito"/>
                <a:sym typeface="Nunito"/>
              </a:rPr>
              <a:t>associate the address of a BLE device with a specific user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and tracks him.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→ Need to change frequently the device connection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address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(but it is not done efficiently or frequently enough)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 you have any questions ?</a:t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00" y="1887525"/>
            <a:ext cx="2920000" cy="2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