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FAEEF-024C-4D9D-9802-D87430DF3485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23C86-C174-4356-9008-E2EC514A2FBE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927F50AE-249B-41EB-A66B-D73D45567248}" type="parTrans" cxnId="{B54F9379-6241-463D-AFEF-70B90AFD7981}">
      <dgm:prSet/>
      <dgm:spPr/>
      <dgm:t>
        <a:bodyPr/>
        <a:lstStyle/>
        <a:p>
          <a:endParaRPr lang="en-US"/>
        </a:p>
      </dgm:t>
    </dgm:pt>
    <dgm:pt modelId="{C2F934EA-C302-4C76-A6DE-E861B65A4F02}" type="sibTrans" cxnId="{B54F9379-6241-463D-AFEF-70B90AFD7981}">
      <dgm:prSet/>
      <dgm:spPr/>
      <dgm:t>
        <a:bodyPr/>
        <a:lstStyle/>
        <a:p>
          <a:endParaRPr lang="en-US"/>
        </a:p>
      </dgm:t>
    </dgm:pt>
    <dgm:pt modelId="{3E5A86FF-A96C-421E-B097-28EE09EFB821}">
      <dgm:prSet phldrT="[Text]"/>
      <dgm:spPr/>
      <dgm:t>
        <a:bodyPr/>
        <a:lstStyle/>
        <a:p>
          <a:r>
            <a:rPr lang="en-US" dirty="0" smtClean="0"/>
            <a:t>IMESH</a:t>
          </a:r>
          <a:endParaRPr lang="en-US" dirty="0"/>
        </a:p>
      </dgm:t>
    </dgm:pt>
    <dgm:pt modelId="{16E9DB00-BCCA-4A78-AA04-9F879C17E61B}" type="parTrans" cxnId="{4F569760-7F82-4B7E-B87E-55B971344DC2}">
      <dgm:prSet/>
      <dgm:spPr/>
      <dgm:t>
        <a:bodyPr/>
        <a:lstStyle/>
        <a:p>
          <a:endParaRPr lang="en-US"/>
        </a:p>
      </dgm:t>
    </dgm:pt>
    <dgm:pt modelId="{E163BB06-2DB5-408A-A217-38AFE86BA4C9}" type="sibTrans" cxnId="{4F569760-7F82-4B7E-B87E-55B971344DC2}">
      <dgm:prSet/>
      <dgm:spPr/>
      <dgm:t>
        <a:bodyPr/>
        <a:lstStyle/>
        <a:p>
          <a:endParaRPr lang="en-US"/>
        </a:p>
      </dgm:t>
    </dgm:pt>
    <dgm:pt modelId="{B1F354AF-356C-4406-8F3F-92B5A9E6C25C}">
      <dgm:prSet phldrT="[Text]"/>
      <dgm:spPr/>
      <dgm:t>
        <a:bodyPr/>
        <a:lstStyle/>
        <a:p>
          <a:r>
            <a:rPr lang="en-US" dirty="0" smtClean="0"/>
            <a:t>We can do here</a:t>
          </a:r>
          <a:endParaRPr lang="en-US" dirty="0"/>
        </a:p>
      </dgm:t>
    </dgm:pt>
    <dgm:pt modelId="{2A5CCF07-70CD-401E-8842-02D48B0B0E6B}" type="parTrans" cxnId="{99F74F87-0ED7-4081-A484-6DEA01553C85}">
      <dgm:prSet/>
      <dgm:spPr/>
      <dgm:t>
        <a:bodyPr/>
        <a:lstStyle/>
        <a:p>
          <a:endParaRPr lang="en-US"/>
        </a:p>
      </dgm:t>
    </dgm:pt>
    <dgm:pt modelId="{D20890DA-A562-4FC8-B971-BE4E84235649}" type="sibTrans" cxnId="{99F74F87-0ED7-4081-A484-6DEA01553C85}">
      <dgm:prSet/>
      <dgm:spPr/>
      <dgm:t>
        <a:bodyPr/>
        <a:lstStyle/>
        <a:p>
          <a:endParaRPr lang="en-US"/>
        </a:p>
      </dgm:t>
    </dgm:pt>
    <dgm:pt modelId="{BC4B11F9-A46B-4F9D-9B7A-FB7FAE15F4B5}">
      <dgm:prSet phldrT="[Text]"/>
      <dgm:spPr/>
      <dgm:t>
        <a:bodyPr/>
        <a:lstStyle/>
        <a:p>
          <a:r>
            <a:rPr lang="en-US" dirty="0" smtClean="0"/>
            <a:t>Free solver</a:t>
          </a:r>
          <a:endParaRPr lang="en-US" dirty="0"/>
        </a:p>
      </dgm:t>
    </dgm:pt>
    <dgm:pt modelId="{5395C033-9709-4179-852F-F00E660AAA6E}" type="parTrans" cxnId="{F5D47B30-2488-4494-85E4-49D4A356A417}">
      <dgm:prSet/>
      <dgm:spPr/>
      <dgm:t>
        <a:bodyPr/>
        <a:lstStyle/>
        <a:p>
          <a:endParaRPr lang="en-US"/>
        </a:p>
      </dgm:t>
    </dgm:pt>
    <dgm:pt modelId="{421D4BD1-4AF7-4E2F-8F19-A17EFF469991}" type="sibTrans" cxnId="{F5D47B30-2488-4494-85E4-49D4A356A417}">
      <dgm:prSet/>
      <dgm:spPr/>
      <dgm:t>
        <a:bodyPr/>
        <a:lstStyle/>
        <a:p>
          <a:endParaRPr lang="en-US"/>
        </a:p>
      </dgm:t>
    </dgm:pt>
    <dgm:pt modelId="{29A167B2-DDE2-4271-A263-7A163597EEC3}">
      <dgm:prSet phldrT="[Text]"/>
      <dgm:spPr/>
      <dgm:t>
        <a:bodyPr/>
        <a:lstStyle/>
        <a:p>
          <a:r>
            <a:rPr lang="en-US" dirty="0" smtClean="0"/>
            <a:t>TBD</a:t>
          </a:r>
          <a:endParaRPr lang="en-US" dirty="0"/>
        </a:p>
      </dgm:t>
    </dgm:pt>
    <dgm:pt modelId="{A54EA003-BDD8-4E03-A1AE-496952397445}" type="sibTrans" cxnId="{AB4D7EDA-0E82-4955-A485-B67E7337E9D5}">
      <dgm:prSet/>
      <dgm:spPr/>
      <dgm:t>
        <a:bodyPr/>
        <a:lstStyle/>
        <a:p>
          <a:endParaRPr lang="en-US"/>
        </a:p>
      </dgm:t>
    </dgm:pt>
    <dgm:pt modelId="{0EF163C8-9ACC-48B0-802C-246B19441343}" type="parTrans" cxnId="{AB4D7EDA-0E82-4955-A485-B67E7337E9D5}">
      <dgm:prSet/>
      <dgm:spPr/>
      <dgm:t>
        <a:bodyPr/>
        <a:lstStyle/>
        <a:p>
          <a:endParaRPr lang="en-US"/>
        </a:p>
      </dgm:t>
    </dgm:pt>
    <dgm:pt modelId="{BEC0D8A5-EBB7-4CFF-8EAC-A886ECC23B42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4020997B-DA2A-48E2-9DEA-362743B275C7}" type="sibTrans" cxnId="{A94274E0-D180-4B28-A045-39228EBA1E01}">
      <dgm:prSet/>
      <dgm:spPr/>
      <dgm:t>
        <a:bodyPr/>
        <a:lstStyle/>
        <a:p>
          <a:endParaRPr lang="en-US"/>
        </a:p>
      </dgm:t>
    </dgm:pt>
    <dgm:pt modelId="{16F81574-C0E8-4043-9B45-E2CCCBFEBDF4}" type="parTrans" cxnId="{A94274E0-D180-4B28-A045-39228EBA1E01}">
      <dgm:prSet/>
      <dgm:spPr/>
      <dgm:t>
        <a:bodyPr/>
        <a:lstStyle/>
        <a:p>
          <a:endParaRPr lang="en-US"/>
        </a:p>
      </dgm:t>
    </dgm:pt>
    <dgm:pt modelId="{5FD7A5D4-A0EC-4972-82EB-5B37C00DC34B}" type="pres">
      <dgm:prSet presAssocID="{D49FAEEF-024C-4D9D-9802-D87430DF3485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76F801F5-5769-439C-85C4-DC43AEA31F09}" type="pres">
      <dgm:prSet presAssocID="{D49FAEEF-024C-4D9D-9802-D87430DF3485}" presName="arc1" presStyleLbl="node1" presStyleIdx="0" presStyleCnt="4"/>
      <dgm:spPr/>
    </dgm:pt>
    <dgm:pt modelId="{6E17E1DA-3DD9-4E66-8CC5-5F6A231A65F8}" type="pres">
      <dgm:prSet presAssocID="{D49FAEEF-024C-4D9D-9802-D87430DF3485}" presName="arc3" presStyleLbl="node1" presStyleIdx="1" presStyleCnt="4"/>
      <dgm:spPr/>
    </dgm:pt>
    <dgm:pt modelId="{57276D23-CA21-49B6-B661-1DD27D6BBD9D}" type="pres">
      <dgm:prSet presAssocID="{D49FAEEF-024C-4D9D-9802-D87430DF3485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8ED29-2C5C-4B61-B305-1497898AB29C}" type="pres">
      <dgm:prSet presAssocID="{D49FAEEF-024C-4D9D-9802-D87430DF3485}" presName="arc2" presStyleLbl="node1" presStyleIdx="2" presStyleCnt="4"/>
      <dgm:spPr/>
    </dgm:pt>
    <dgm:pt modelId="{7DA8018A-E366-4C72-9E35-F920E89E032F}" type="pres">
      <dgm:prSet presAssocID="{D49FAEEF-024C-4D9D-9802-D87430DF3485}" presName="arc4" presStyleLbl="node1" presStyleIdx="3" presStyleCnt="4"/>
      <dgm:spPr/>
    </dgm:pt>
    <dgm:pt modelId="{C13B1455-843C-4ECC-9923-5DDABB756790}" type="pres">
      <dgm:prSet presAssocID="{D49FAEEF-024C-4D9D-9802-D87430DF3485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BEE2A-C044-4DDB-8EC9-2283C66A617E}" type="pres">
      <dgm:prSet presAssocID="{D49FAEEF-024C-4D9D-9802-D87430DF3485}" presName="middleComposite" presStyleCnt="0"/>
      <dgm:spPr/>
    </dgm:pt>
    <dgm:pt modelId="{D8213F70-6C8A-4B43-8BD0-58A05F313E6F}" type="pres">
      <dgm:prSet presAssocID="{B1F354AF-356C-4406-8F3F-92B5A9E6C25C}" presName="circ1" presStyleLbl="vennNode1" presStyleIdx="0" presStyleCnt="4"/>
      <dgm:spPr/>
      <dgm:t>
        <a:bodyPr/>
        <a:lstStyle/>
        <a:p>
          <a:endParaRPr lang="en-US"/>
        </a:p>
      </dgm:t>
    </dgm:pt>
    <dgm:pt modelId="{E92190C6-F7EF-4CCD-ACC1-AD0CCA5A7C42}" type="pres">
      <dgm:prSet presAssocID="{B1F354AF-356C-4406-8F3F-92B5A9E6C25C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ECC7128-04F1-4FB4-96EE-76E1233194CA}" type="pres">
      <dgm:prSet presAssocID="{D49FAEEF-024C-4D9D-9802-D87430DF3485}" presName="leftComposite" presStyleCnt="0"/>
      <dgm:spPr/>
    </dgm:pt>
    <dgm:pt modelId="{18E9F560-4FD4-450C-8591-E9025BA22D50}" type="pres">
      <dgm:prSet presAssocID="{3E5A86FF-A96C-421E-B097-28EE09EFB821}" presName="childText1_1" presStyleLbl="vennNode1" presStyleIdx="1" presStyleCnt="4" custLinFactNeighborX="-1630" custLinFactNeighborY="1548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A578B8-D65A-4BE2-AF85-E04DC5FCB675}" type="pres">
      <dgm:prSet presAssocID="{3E5A86FF-A96C-421E-B097-28EE09EFB821}" presName="ellipse1" presStyleLbl="vennNode1" presStyleIdx="2" presStyleCnt="4" custAng="8447018" custScaleX="51828" custScaleY="54125"/>
      <dgm:spPr/>
      <dgm:t>
        <a:bodyPr/>
        <a:lstStyle/>
        <a:p>
          <a:endParaRPr lang="en-US"/>
        </a:p>
      </dgm:t>
    </dgm:pt>
    <dgm:pt modelId="{CF45A9CA-6C9E-4BF3-B4BA-A30B61172274}" type="pres">
      <dgm:prSet presAssocID="{3E5A86FF-A96C-421E-B097-28EE09EFB821}" presName="ellipse2" presStyleLbl="vennNode1" presStyleIdx="3" presStyleCnt="4"/>
      <dgm:spPr/>
      <dgm:t>
        <a:bodyPr/>
        <a:lstStyle/>
        <a:p>
          <a:endParaRPr lang="en-US"/>
        </a:p>
      </dgm:t>
    </dgm:pt>
    <dgm:pt modelId="{F6BC16C2-26E9-413A-9C93-37F17E013208}" type="pres">
      <dgm:prSet presAssocID="{D49FAEEF-024C-4D9D-9802-D87430DF3485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EEE91C1-178B-4381-98CF-878ADB888957}" type="pres">
      <dgm:prSet presAssocID="{D49FAEEF-024C-4D9D-9802-D87430DF3485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D47B30-2488-4494-85E4-49D4A356A417}" srcId="{BEC0D8A5-EBB7-4CFF-8EAC-A886ECC23B42}" destId="{BC4B11F9-A46B-4F9D-9B7A-FB7FAE15F4B5}" srcOrd="0" destOrd="0" parTransId="{5395C033-9709-4179-852F-F00E660AAA6E}" sibTransId="{421D4BD1-4AF7-4E2F-8F19-A17EFF469991}"/>
    <dgm:cxn modelId="{2FD6C30E-066A-4F99-B0D6-1291E29AC796}" type="presOf" srcId="{AE123C86-C174-4356-9008-E2EC514A2FBE}" destId="{7EEE91C1-178B-4381-98CF-878ADB888957}" srcOrd="0" destOrd="0" presId="urn:microsoft.com/office/officeart/2009/3/layout/PhasedProcess"/>
    <dgm:cxn modelId="{A94274E0-D180-4B28-A045-39228EBA1E01}" srcId="{D49FAEEF-024C-4D9D-9802-D87430DF3485}" destId="{BEC0D8A5-EBB7-4CFF-8EAC-A886ECC23B42}" srcOrd="2" destOrd="0" parTransId="{16F81574-C0E8-4043-9B45-E2CCCBFEBDF4}" sibTransId="{4020997B-DA2A-48E2-9DEA-362743B275C7}"/>
    <dgm:cxn modelId="{94849CDB-6FF7-49D1-97E4-56BD351CB5CF}" type="presOf" srcId="{B1F354AF-356C-4406-8F3F-92B5A9E6C25C}" destId="{D8213F70-6C8A-4B43-8BD0-58A05F313E6F}" srcOrd="0" destOrd="0" presId="urn:microsoft.com/office/officeart/2009/3/layout/PhasedProcess"/>
    <dgm:cxn modelId="{B54F9379-6241-463D-AFEF-70B90AFD7981}" srcId="{D49FAEEF-024C-4D9D-9802-D87430DF3485}" destId="{AE123C86-C174-4356-9008-E2EC514A2FBE}" srcOrd="0" destOrd="0" parTransId="{927F50AE-249B-41EB-A66B-D73D45567248}" sibTransId="{C2F934EA-C302-4C76-A6DE-E861B65A4F02}"/>
    <dgm:cxn modelId="{CFEC6E4C-C7D1-4DA5-9669-DFAF31C1D14E}" type="presOf" srcId="{BC4B11F9-A46B-4F9D-9B7A-FB7FAE15F4B5}" destId="{F6BC16C2-26E9-413A-9C93-37F17E013208}" srcOrd="0" destOrd="0" presId="urn:microsoft.com/office/officeart/2009/3/layout/PhasedProcess"/>
    <dgm:cxn modelId="{06EC237D-0914-4B0D-8B6F-39D1E7D094B3}" type="presOf" srcId="{3E5A86FF-A96C-421E-B097-28EE09EFB821}" destId="{18E9F560-4FD4-450C-8591-E9025BA22D50}" srcOrd="0" destOrd="0" presId="urn:microsoft.com/office/officeart/2009/3/layout/PhasedProcess"/>
    <dgm:cxn modelId="{4F569760-7F82-4B7E-B87E-55B971344DC2}" srcId="{AE123C86-C174-4356-9008-E2EC514A2FBE}" destId="{3E5A86FF-A96C-421E-B097-28EE09EFB821}" srcOrd="0" destOrd="0" parTransId="{16E9DB00-BCCA-4A78-AA04-9F879C17E61B}" sibTransId="{E163BB06-2DB5-408A-A217-38AFE86BA4C9}"/>
    <dgm:cxn modelId="{AB4D7EDA-0E82-4955-A485-B67E7337E9D5}" srcId="{D49FAEEF-024C-4D9D-9802-D87430DF3485}" destId="{29A167B2-DDE2-4271-A263-7A163597EEC3}" srcOrd="1" destOrd="0" parTransId="{0EF163C8-9ACC-48B0-802C-246B19441343}" sibTransId="{A54EA003-BDD8-4E03-A1AE-496952397445}"/>
    <dgm:cxn modelId="{43BB0003-7673-45E1-9222-95CAAC03A4B0}" type="presOf" srcId="{D49FAEEF-024C-4D9D-9802-D87430DF3485}" destId="{5FD7A5D4-A0EC-4972-82EB-5B37C00DC34B}" srcOrd="0" destOrd="0" presId="urn:microsoft.com/office/officeart/2009/3/layout/PhasedProcess"/>
    <dgm:cxn modelId="{99F74F87-0ED7-4081-A484-6DEA01553C85}" srcId="{29A167B2-DDE2-4271-A263-7A163597EEC3}" destId="{B1F354AF-356C-4406-8F3F-92B5A9E6C25C}" srcOrd="0" destOrd="0" parTransId="{2A5CCF07-70CD-401E-8842-02D48B0B0E6B}" sibTransId="{D20890DA-A562-4FC8-B971-BE4E84235649}"/>
    <dgm:cxn modelId="{F1BD4294-E436-4DF8-9BF9-7025725E8EF5}" type="presOf" srcId="{29A167B2-DDE2-4271-A263-7A163597EEC3}" destId="{57276D23-CA21-49B6-B661-1DD27D6BBD9D}" srcOrd="0" destOrd="0" presId="urn:microsoft.com/office/officeart/2009/3/layout/PhasedProcess"/>
    <dgm:cxn modelId="{832DC027-6956-4AC0-A8D6-8DB6F766A263}" type="presOf" srcId="{BEC0D8A5-EBB7-4CFF-8EAC-A886ECC23B42}" destId="{C13B1455-843C-4ECC-9923-5DDABB756790}" srcOrd="0" destOrd="0" presId="urn:microsoft.com/office/officeart/2009/3/layout/PhasedProcess"/>
    <dgm:cxn modelId="{ABFCD076-5FE0-4FC2-A672-8D02EBA1288B}" type="presOf" srcId="{B1F354AF-356C-4406-8F3F-92B5A9E6C25C}" destId="{E92190C6-F7EF-4CCD-ACC1-AD0CCA5A7C42}" srcOrd="1" destOrd="0" presId="urn:microsoft.com/office/officeart/2009/3/layout/PhasedProcess"/>
    <dgm:cxn modelId="{A1112E2A-70F7-4BAD-8889-627069E1D5A8}" type="presParOf" srcId="{5FD7A5D4-A0EC-4972-82EB-5B37C00DC34B}" destId="{76F801F5-5769-439C-85C4-DC43AEA31F09}" srcOrd="0" destOrd="0" presId="urn:microsoft.com/office/officeart/2009/3/layout/PhasedProcess"/>
    <dgm:cxn modelId="{A792CB81-694B-4A9B-A2CB-13D76DE11BA9}" type="presParOf" srcId="{5FD7A5D4-A0EC-4972-82EB-5B37C00DC34B}" destId="{6E17E1DA-3DD9-4E66-8CC5-5F6A231A65F8}" srcOrd="1" destOrd="0" presId="urn:microsoft.com/office/officeart/2009/3/layout/PhasedProcess"/>
    <dgm:cxn modelId="{937FE785-DD3A-4902-89EC-3F5D65F8865E}" type="presParOf" srcId="{5FD7A5D4-A0EC-4972-82EB-5B37C00DC34B}" destId="{57276D23-CA21-49B6-B661-1DD27D6BBD9D}" srcOrd="2" destOrd="0" presId="urn:microsoft.com/office/officeart/2009/3/layout/PhasedProcess"/>
    <dgm:cxn modelId="{1D0FCFDF-C871-4316-9BD7-2EB43219CAAD}" type="presParOf" srcId="{5FD7A5D4-A0EC-4972-82EB-5B37C00DC34B}" destId="{1258ED29-2C5C-4B61-B305-1497898AB29C}" srcOrd="3" destOrd="0" presId="urn:microsoft.com/office/officeart/2009/3/layout/PhasedProcess"/>
    <dgm:cxn modelId="{D4D358C7-8F3F-48DC-9FAC-5FC94E067561}" type="presParOf" srcId="{5FD7A5D4-A0EC-4972-82EB-5B37C00DC34B}" destId="{7DA8018A-E366-4C72-9E35-F920E89E032F}" srcOrd="4" destOrd="0" presId="urn:microsoft.com/office/officeart/2009/3/layout/PhasedProcess"/>
    <dgm:cxn modelId="{B1DC177A-7B2B-4B4F-B186-8BBFB54025AB}" type="presParOf" srcId="{5FD7A5D4-A0EC-4972-82EB-5B37C00DC34B}" destId="{C13B1455-843C-4ECC-9923-5DDABB756790}" srcOrd="5" destOrd="0" presId="urn:microsoft.com/office/officeart/2009/3/layout/PhasedProcess"/>
    <dgm:cxn modelId="{9302538C-8FDC-429F-BFC6-4D1D0ED38B12}" type="presParOf" srcId="{5FD7A5D4-A0EC-4972-82EB-5B37C00DC34B}" destId="{999BEE2A-C044-4DDB-8EC9-2283C66A617E}" srcOrd="6" destOrd="0" presId="urn:microsoft.com/office/officeart/2009/3/layout/PhasedProcess"/>
    <dgm:cxn modelId="{B7C84F49-9746-43CA-914D-6D0A0D67BAB6}" type="presParOf" srcId="{999BEE2A-C044-4DDB-8EC9-2283C66A617E}" destId="{D8213F70-6C8A-4B43-8BD0-58A05F313E6F}" srcOrd="0" destOrd="0" presId="urn:microsoft.com/office/officeart/2009/3/layout/PhasedProcess"/>
    <dgm:cxn modelId="{7D827A8E-492A-4947-959F-508756D3B172}" type="presParOf" srcId="{999BEE2A-C044-4DDB-8EC9-2283C66A617E}" destId="{E92190C6-F7EF-4CCD-ACC1-AD0CCA5A7C42}" srcOrd="1" destOrd="0" presId="urn:microsoft.com/office/officeart/2009/3/layout/PhasedProcess"/>
    <dgm:cxn modelId="{6188BB22-582C-4ED2-AE17-F5C4F2FF6BFF}" type="presParOf" srcId="{5FD7A5D4-A0EC-4972-82EB-5B37C00DC34B}" destId="{0ECC7128-04F1-4FB4-96EE-76E1233194CA}" srcOrd="7" destOrd="0" presId="urn:microsoft.com/office/officeart/2009/3/layout/PhasedProcess"/>
    <dgm:cxn modelId="{92193C45-ABA7-426F-A794-0AEB46442B3F}" type="presParOf" srcId="{0ECC7128-04F1-4FB4-96EE-76E1233194CA}" destId="{18E9F560-4FD4-450C-8591-E9025BA22D50}" srcOrd="0" destOrd="0" presId="urn:microsoft.com/office/officeart/2009/3/layout/PhasedProcess"/>
    <dgm:cxn modelId="{6E6C67C2-B880-4F3E-BD2C-A5BB9BCA1319}" type="presParOf" srcId="{0ECC7128-04F1-4FB4-96EE-76E1233194CA}" destId="{C3A578B8-D65A-4BE2-AF85-E04DC5FCB675}" srcOrd="1" destOrd="0" presId="urn:microsoft.com/office/officeart/2009/3/layout/PhasedProcess"/>
    <dgm:cxn modelId="{00D0DDA6-0D35-4332-AE9B-027F2F6420C1}" type="presParOf" srcId="{0ECC7128-04F1-4FB4-96EE-76E1233194CA}" destId="{CF45A9CA-6C9E-4BF3-B4BA-A30B61172274}" srcOrd="2" destOrd="0" presId="urn:microsoft.com/office/officeart/2009/3/layout/PhasedProcess"/>
    <dgm:cxn modelId="{4B76EE5A-FDE6-4F6B-9B70-2F6FCBBBCA90}" type="presParOf" srcId="{5FD7A5D4-A0EC-4972-82EB-5B37C00DC34B}" destId="{F6BC16C2-26E9-413A-9C93-37F17E013208}" srcOrd="8" destOrd="0" presId="urn:microsoft.com/office/officeart/2009/3/layout/PhasedProcess"/>
    <dgm:cxn modelId="{072212E5-A910-4D33-94BA-004C42C76E2B}" type="presParOf" srcId="{5FD7A5D4-A0EC-4972-82EB-5B37C00DC34B}" destId="{7EEE91C1-178B-4381-98CF-878ADB888957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801F5-5769-439C-85C4-DC43AEA31F09}">
      <dsp:nvSpPr>
        <dsp:cNvPr id="0" name=""/>
        <dsp:cNvSpPr/>
      </dsp:nvSpPr>
      <dsp:spPr>
        <a:xfrm rot="5400000">
          <a:off x="216" y="300159"/>
          <a:ext cx="2820185" cy="282061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7E1DA-3DD9-4E66-8CC5-5F6A231A65F8}">
      <dsp:nvSpPr>
        <dsp:cNvPr id="0" name=""/>
        <dsp:cNvSpPr/>
      </dsp:nvSpPr>
      <dsp:spPr>
        <a:xfrm rot="16200000">
          <a:off x="2902766" y="300159"/>
          <a:ext cx="2820185" cy="282061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76D23-CA21-49B6-B661-1DD27D6BBD9D}">
      <dsp:nvSpPr>
        <dsp:cNvPr id="0" name=""/>
        <dsp:cNvSpPr/>
      </dsp:nvSpPr>
      <dsp:spPr>
        <a:xfrm>
          <a:off x="3236244" y="2750143"/>
          <a:ext cx="2141280" cy="56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TBD</a:t>
          </a:r>
          <a:endParaRPr lang="en-US" sz="2700" kern="1200" dirty="0"/>
        </a:p>
      </dsp:txBody>
      <dsp:txXfrm>
        <a:off x="3236244" y="2750143"/>
        <a:ext cx="2141280" cy="564217"/>
      </dsp:txXfrm>
    </dsp:sp>
    <dsp:sp modelId="{1258ED29-2C5C-4B61-B305-1497898AB29C}">
      <dsp:nvSpPr>
        <dsp:cNvPr id="0" name=""/>
        <dsp:cNvSpPr/>
      </dsp:nvSpPr>
      <dsp:spPr>
        <a:xfrm rot="5400000">
          <a:off x="2812301" y="300159"/>
          <a:ext cx="2820185" cy="282061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8018A-E366-4C72-9E35-F920E89E032F}">
      <dsp:nvSpPr>
        <dsp:cNvPr id="0" name=""/>
        <dsp:cNvSpPr/>
      </dsp:nvSpPr>
      <dsp:spPr>
        <a:xfrm rot="16200000">
          <a:off x="5713997" y="300159"/>
          <a:ext cx="2820185" cy="282061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B1455-843C-4ECC-9923-5DDABB756790}">
      <dsp:nvSpPr>
        <dsp:cNvPr id="0" name=""/>
        <dsp:cNvSpPr/>
      </dsp:nvSpPr>
      <dsp:spPr>
        <a:xfrm>
          <a:off x="5841796" y="2750143"/>
          <a:ext cx="2141280" cy="56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done</a:t>
          </a:r>
          <a:endParaRPr lang="en-US" sz="2700" kern="1200" dirty="0"/>
        </a:p>
      </dsp:txBody>
      <dsp:txXfrm>
        <a:off x="5841796" y="2750143"/>
        <a:ext cx="2141280" cy="564217"/>
      </dsp:txXfrm>
    </dsp:sp>
    <dsp:sp modelId="{D8213F70-6C8A-4B43-8BD0-58A05F313E6F}">
      <dsp:nvSpPr>
        <dsp:cNvPr id="0" name=""/>
        <dsp:cNvSpPr/>
      </dsp:nvSpPr>
      <dsp:spPr>
        <a:xfrm>
          <a:off x="3289506" y="766037"/>
          <a:ext cx="1979283" cy="19792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We can do here</a:t>
          </a:r>
          <a:endParaRPr lang="en-US" sz="2700" kern="1200" dirty="0"/>
        </a:p>
      </dsp:txBody>
      <dsp:txXfrm>
        <a:off x="3685362" y="963965"/>
        <a:ext cx="1187570" cy="1583427"/>
      </dsp:txXfrm>
    </dsp:sp>
    <dsp:sp modelId="{18E9F560-4FD4-450C-8591-E9025BA22D50}">
      <dsp:nvSpPr>
        <dsp:cNvPr id="0" name=""/>
        <dsp:cNvSpPr/>
      </dsp:nvSpPr>
      <dsp:spPr>
        <a:xfrm>
          <a:off x="854132" y="1151663"/>
          <a:ext cx="1206622" cy="12065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IMESH</a:t>
          </a:r>
          <a:endParaRPr lang="en-US" sz="2000" kern="1200" dirty="0"/>
        </a:p>
      </dsp:txBody>
      <dsp:txXfrm>
        <a:off x="1030838" y="1328353"/>
        <a:ext cx="853210" cy="853138"/>
      </dsp:txXfrm>
    </dsp:sp>
    <dsp:sp modelId="{C3A578B8-D65A-4BE2-AF85-E04DC5FCB675}">
      <dsp:nvSpPr>
        <dsp:cNvPr id="0" name=""/>
        <dsp:cNvSpPr/>
      </dsp:nvSpPr>
      <dsp:spPr>
        <a:xfrm rot="8447018">
          <a:off x="571495" y="2109507"/>
          <a:ext cx="307091" cy="3206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F45A9CA-6C9E-4BF3-B4BA-A30B61172274}">
      <dsp:nvSpPr>
        <dsp:cNvPr id="0" name=""/>
        <dsp:cNvSpPr/>
      </dsp:nvSpPr>
      <dsp:spPr>
        <a:xfrm>
          <a:off x="2146840" y="1237053"/>
          <a:ext cx="344659" cy="3447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6BC16C2-26E9-413A-9C93-37F17E013208}">
      <dsp:nvSpPr>
        <dsp:cNvPr id="0" name=""/>
        <dsp:cNvSpPr/>
      </dsp:nvSpPr>
      <dsp:spPr>
        <a:xfrm>
          <a:off x="6085027" y="883281"/>
          <a:ext cx="1647139" cy="1646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Free solver</a:t>
          </a:r>
          <a:endParaRPr lang="en-US" sz="2700" kern="1200" dirty="0"/>
        </a:p>
      </dsp:txBody>
      <dsp:txXfrm>
        <a:off x="6326245" y="1124455"/>
        <a:ext cx="1164703" cy="1164493"/>
      </dsp:txXfrm>
    </dsp:sp>
    <dsp:sp modelId="{7EEE91C1-178B-4381-98CF-878ADB888957}">
      <dsp:nvSpPr>
        <dsp:cNvPr id="0" name=""/>
        <dsp:cNvSpPr/>
      </dsp:nvSpPr>
      <dsp:spPr>
        <a:xfrm>
          <a:off x="529986" y="2750143"/>
          <a:ext cx="2141280" cy="56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done</a:t>
          </a:r>
          <a:endParaRPr lang="en-US" sz="2700" kern="1200" dirty="0"/>
        </a:p>
      </dsp:txBody>
      <dsp:txXfrm>
        <a:off x="529986" y="2750143"/>
        <a:ext cx="2141280" cy="564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7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6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561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2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8909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6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7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9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9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9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5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B77D-FC09-4F3F-85A6-B42A864ADE0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400C67-384B-4E2A-A479-75AA1AF0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9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  <p:sldLayoutId id="2147484402" r:id="rId8"/>
    <p:sldLayoutId id="2147484403" r:id="rId9"/>
    <p:sldLayoutId id="2147484404" r:id="rId10"/>
    <p:sldLayoutId id="2147484405" r:id="rId11"/>
    <p:sldLayoutId id="2147484406" r:id="rId12"/>
    <p:sldLayoutId id="2147484407" r:id="rId13"/>
    <p:sldLayoutId id="2147484408" r:id="rId14"/>
    <p:sldLayoutId id="2147484409" r:id="rId15"/>
    <p:sldLayoutId id="21474844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Imecalc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self-defined FEA package based on IMESH and CALCLIX</a:t>
            </a:r>
            <a:endParaRPr lang="en-US" dirty="0"/>
          </a:p>
        </p:txBody>
      </p:sp>
      <p:sp>
        <p:nvSpPr>
          <p:cNvPr id="4" name="AutoShape 2" descr="mk:@MSITStore:C:\Program%20Files%20(x86)\bConverged\common\help\bConverged.chm::/html/lavfm_msh_sm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the idea comes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7067"/>
            <a:ext cx="8534400" cy="3615267"/>
          </a:xfrm>
        </p:spPr>
        <p:txBody>
          <a:bodyPr/>
          <a:lstStyle/>
          <a:p>
            <a:r>
              <a:rPr lang="en-US" dirty="0" smtClean="0"/>
              <a:t>We have already had the IMESH module</a:t>
            </a:r>
          </a:p>
          <a:p>
            <a:r>
              <a:rPr lang="en-US" dirty="0" smtClean="0"/>
              <a:t>We can get some free solver modules also</a:t>
            </a:r>
          </a:p>
          <a:p>
            <a:pPr lvl="1"/>
            <a:r>
              <a:rPr lang="en-US" dirty="0" err="1" smtClean="0"/>
              <a:t>libMesh</a:t>
            </a:r>
            <a:r>
              <a:rPr lang="en-US" dirty="0" smtClean="0"/>
              <a:t>, ALBERTA, </a:t>
            </a:r>
            <a:r>
              <a:rPr lang="en-US" dirty="0" err="1" smtClean="0"/>
              <a:t>Calclix</a:t>
            </a:r>
            <a:r>
              <a:rPr lang="en-US" dirty="0" smtClean="0"/>
              <a:t>, </a:t>
            </a:r>
            <a:r>
              <a:rPr lang="en-US" dirty="0" err="1" smtClean="0"/>
              <a:t>deal.II</a:t>
            </a:r>
            <a:r>
              <a:rPr lang="en-US" dirty="0" smtClean="0"/>
              <a:t>, FEMPACK, etc.</a:t>
            </a:r>
            <a:endParaRPr lang="en-US" sz="2000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415845"/>
            <a:ext cx="30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already have: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4272118"/>
            <a:ext cx="30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Then, What we can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468600"/>
              </p:ext>
            </p:extLst>
          </p:nvPr>
        </p:nvGraphicFramePr>
        <p:xfrm>
          <a:off x="939852" y="9906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calclix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1936"/>
            <a:ext cx="8534400" cy="3615267"/>
          </a:xfrm>
        </p:spPr>
        <p:txBody>
          <a:bodyPr/>
          <a:lstStyle/>
          <a:p>
            <a:r>
              <a:rPr lang="en-US" dirty="0" smtClean="0"/>
              <a:t>ABAQUS Input deck file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Julin recommended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76" y="190634"/>
            <a:ext cx="8534400" cy="1507067"/>
          </a:xfrm>
        </p:spPr>
        <p:txBody>
          <a:bodyPr/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395" y="835742"/>
            <a:ext cx="8646902" cy="57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ICCONVERTOR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553" y="1270000"/>
            <a:ext cx="8534400" cy="2480187"/>
          </a:xfrm>
        </p:spPr>
        <p:txBody>
          <a:bodyPr/>
          <a:lstStyle/>
          <a:p>
            <a:r>
              <a:rPr lang="en-US" dirty="0" smtClean="0"/>
              <a:t>Now:</a:t>
            </a:r>
          </a:p>
          <a:p>
            <a:pPr lvl="1"/>
            <a:r>
              <a:rPr lang="en-US" dirty="0" smtClean="0"/>
              <a:t>Read Mesh data from IMESH </a:t>
            </a:r>
          </a:p>
          <a:p>
            <a:pPr lvl="1"/>
            <a:r>
              <a:rPr lang="en-US" dirty="0" smtClean="0"/>
              <a:t>Read preprocess info from user’s input</a:t>
            </a:r>
          </a:p>
          <a:p>
            <a:pPr lvl="1"/>
            <a:r>
              <a:rPr lang="en-US" dirty="0" smtClean="0"/>
              <a:t>Generate the input deck file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2578" y="2942302"/>
            <a:ext cx="8534400" cy="248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Future:</a:t>
            </a:r>
          </a:p>
          <a:p>
            <a:pPr lvl="1"/>
            <a:r>
              <a:rPr lang="en-US" dirty="0" smtClean="0"/>
              <a:t>Convert all the file in different format</a:t>
            </a:r>
          </a:p>
          <a:p>
            <a:pPr lvl="1"/>
            <a:r>
              <a:rPr lang="en-US" dirty="0" smtClean="0"/>
              <a:t>GUI functionality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051" y="1458453"/>
            <a:ext cx="5112228" cy="43819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35" y="1458453"/>
            <a:ext cx="4785443" cy="43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110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Imecalc</vt:lpstr>
      <vt:lpstr>Where the idea comes out?</vt:lpstr>
      <vt:lpstr>ANSWER </vt:lpstr>
      <vt:lpstr>Why calclix?</vt:lpstr>
      <vt:lpstr>Preprocessor</vt:lpstr>
      <vt:lpstr>ICCONVERTOR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Imecalc</dc:title>
  <dc:creator>Leo Yan</dc:creator>
  <cp:lastModifiedBy>Leo Yan</cp:lastModifiedBy>
  <cp:revision>7</cp:revision>
  <dcterms:created xsi:type="dcterms:W3CDTF">2016-04-29T02:44:40Z</dcterms:created>
  <dcterms:modified xsi:type="dcterms:W3CDTF">2016-04-29T05:10:23Z</dcterms:modified>
</cp:coreProperties>
</file>