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64" r:id="rId4"/>
  </p:sldMasterIdLst>
  <p:notesMasterIdLst>
    <p:notesMasterId r:id="rId15"/>
  </p:notesMasterIdLst>
  <p:handoutMasterIdLst>
    <p:handoutMasterId r:id="rId16"/>
  </p:handoutMasterIdLst>
  <p:sldIdLst>
    <p:sldId id="256" r:id="rId5"/>
    <p:sldId id="264" r:id="rId6"/>
    <p:sldId id="265" r:id="rId7"/>
    <p:sldId id="266" r:id="rId8"/>
    <p:sldId id="267" r:id="rId9"/>
    <p:sldId id="268" r:id="rId10"/>
    <p:sldId id="269" r:id="rId11"/>
    <p:sldId id="270" r:id="rId12"/>
    <p:sldId id="272" r:id="rId13"/>
    <p:sldId id="271" r:id="rId14"/>
  </p:sldIdLst>
  <p:sldSz cx="12192000" cy="6858000"/>
  <p:notesSz cx="6858000" cy="9144000"/>
  <p:defaultTextStyle>
    <a:defPPr rtl="0">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9949" autoAdjust="0"/>
  </p:normalViewPr>
  <p:slideViewPr>
    <p:cSldViewPr snapToGrid="0">
      <p:cViewPr varScale="1">
        <p:scale>
          <a:sx n="76" d="100"/>
          <a:sy n="76" d="100"/>
        </p:scale>
        <p:origin x="946" y="58"/>
      </p:cViewPr>
      <p:guideLst/>
    </p:cSldViewPr>
  </p:slideViewPr>
  <p:notesTextViewPr>
    <p:cViewPr>
      <p:scale>
        <a:sx n="1" d="1"/>
        <a:sy n="1" d="1"/>
      </p:scale>
      <p:origin x="0" y="0"/>
    </p:cViewPr>
  </p:notesTextViewPr>
  <p:notesViewPr>
    <p:cSldViewPr snapToGrid="0">
      <p:cViewPr varScale="1">
        <p:scale>
          <a:sx n="89" d="100"/>
          <a:sy n="89" d="100"/>
        </p:scale>
        <p:origin x="3786"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E3ECEABD-58F0-41C6-A1B5-F6BCA99201A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a:extLst>
              <a:ext uri="{FF2B5EF4-FFF2-40B4-BE49-F238E27FC236}">
                <a16:creationId xmlns:a16="http://schemas.microsoft.com/office/drawing/2014/main" id="{6824CFB2-AD5F-4363-9017-5DD74EA6366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1536900-A273-4192-A5F3-D1D52B781480}" type="datetimeFigureOut">
              <a:rPr lang="es-ES" smtClean="0"/>
              <a:t>26/09/2023</a:t>
            </a:fld>
            <a:endParaRPr lang="es-ES"/>
          </a:p>
        </p:txBody>
      </p:sp>
      <p:sp>
        <p:nvSpPr>
          <p:cNvPr id="4" name="Marcador de pie de página 3">
            <a:extLst>
              <a:ext uri="{FF2B5EF4-FFF2-40B4-BE49-F238E27FC236}">
                <a16:creationId xmlns:a16="http://schemas.microsoft.com/office/drawing/2014/main" id="{DF5FA4A3-C7C2-4A5D-BD7B-6E9B206E44D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5" name="Marcador de número de diapositiva 4">
            <a:extLst>
              <a:ext uri="{FF2B5EF4-FFF2-40B4-BE49-F238E27FC236}">
                <a16:creationId xmlns:a16="http://schemas.microsoft.com/office/drawing/2014/main" id="{3BE1097B-EDEA-44B3-8B20-0934D4301D1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15287E5-8F30-4233-B83B-DACBFA43529B}" type="slidenum">
              <a:rPr lang="es-ES" smtClean="0"/>
              <a:t>‹Nº›</a:t>
            </a:fld>
            <a:endParaRPr lang="es-ES"/>
          </a:p>
        </p:txBody>
      </p:sp>
    </p:spTree>
    <p:extLst>
      <p:ext uri="{BB962C8B-B14F-4D97-AF65-F5344CB8AC3E}">
        <p14:creationId xmlns:p14="http://schemas.microsoft.com/office/powerpoint/2010/main" val="30228992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noProof="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68868E-82C9-4335-AB18-48A43B8F09ED}" type="datetimeFigureOut">
              <a:rPr lang="es-ES" noProof="0" smtClean="0"/>
              <a:t>26/09/2023</a:t>
            </a:fld>
            <a:endParaRPr lang="es-ES" noProof="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noProof="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noProof="0"/>
              <a:t>Editar Estilos de texto del patrón</a:t>
            </a:r>
          </a:p>
          <a:p>
            <a:pPr lvl="1"/>
            <a:r>
              <a:rPr lang="es-ES" noProof="0"/>
              <a:t>Segundo nivel</a:t>
            </a:r>
          </a:p>
          <a:p>
            <a:pPr lvl="2"/>
            <a:r>
              <a:rPr lang="es-ES" noProof="0"/>
              <a:t>Tercer nivel</a:t>
            </a:r>
          </a:p>
          <a:p>
            <a:pPr lvl="3"/>
            <a:r>
              <a:rPr lang="es-ES" noProof="0"/>
              <a:t>Cuarto nivel</a:t>
            </a:r>
          </a:p>
          <a:p>
            <a:pPr lvl="4"/>
            <a:r>
              <a:rPr lang="es-ES" noProof="0"/>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noProof="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3F3837-1EA1-4185-B041-082E69BD8CF5}" type="slidenum">
              <a:rPr lang="es-ES" noProof="0" smtClean="0"/>
              <a:t>‹Nº›</a:t>
            </a:fld>
            <a:endParaRPr lang="es-ES" noProof="0"/>
          </a:p>
        </p:txBody>
      </p:sp>
    </p:spTree>
    <p:extLst>
      <p:ext uri="{BB962C8B-B14F-4D97-AF65-F5344CB8AC3E}">
        <p14:creationId xmlns:p14="http://schemas.microsoft.com/office/powerpoint/2010/main" val="15482238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F23F3837-1EA1-4185-B041-082E69BD8CF5}" type="slidenum">
              <a:rPr lang="es-ES" smtClean="0"/>
              <a:t>1</a:t>
            </a:fld>
            <a:endParaRPr lang="es-ES"/>
          </a:p>
        </p:txBody>
      </p:sp>
    </p:spTree>
    <p:extLst>
      <p:ext uri="{BB962C8B-B14F-4D97-AF65-F5344CB8AC3E}">
        <p14:creationId xmlns:p14="http://schemas.microsoft.com/office/powerpoint/2010/main" val="12404559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800" dirty="0">
                <a:effectLst/>
                <a:latin typeface="Calibri" panose="020F0502020204030204" pitchFamily="34" charset="0"/>
                <a:ea typeface="Calibri" panose="020F0502020204030204" pitchFamily="34" charset="0"/>
                <a:cs typeface="Times New Roman" panose="02020603050405020304" pitchFamily="18" charset="0"/>
              </a:rPr>
              <a:t>La Asociación Nacional de Usuarios Campesinos de Colombia (ANUC) es una organización que ha desempeñado un papel fundamental en la historia del movimiento campesino en el país. Fundada en el contexto de la reforma agraria impulsada por el gobierno de Carlos Lleras Restrepo en los años 60, la ANUC ha enfrentado desafíos significativos a lo largo de su existencia, incluyendo la violencia, la persecución y las luchas ideológicas. Este informe examina la iniciativa de Reparación Colectiva emprendida por la ANUC y su relación con la ética de la sociedad civil.</a:t>
            </a:r>
          </a:p>
          <a:p>
            <a:endParaRPr lang="es-CO" dirty="0"/>
          </a:p>
        </p:txBody>
      </p:sp>
      <p:sp>
        <p:nvSpPr>
          <p:cNvPr id="4" name="Marcador de número de diapositiva 3"/>
          <p:cNvSpPr>
            <a:spLocks noGrp="1"/>
          </p:cNvSpPr>
          <p:nvPr>
            <p:ph type="sldNum" sz="quarter" idx="5"/>
          </p:nvPr>
        </p:nvSpPr>
        <p:spPr/>
        <p:txBody>
          <a:bodyPr/>
          <a:lstStyle/>
          <a:p>
            <a:fld id="{F23F3837-1EA1-4185-B041-082E69BD8CF5}" type="slidenum">
              <a:rPr lang="es-ES" noProof="0" smtClean="0"/>
              <a:t>2</a:t>
            </a:fld>
            <a:endParaRPr lang="es-ES" noProof="0"/>
          </a:p>
        </p:txBody>
      </p:sp>
    </p:spTree>
    <p:extLst>
      <p:ext uri="{BB962C8B-B14F-4D97-AF65-F5344CB8AC3E}">
        <p14:creationId xmlns:p14="http://schemas.microsoft.com/office/powerpoint/2010/main" val="7086974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800" dirty="0">
                <a:effectLst/>
                <a:latin typeface="Calibri" panose="020F0502020204030204" pitchFamily="34" charset="0"/>
                <a:ea typeface="Calibri" panose="020F0502020204030204" pitchFamily="34" charset="0"/>
                <a:cs typeface="Times New Roman" panose="02020603050405020304" pitchFamily="18" charset="0"/>
              </a:rPr>
              <a:t>La ANUC, considerada el movimiento campesino más importante en la historia de Colombia, surgió como una respuesta a la reforma agraria y a la necesidad de dar voz y poder a los campesinos. Desde sus inicios, la organización ha enfrentado una serie de desafíos, incluyendo la violencia, la estigmatización y la persecución por parte de diversos actores, tanto gubernamentales como paramilitares.</a:t>
            </a:r>
          </a:p>
          <a:p>
            <a:endParaRPr lang="es-CO" dirty="0"/>
          </a:p>
        </p:txBody>
      </p:sp>
      <p:sp>
        <p:nvSpPr>
          <p:cNvPr id="4" name="Marcador de número de diapositiva 3"/>
          <p:cNvSpPr>
            <a:spLocks noGrp="1"/>
          </p:cNvSpPr>
          <p:nvPr>
            <p:ph type="sldNum" sz="quarter" idx="5"/>
          </p:nvPr>
        </p:nvSpPr>
        <p:spPr/>
        <p:txBody>
          <a:bodyPr/>
          <a:lstStyle/>
          <a:p>
            <a:fld id="{F23F3837-1EA1-4185-B041-082E69BD8CF5}" type="slidenum">
              <a:rPr lang="es-ES" noProof="0" smtClean="0"/>
              <a:t>3</a:t>
            </a:fld>
            <a:endParaRPr lang="es-ES" noProof="0"/>
          </a:p>
        </p:txBody>
      </p:sp>
    </p:spTree>
    <p:extLst>
      <p:ext uri="{BB962C8B-B14F-4D97-AF65-F5344CB8AC3E}">
        <p14:creationId xmlns:p14="http://schemas.microsoft.com/office/powerpoint/2010/main" val="24448547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200" dirty="0">
                <a:effectLst/>
                <a:latin typeface="Calibri" panose="020F0502020204030204" pitchFamily="34" charset="0"/>
                <a:ea typeface="Calibri" panose="020F0502020204030204" pitchFamily="34" charset="0"/>
                <a:cs typeface="Times New Roman" panose="02020603050405020304" pitchFamily="18" charset="0"/>
              </a:rPr>
              <a:t>En el marco de su historia y luchas, la ANUC ha lanzado una iniciativa de Reparación Colectiva destinada a reparar los daños sufridos por la organización y promover los derechos de los campesinos en Colombia. Esta iniciativa busca abordar las injusticias y las adversidades históricas enfrentadas por la ANUC y su comunidad.</a:t>
            </a:r>
          </a:p>
          <a:p>
            <a:endParaRPr lang="es-CO" dirty="0"/>
          </a:p>
        </p:txBody>
      </p:sp>
      <p:sp>
        <p:nvSpPr>
          <p:cNvPr id="4" name="Marcador de número de diapositiva 3"/>
          <p:cNvSpPr>
            <a:spLocks noGrp="1"/>
          </p:cNvSpPr>
          <p:nvPr>
            <p:ph type="sldNum" sz="quarter" idx="5"/>
          </p:nvPr>
        </p:nvSpPr>
        <p:spPr/>
        <p:txBody>
          <a:bodyPr/>
          <a:lstStyle/>
          <a:p>
            <a:fld id="{F23F3837-1EA1-4185-B041-082E69BD8CF5}" type="slidenum">
              <a:rPr lang="es-ES" noProof="0" smtClean="0"/>
              <a:t>4</a:t>
            </a:fld>
            <a:endParaRPr lang="es-ES" noProof="0"/>
          </a:p>
        </p:txBody>
      </p:sp>
    </p:spTree>
    <p:extLst>
      <p:ext uri="{BB962C8B-B14F-4D97-AF65-F5344CB8AC3E}">
        <p14:creationId xmlns:p14="http://schemas.microsoft.com/office/powerpoint/2010/main" val="32557798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800" dirty="0">
                <a:effectLst/>
                <a:latin typeface="Calibri" panose="020F0502020204030204" pitchFamily="34" charset="0"/>
                <a:ea typeface="Calibri" panose="020F0502020204030204" pitchFamily="34" charset="0"/>
                <a:cs typeface="Times New Roman" panose="02020603050405020304" pitchFamily="18" charset="0"/>
              </a:rPr>
              <a:t>En el marco de su historia y luchas, la ANUC ha lanzado una iniciativa de Reparación Colectiva destinada a reparar los daños sufridos por la organización y promover los derechos de los campesinos en Colombia. Esta iniciativa busca abordar las injusticias y las adversidades históricas enfrentadas por la ANUC y su comunidad.</a:t>
            </a:r>
          </a:p>
          <a:p>
            <a:endParaRPr lang="es-CO" dirty="0"/>
          </a:p>
        </p:txBody>
      </p:sp>
      <p:sp>
        <p:nvSpPr>
          <p:cNvPr id="4" name="Marcador de número de diapositiva 3"/>
          <p:cNvSpPr>
            <a:spLocks noGrp="1"/>
          </p:cNvSpPr>
          <p:nvPr>
            <p:ph type="sldNum" sz="quarter" idx="5"/>
          </p:nvPr>
        </p:nvSpPr>
        <p:spPr/>
        <p:txBody>
          <a:bodyPr/>
          <a:lstStyle/>
          <a:p>
            <a:fld id="{F23F3837-1EA1-4185-B041-082E69BD8CF5}" type="slidenum">
              <a:rPr lang="es-ES" noProof="0" smtClean="0"/>
              <a:t>5</a:t>
            </a:fld>
            <a:endParaRPr lang="es-ES" noProof="0"/>
          </a:p>
        </p:txBody>
      </p:sp>
    </p:spTree>
    <p:extLst>
      <p:ext uri="{BB962C8B-B14F-4D97-AF65-F5344CB8AC3E}">
        <p14:creationId xmlns:p14="http://schemas.microsoft.com/office/powerpoint/2010/main" val="510820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800" dirty="0">
                <a:effectLst/>
                <a:latin typeface="Calibri" panose="020F0502020204030204" pitchFamily="34" charset="0"/>
                <a:ea typeface="Calibri" panose="020F0502020204030204" pitchFamily="34" charset="0"/>
                <a:cs typeface="Times New Roman" panose="02020603050405020304" pitchFamily="18" charset="0"/>
              </a:rPr>
              <a:t>La iniciativa de Reparación Colectiva ha logrado avances significativos en la reparación de los daños sufridos por la ANUC y en la promoción de los derechos de los campesinos en Colombia. Estos resultados incluyen el reconocimiento oficial de la ANUC como sujeto de Reparación Colectiva y la implementación de medidas de reparación que benefician a la comunidad campesina.</a:t>
            </a:r>
          </a:p>
          <a:p>
            <a:endParaRPr lang="es-CO" dirty="0"/>
          </a:p>
        </p:txBody>
      </p:sp>
      <p:sp>
        <p:nvSpPr>
          <p:cNvPr id="4" name="Marcador de número de diapositiva 3"/>
          <p:cNvSpPr>
            <a:spLocks noGrp="1"/>
          </p:cNvSpPr>
          <p:nvPr>
            <p:ph type="sldNum" sz="quarter" idx="5"/>
          </p:nvPr>
        </p:nvSpPr>
        <p:spPr/>
        <p:txBody>
          <a:bodyPr/>
          <a:lstStyle/>
          <a:p>
            <a:fld id="{F23F3837-1EA1-4185-B041-082E69BD8CF5}" type="slidenum">
              <a:rPr lang="es-ES" noProof="0" smtClean="0"/>
              <a:t>6</a:t>
            </a:fld>
            <a:endParaRPr lang="es-ES" noProof="0"/>
          </a:p>
        </p:txBody>
      </p:sp>
    </p:spTree>
    <p:extLst>
      <p:ext uri="{BB962C8B-B14F-4D97-AF65-F5344CB8AC3E}">
        <p14:creationId xmlns:p14="http://schemas.microsoft.com/office/powerpoint/2010/main" val="353574555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800" dirty="0">
                <a:effectLst/>
                <a:latin typeface="Calibri" panose="020F0502020204030204" pitchFamily="34" charset="0"/>
                <a:ea typeface="Calibri" panose="020F0502020204030204" pitchFamily="34" charset="0"/>
                <a:cs typeface="Times New Roman" panose="02020603050405020304" pitchFamily="18" charset="0"/>
              </a:rPr>
              <a:t>El análisis de la iniciativa desde la ética de la sociedad civil revela que la ANUC ha mantenido a lo largo de su historia principios ético-políticos importantes, como la solidaridad, la participación ciudadana y la defensa de los derechos de los campesinos. A pesar de los desafíos y las divisiones internas, la ANUC sigue comprometida con su premisa fundamental de que la tierra sea "pal' que la trabaja".</a:t>
            </a:r>
          </a:p>
          <a:p>
            <a:endParaRPr lang="es-CO" dirty="0"/>
          </a:p>
        </p:txBody>
      </p:sp>
      <p:sp>
        <p:nvSpPr>
          <p:cNvPr id="4" name="Marcador de número de diapositiva 3"/>
          <p:cNvSpPr>
            <a:spLocks noGrp="1"/>
          </p:cNvSpPr>
          <p:nvPr>
            <p:ph type="sldNum" sz="quarter" idx="5"/>
          </p:nvPr>
        </p:nvSpPr>
        <p:spPr/>
        <p:txBody>
          <a:bodyPr/>
          <a:lstStyle/>
          <a:p>
            <a:fld id="{F23F3837-1EA1-4185-B041-082E69BD8CF5}" type="slidenum">
              <a:rPr lang="es-ES" noProof="0" smtClean="0"/>
              <a:t>7</a:t>
            </a:fld>
            <a:endParaRPr lang="es-ES" noProof="0"/>
          </a:p>
        </p:txBody>
      </p:sp>
    </p:spTree>
    <p:extLst>
      <p:ext uri="{BB962C8B-B14F-4D97-AF65-F5344CB8AC3E}">
        <p14:creationId xmlns:p14="http://schemas.microsoft.com/office/powerpoint/2010/main" val="20645206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CO" sz="1800" dirty="0">
                <a:effectLst/>
                <a:latin typeface="Calibri" panose="020F0502020204030204" pitchFamily="34" charset="0"/>
                <a:ea typeface="Calibri" panose="020F0502020204030204" pitchFamily="34" charset="0"/>
                <a:cs typeface="Times New Roman" panose="02020603050405020304" pitchFamily="18" charset="0"/>
              </a:rPr>
              <a:t>En resumen, la iniciativa de Reparación Colectiva de la ANUC representa un esfuerzo valiente y significativo para abordar las injusticias históricas sufridas por la organización y la comunidad campesina en Colombia. A pesar de los obstáculos y las adversidades, la ANUC ha mantenido su compromiso con la ética de la sociedad civil y la promoción de los derechos de los campesinos. La historia de la ANUC es un testimonio de perseverancia y lucha en busca de justicia y reparación en un contexto marcado por la violencia y la exclusión.</a:t>
            </a:r>
          </a:p>
          <a:p>
            <a:endParaRPr lang="es-CO" dirty="0"/>
          </a:p>
        </p:txBody>
      </p:sp>
      <p:sp>
        <p:nvSpPr>
          <p:cNvPr id="4" name="Marcador de número de diapositiva 3"/>
          <p:cNvSpPr>
            <a:spLocks noGrp="1"/>
          </p:cNvSpPr>
          <p:nvPr>
            <p:ph type="sldNum" sz="quarter" idx="5"/>
          </p:nvPr>
        </p:nvSpPr>
        <p:spPr/>
        <p:txBody>
          <a:bodyPr/>
          <a:lstStyle/>
          <a:p>
            <a:fld id="{F23F3837-1EA1-4185-B041-082E69BD8CF5}" type="slidenum">
              <a:rPr lang="es-ES" noProof="0" smtClean="0"/>
              <a:t>8</a:t>
            </a:fld>
            <a:endParaRPr lang="es-ES" noProof="0"/>
          </a:p>
        </p:txBody>
      </p:sp>
    </p:spTree>
    <p:extLst>
      <p:ext uri="{BB962C8B-B14F-4D97-AF65-F5344CB8AC3E}">
        <p14:creationId xmlns:p14="http://schemas.microsoft.com/office/powerpoint/2010/main" val="24114851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a:p>
        </p:txBody>
      </p:sp>
      <p:sp>
        <p:nvSpPr>
          <p:cNvPr id="4" name="Marcador de número de diapositiva 3"/>
          <p:cNvSpPr>
            <a:spLocks noGrp="1"/>
          </p:cNvSpPr>
          <p:nvPr>
            <p:ph type="sldNum" sz="quarter" idx="5"/>
          </p:nvPr>
        </p:nvSpPr>
        <p:spPr/>
        <p:txBody>
          <a:bodyPr/>
          <a:lstStyle/>
          <a:p>
            <a:fld id="{F23F3837-1EA1-4185-B041-082E69BD8CF5}" type="slidenum">
              <a:rPr lang="es-ES" smtClean="0"/>
              <a:t>9</a:t>
            </a:fld>
            <a:endParaRPr lang="es-ES"/>
          </a:p>
        </p:txBody>
      </p:sp>
    </p:spTree>
    <p:extLst>
      <p:ext uri="{BB962C8B-B14F-4D97-AF65-F5344CB8AC3E}">
        <p14:creationId xmlns:p14="http://schemas.microsoft.com/office/powerpoint/2010/main" val="35342290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l título">
    <p:spTree>
      <p:nvGrpSpPr>
        <p:cNvPr id="1" name=""/>
        <p:cNvGrpSpPr/>
        <p:nvPr/>
      </p:nvGrpSpPr>
      <p:grpSpPr>
        <a:xfrm>
          <a:off x="0" y="0"/>
          <a:ext cx="0" cy="0"/>
          <a:chOff x="0" y="0"/>
          <a:chExt cx="0" cy="0"/>
        </a:xfrm>
      </p:grpSpPr>
      <p:sp>
        <p:nvSpPr>
          <p:cNvPr id="7" name="Rectángulo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ángulo 7"/>
          <p:cNvSpPr/>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ítulo 1"/>
          <p:cNvSpPr>
            <a:spLocks noGrp="1"/>
          </p:cNvSpPr>
          <p:nvPr>
            <p:ph type="ctrTitle"/>
          </p:nvPr>
        </p:nvSpPr>
        <p:spPr>
          <a:xfrm>
            <a:off x="1069848" y="1298448"/>
            <a:ext cx="7315200" cy="3255264"/>
          </a:xfrm>
        </p:spPr>
        <p:txBody>
          <a:bodyPr rtlCol="0" anchor="b">
            <a:normAutofit/>
          </a:bodyPr>
          <a:lstStyle>
            <a:lvl1pPr algn="l">
              <a:defRPr sz="5900" spc="-100" baseline="0">
                <a:solidFill>
                  <a:srgbClr val="FFFFFF"/>
                </a:solidFill>
              </a:defRPr>
            </a:lvl1pPr>
          </a:lstStyle>
          <a:p>
            <a:pPr rtl="0"/>
            <a:r>
              <a:rPr lang="es-MX" noProof="0"/>
              <a:t>Haz clic para modificar el estilo de título del patrón</a:t>
            </a:r>
            <a:endParaRPr lang="es-ES" noProof="0"/>
          </a:p>
        </p:txBody>
      </p:sp>
      <p:sp>
        <p:nvSpPr>
          <p:cNvPr id="3" name="Subtítulo 2"/>
          <p:cNvSpPr>
            <a:spLocks noGrp="1"/>
          </p:cNvSpPr>
          <p:nvPr>
            <p:ph type="subTitle" idx="1"/>
          </p:nvPr>
        </p:nvSpPr>
        <p:spPr>
          <a:xfrm>
            <a:off x="1100015" y="4670246"/>
            <a:ext cx="7315200" cy="914400"/>
          </a:xfrm>
        </p:spPr>
        <p:txBody>
          <a:bodyPr rtlCol="0"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es-MX" noProof="0"/>
              <a:t>Haz clic para editar el estilo de subtítulo del patrón</a:t>
            </a:r>
            <a:endParaRPr lang="es-ES" noProof="0"/>
          </a:p>
        </p:txBody>
      </p:sp>
      <p:sp>
        <p:nvSpPr>
          <p:cNvPr id="4" name="Marcador de posición de fecha 3"/>
          <p:cNvSpPr>
            <a:spLocks noGrp="1"/>
          </p:cNvSpPr>
          <p:nvPr>
            <p:ph type="dt" sz="half" idx="10"/>
          </p:nvPr>
        </p:nvSpPr>
        <p:spPr/>
        <p:txBody>
          <a:bodyPr rtlCol="0"/>
          <a:lstStyle/>
          <a:p>
            <a:pPr rtl="0"/>
            <a:fld id="{2BA5B8F1-8BA2-463E-A233-EBF9544C9EAD}" type="datetime1">
              <a:rPr lang="es-ES" noProof="0" smtClean="0"/>
              <a:t>26/09/2023</a:t>
            </a:fld>
            <a:endParaRPr lang="es-ES" noProof="0"/>
          </a:p>
        </p:txBody>
      </p:sp>
      <p:sp>
        <p:nvSpPr>
          <p:cNvPr id="5" name="Marcador de posición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4FAB73BC-B049-4115-A692-8D63A059BFB8}" type="slidenum">
              <a:rPr lang="es-ES" noProof="0" smtClean="0"/>
              <a:pPr rtl="0"/>
              <a:t>‹Nº›</a:t>
            </a:fld>
            <a:endParaRPr lang="es-ES" noProof="0"/>
          </a:p>
        </p:txBody>
      </p:sp>
    </p:spTree>
    <p:extLst>
      <p:ext uri="{BB962C8B-B14F-4D97-AF65-F5344CB8AC3E}">
        <p14:creationId xmlns:p14="http://schemas.microsoft.com/office/powerpoint/2010/main" val="33546601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MX" noProof="0"/>
              <a:t>Haz clic para modificar el estilo de título del patrón</a:t>
            </a:r>
            <a:endParaRPr lang="es-ES" noProof="0"/>
          </a:p>
        </p:txBody>
      </p:sp>
      <p:sp>
        <p:nvSpPr>
          <p:cNvPr id="3" name="Marcador de posición de texto vertical 2"/>
          <p:cNvSpPr>
            <a:spLocks noGrp="1"/>
          </p:cNvSpPr>
          <p:nvPr>
            <p:ph type="body" orient="vert" idx="1" hasCustomPrompt="1"/>
          </p:nvPr>
        </p:nvSpPr>
        <p:spPr/>
        <p:txBody>
          <a:bodyPr vert="eaVert" rtlCol="0" anchor="t"/>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p:cNvSpPr>
            <a:spLocks noGrp="1"/>
          </p:cNvSpPr>
          <p:nvPr>
            <p:ph type="dt" sz="half" idx="10"/>
          </p:nvPr>
        </p:nvSpPr>
        <p:spPr/>
        <p:txBody>
          <a:bodyPr rtlCol="0"/>
          <a:lstStyle/>
          <a:p>
            <a:pPr rtl="0"/>
            <a:fld id="{E4C2A1C6-30E4-4BB7-B0A5-81DD08B863BE}" type="datetime1">
              <a:rPr lang="es-ES" noProof="0" smtClean="0"/>
              <a:t>26/09/2023</a:t>
            </a:fld>
            <a:endParaRPr lang="es-ES" noProof="0"/>
          </a:p>
        </p:txBody>
      </p:sp>
      <p:sp>
        <p:nvSpPr>
          <p:cNvPr id="8" name="Marcador de posición de pie de página 7"/>
          <p:cNvSpPr>
            <a:spLocks noGrp="1"/>
          </p:cNvSpPr>
          <p:nvPr>
            <p:ph type="ftr" sz="quarter" idx="11"/>
          </p:nvPr>
        </p:nvSpPr>
        <p:spPr/>
        <p:txBody>
          <a:bodyPr rtlCol="0"/>
          <a:lstStyle/>
          <a:p>
            <a:pPr rtl="0"/>
            <a:endParaRPr lang="es-ES" noProof="0"/>
          </a:p>
        </p:txBody>
      </p:sp>
      <p:sp>
        <p:nvSpPr>
          <p:cNvPr id="9" name="Marcador de número de diapositiva 8"/>
          <p:cNvSpPr>
            <a:spLocks noGrp="1"/>
          </p:cNvSpPr>
          <p:nvPr>
            <p:ph type="sldNum" sz="quarter" idx="12"/>
          </p:nvPr>
        </p:nvSpPr>
        <p:spPr/>
        <p:txBody>
          <a:bodyPr rtlCol="0"/>
          <a:lstStyle/>
          <a:p>
            <a:pPr rtl="0"/>
            <a:fld id="{4FAB73BC-B049-4115-A692-8D63A059BFB8}" type="slidenum">
              <a:rPr lang="es-ES" noProof="0" smtClean="0"/>
              <a:pPr rtl="0"/>
              <a:t>‹Nº›</a:t>
            </a:fld>
            <a:endParaRPr lang="es-ES" noProof="0"/>
          </a:p>
        </p:txBody>
      </p:sp>
    </p:spTree>
    <p:extLst>
      <p:ext uri="{BB962C8B-B14F-4D97-AF65-F5344CB8AC3E}">
        <p14:creationId xmlns:p14="http://schemas.microsoft.com/office/powerpoint/2010/main" val="2943974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381000" y="990600"/>
            <a:ext cx="2819400" cy="4953000"/>
          </a:xfrm>
        </p:spPr>
        <p:txBody>
          <a:bodyPr vert="eaVert" rtlCol="0"/>
          <a:lstStyle/>
          <a:p>
            <a:pPr rtl="0"/>
            <a:r>
              <a:rPr lang="es-MX" noProof="0"/>
              <a:t>Haz clic para modificar el estilo de título del patrón</a:t>
            </a:r>
            <a:endParaRPr lang="es-ES" noProof="0"/>
          </a:p>
        </p:txBody>
      </p:sp>
      <p:sp>
        <p:nvSpPr>
          <p:cNvPr id="3" name="Marcador de posición de texto vertical 2"/>
          <p:cNvSpPr>
            <a:spLocks noGrp="1"/>
          </p:cNvSpPr>
          <p:nvPr>
            <p:ph type="body" orient="vert" idx="1" hasCustomPrompt="1"/>
          </p:nvPr>
        </p:nvSpPr>
        <p:spPr>
          <a:xfrm>
            <a:off x="3867912" y="868680"/>
            <a:ext cx="7315200" cy="5120640"/>
          </a:xfrm>
        </p:spPr>
        <p:txBody>
          <a:bodyPr vert="eaVert" rtlCol="0" anchor="t"/>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7" name="Marcador de fecha 6"/>
          <p:cNvSpPr>
            <a:spLocks noGrp="1"/>
          </p:cNvSpPr>
          <p:nvPr>
            <p:ph type="dt" sz="half" idx="10"/>
          </p:nvPr>
        </p:nvSpPr>
        <p:spPr/>
        <p:txBody>
          <a:bodyPr rtlCol="0"/>
          <a:lstStyle/>
          <a:p>
            <a:pPr rtl="0"/>
            <a:fld id="{D2CF2578-F7E1-4AE6-A9CE-31E003EE66BF}" type="datetime1">
              <a:rPr lang="es-ES" noProof="0" smtClean="0"/>
              <a:t>26/09/2023</a:t>
            </a:fld>
            <a:endParaRPr lang="es-ES" noProof="0"/>
          </a:p>
        </p:txBody>
      </p:sp>
      <p:sp>
        <p:nvSpPr>
          <p:cNvPr id="8" name="Marcador de posición de pie de página 7"/>
          <p:cNvSpPr>
            <a:spLocks noGrp="1"/>
          </p:cNvSpPr>
          <p:nvPr>
            <p:ph type="ftr" sz="quarter" idx="11"/>
          </p:nvPr>
        </p:nvSpPr>
        <p:spPr/>
        <p:txBody>
          <a:bodyPr rtlCol="0"/>
          <a:lstStyle/>
          <a:p>
            <a:pPr rtl="0"/>
            <a:endParaRPr lang="es-ES" noProof="0"/>
          </a:p>
        </p:txBody>
      </p:sp>
      <p:sp>
        <p:nvSpPr>
          <p:cNvPr id="9" name="Marcador de número de diapositiva 8"/>
          <p:cNvSpPr>
            <a:spLocks noGrp="1"/>
          </p:cNvSpPr>
          <p:nvPr>
            <p:ph type="sldNum" sz="quarter" idx="12"/>
          </p:nvPr>
        </p:nvSpPr>
        <p:spPr/>
        <p:txBody>
          <a:bodyPr rtlCol="0"/>
          <a:lstStyle/>
          <a:p>
            <a:pPr rtl="0"/>
            <a:fld id="{4FAB73BC-B049-4115-A692-8D63A059BFB8}" type="slidenum">
              <a:rPr lang="es-ES" noProof="0" smtClean="0"/>
              <a:pPr rtl="0"/>
              <a:t>‹Nº›</a:t>
            </a:fld>
            <a:endParaRPr lang="es-ES" noProof="0"/>
          </a:p>
        </p:txBody>
      </p:sp>
    </p:spTree>
    <p:extLst>
      <p:ext uri="{BB962C8B-B14F-4D97-AF65-F5344CB8AC3E}">
        <p14:creationId xmlns:p14="http://schemas.microsoft.com/office/powerpoint/2010/main" val="4197192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contenido">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MX" noProof="0"/>
              <a:t>Haz clic para modificar el estilo de título del patrón</a:t>
            </a:r>
            <a:endParaRPr lang="es-ES" noProof="0"/>
          </a:p>
        </p:txBody>
      </p:sp>
      <p:sp>
        <p:nvSpPr>
          <p:cNvPr id="3" name="Marcador de posición de contenido 2"/>
          <p:cNvSpPr>
            <a:spLocks noGrp="1"/>
          </p:cNvSpPr>
          <p:nvPr>
            <p:ph idx="1" hasCustomPrompt="1"/>
          </p:nvPr>
        </p:nvSpPr>
        <p:spPr/>
        <p:txBody>
          <a:bodyPr rtlCol="0"/>
          <a:lstStyle>
            <a:lvl1pPr>
              <a:defRPr/>
            </a:lvl1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10"/>
          </p:nvPr>
        </p:nvSpPr>
        <p:spPr/>
        <p:txBody>
          <a:bodyPr rtlCol="0"/>
          <a:lstStyle/>
          <a:p>
            <a:pPr rtl="0"/>
            <a:fld id="{0EA9532B-B965-4CFD-8C70-7B573D9714E9}" type="datetime1">
              <a:rPr lang="es-ES" noProof="0" smtClean="0"/>
              <a:t>26/09/2023</a:t>
            </a:fld>
            <a:endParaRPr lang="es-ES" noProof="0"/>
          </a:p>
        </p:txBody>
      </p:sp>
      <p:sp>
        <p:nvSpPr>
          <p:cNvPr id="5" name="Marcador de posición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4FAB73BC-B049-4115-A692-8D63A059BFB8}" type="slidenum">
              <a:rPr lang="es-ES" noProof="0" smtClean="0"/>
              <a:pPr rtl="0"/>
              <a:t>‹Nº›</a:t>
            </a:fld>
            <a:endParaRPr lang="es-ES" noProof="0"/>
          </a:p>
        </p:txBody>
      </p:sp>
    </p:spTree>
    <p:extLst>
      <p:ext uri="{BB962C8B-B14F-4D97-AF65-F5344CB8AC3E}">
        <p14:creationId xmlns:p14="http://schemas.microsoft.com/office/powerpoint/2010/main" val="3181794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3867912" y="1298448"/>
            <a:ext cx="7315200" cy="3255264"/>
          </a:xfrm>
        </p:spPr>
        <p:txBody>
          <a:bodyPr rtlCol="0" anchor="b">
            <a:normAutofit/>
          </a:bodyPr>
          <a:lstStyle>
            <a:lvl1pPr>
              <a:defRPr sz="5900" b="0" spc="-100" baseline="0">
                <a:solidFill>
                  <a:schemeClr val="tx2">
                    <a:lumMod val="75000"/>
                  </a:schemeClr>
                </a:solidFill>
              </a:defRPr>
            </a:lvl1pPr>
          </a:lstStyle>
          <a:p>
            <a:pPr rtl="0"/>
            <a:r>
              <a:rPr lang="es-MX" noProof="0"/>
              <a:t>Haz clic para modificar el estilo de título del patrón</a:t>
            </a:r>
            <a:endParaRPr lang="es-ES" noProof="0"/>
          </a:p>
        </p:txBody>
      </p:sp>
      <p:sp>
        <p:nvSpPr>
          <p:cNvPr id="3" name="Marcador de posición de texto 2"/>
          <p:cNvSpPr>
            <a:spLocks noGrp="1"/>
          </p:cNvSpPr>
          <p:nvPr>
            <p:ph type="body" idx="1" hasCustomPrompt="1"/>
          </p:nvPr>
        </p:nvSpPr>
        <p:spPr>
          <a:xfrm>
            <a:off x="3886200" y="4672584"/>
            <a:ext cx="7315200" cy="914400"/>
          </a:xfrm>
        </p:spPr>
        <p:txBody>
          <a:bodyPr rtlCol="0" anchor="t">
            <a:normAutofit/>
          </a:bodyPr>
          <a:lstStyle>
            <a:lvl1pPr marL="0" indent="0">
              <a:buNone/>
              <a:defRPr sz="2200" cap="none" spc="0" baseline="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es-ES" noProof="0"/>
              <a:t>Editar Estilos de texto del patrón</a:t>
            </a:r>
          </a:p>
        </p:txBody>
      </p:sp>
      <p:sp>
        <p:nvSpPr>
          <p:cNvPr id="4" name="Marcador de posición de fecha 3"/>
          <p:cNvSpPr>
            <a:spLocks noGrp="1"/>
          </p:cNvSpPr>
          <p:nvPr>
            <p:ph type="dt" sz="half" idx="10"/>
          </p:nvPr>
        </p:nvSpPr>
        <p:spPr/>
        <p:txBody>
          <a:bodyPr rtlCol="0"/>
          <a:lstStyle/>
          <a:p>
            <a:pPr rtl="0"/>
            <a:fld id="{BB2E1E6C-3F7B-4A58-8073-DE91827AE258}" type="datetime1">
              <a:rPr lang="es-ES" noProof="0" smtClean="0"/>
              <a:t>26/09/2023</a:t>
            </a:fld>
            <a:endParaRPr lang="es-ES" noProof="0"/>
          </a:p>
        </p:txBody>
      </p:sp>
      <p:sp>
        <p:nvSpPr>
          <p:cNvPr id="5" name="Marcador de posición de pie de página 4"/>
          <p:cNvSpPr>
            <a:spLocks noGrp="1"/>
          </p:cNvSpPr>
          <p:nvPr>
            <p:ph type="ftr" sz="quarter" idx="11"/>
          </p:nvPr>
        </p:nvSpPr>
        <p:spPr/>
        <p:txBody>
          <a:bodyPr rtlCol="0"/>
          <a:lstStyle/>
          <a:p>
            <a:pPr rtl="0"/>
            <a:endParaRPr lang="es-ES" noProof="0"/>
          </a:p>
        </p:txBody>
      </p:sp>
      <p:sp>
        <p:nvSpPr>
          <p:cNvPr id="6" name="Marcador de posición de número de diapositiva 5"/>
          <p:cNvSpPr>
            <a:spLocks noGrp="1"/>
          </p:cNvSpPr>
          <p:nvPr>
            <p:ph type="sldNum" sz="quarter" idx="12"/>
          </p:nvPr>
        </p:nvSpPr>
        <p:spPr/>
        <p:txBody>
          <a:bodyPr rtlCol="0"/>
          <a:lstStyle/>
          <a:p>
            <a:pPr rtl="0"/>
            <a:fld id="{4FAB73BC-B049-4115-A692-8D63A059BFB8}" type="slidenum">
              <a:rPr lang="es-ES" noProof="0" smtClean="0"/>
              <a:pPr rtl="0"/>
              <a:t>‹Nº›</a:t>
            </a:fld>
            <a:endParaRPr lang="es-ES" noProof="0"/>
          </a:p>
        </p:txBody>
      </p:sp>
    </p:spTree>
    <p:extLst>
      <p:ext uri="{BB962C8B-B14F-4D97-AF65-F5344CB8AC3E}">
        <p14:creationId xmlns:p14="http://schemas.microsoft.com/office/powerpoint/2010/main" val="410662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rtlCol="0"/>
          <a:lstStyle/>
          <a:p>
            <a:pPr rtl="0"/>
            <a:r>
              <a:rPr lang="es-MX" noProof="0"/>
              <a:t>Haz clic para modificar el estilo de título del patrón</a:t>
            </a:r>
            <a:endParaRPr lang="es-ES" noProof="0"/>
          </a:p>
        </p:txBody>
      </p:sp>
      <p:sp>
        <p:nvSpPr>
          <p:cNvPr id="3" name="Marcador de posición de contenido 2"/>
          <p:cNvSpPr>
            <a:spLocks noGrp="1"/>
          </p:cNvSpPr>
          <p:nvPr>
            <p:ph sz="half" idx="1" hasCustomPrompt="1"/>
          </p:nvPr>
        </p:nvSpPr>
        <p:spPr>
          <a:xfrm>
            <a:off x="3867912" y="868680"/>
            <a:ext cx="3474720" cy="5120640"/>
          </a:xfrm>
        </p:spPr>
        <p:txBody>
          <a:bodyPr rtlCol="0"/>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contenido 3"/>
          <p:cNvSpPr>
            <a:spLocks noGrp="1"/>
          </p:cNvSpPr>
          <p:nvPr>
            <p:ph sz="half" idx="2" hasCustomPrompt="1"/>
          </p:nvPr>
        </p:nvSpPr>
        <p:spPr>
          <a:xfrm>
            <a:off x="7818120" y="868680"/>
            <a:ext cx="3474720" cy="5120640"/>
          </a:xfrm>
        </p:spPr>
        <p:txBody>
          <a:bodyPr rtlCol="0"/>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8" name="Marcador de posición de fecha 7"/>
          <p:cNvSpPr>
            <a:spLocks noGrp="1"/>
          </p:cNvSpPr>
          <p:nvPr>
            <p:ph type="dt" sz="half" idx="10"/>
          </p:nvPr>
        </p:nvSpPr>
        <p:spPr/>
        <p:txBody>
          <a:bodyPr rtlCol="0"/>
          <a:lstStyle/>
          <a:p>
            <a:pPr rtl="0"/>
            <a:fld id="{E9E3625D-CCA1-46AC-98D2-F055DCE80F3A}" type="datetime1">
              <a:rPr lang="es-ES" noProof="0" smtClean="0"/>
              <a:t>26/09/2023</a:t>
            </a:fld>
            <a:endParaRPr lang="es-ES" noProof="0"/>
          </a:p>
        </p:txBody>
      </p:sp>
      <p:sp>
        <p:nvSpPr>
          <p:cNvPr id="9" name="Marcador de posición de pie de página 8"/>
          <p:cNvSpPr>
            <a:spLocks noGrp="1"/>
          </p:cNvSpPr>
          <p:nvPr>
            <p:ph type="ftr" sz="quarter" idx="11"/>
          </p:nvPr>
        </p:nvSpPr>
        <p:spPr/>
        <p:txBody>
          <a:bodyPr rtlCol="0"/>
          <a:lstStyle/>
          <a:p>
            <a:pPr rtl="0"/>
            <a:endParaRPr lang="es-ES" noProof="0"/>
          </a:p>
        </p:txBody>
      </p:sp>
      <p:sp>
        <p:nvSpPr>
          <p:cNvPr id="10" name="Marcador de posición de número de diapositiva 9"/>
          <p:cNvSpPr>
            <a:spLocks noGrp="1"/>
          </p:cNvSpPr>
          <p:nvPr>
            <p:ph type="sldNum" sz="quarter" idx="12"/>
          </p:nvPr>
        </p:nvSpPr>
        <p:spPr/>
        <p:txBody>
          <a:bodyPr rtlCol="0"/>
          <a:lstStyle/>
          <a:p>
            <a:pPr rtl="0"/>
            <a:fld id="{4FAB73BC-B049-4115-A692-8D63A059BFB8}" type="slidenum">
              <a:rPr lang="es-ES" noProof="0" smtClean="0"/>
              <a:pPr rtl="0"/>
              <a:t>‹Nº›</a:t>
            </a:fld>
            <a:endParaRPr lang="es-ES" noProof="0"/>
          </a:p>
        </p:txBody>
      </p:sp>
    </p:spTree>
    <p:extLst>
      <p:ext uri="{BB962C8B-B14F-4D97-AF65-F5344CB8AC3E}">
        <p14:creationId xmlns:p14="http://schemas.microsoft.com/office/powerpoint/2010/main" val="14137774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ítulo 9"/>
          <p:cNvSpPr>
            <a:spLocks noGrp="1"/>
          </p:cNvSpPr>
          <p:nvPr>
            <p:ph type="title"/>
          </p:nvPr>
        </p:nvSpPr>
        <p:spPr/>
        <p:txBody>
          <a:bodyPr rtlCol="0"/>
          <a:lstStyle/>
          <a:p>
            <a:pPr rtl="0"/>
            <a:r>
              <a:rPr lang="es-MX" noProof="0"/>
              <a:t>Haz clic para modificar el estilo de título del patrón</a:t>
            </a:r>
            <a:endParaRPr lang="es-ES" noProof="0"/>
          </a:p>
        </p:txBody>
      </p:sp>
      <p:sp>
        <p:nvSpPr>
          <p:cNvPr id="3" name="Marcador de posición de texto 2"/>
          <p:cNvSpPr>
            <a:spLocks noGrp="1"/>
          </p:cNvSpPr>
          <p:nvPr>
            <p:ph type="body" idx="1" hasCustomPrompt="1"/>
          </p:nvPr>
        </p:nvSpPr>
        <p:spPr>
          <a:xfrm>
            <a:off x="3867912" y="1023586"/>
            <a:ext cx="3474720" cy="807720"/>
          </a:xfrm>
        </p:spPr>
        <p:txBody>
          <a:bodyPr rtlCol="0"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4" name="Marcador de posición de contenido 3"/>
          <p:cNvSpPr>
            <a:spLocks noGrp="1"/>
          </p:cNvSpPr>
          <p:nvPr>
            <p:ph sz="half" idx="2" hasCustomPrompt="1"/>
          </p:nvPr>
        </p:nvSpPr>
        <p:spPr>
          <a:xfrm>
            <a:off x="3867912" y="1930936"/>
            <a:ext cx="3474720" cy="4023360"/>
          </a:xfrm>
        </p:spPr>
        <p:txBody>
          <a:bodyPr rtlCol="0"/>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5" name="Marcador de posición de texto 4"/>
          <p:cNvSpPr>
            <a:spLocks noGrp="1"/>
          </p:cNvSpPr>
          <p:nvPr>
            <p:ph type="body" sz="quarter" idx="3" hasCustomPrompt="1"/>
          </p:nvPr>
        </p:nvSpPr>
        <p:spPr>
          <a:xfrm>
            <a:off x="7818463" y="1023586"/>
            <a:ext cx="3474720" cy="813171"/>
          </a:xfrm>
        </p:spPr>
        <p:txBody>
          <a:bodyPr rtlCol="0"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es-ES" noProof="0"/>
              <a:t>Editar Estilos de texto del patrón</a:t>
            </a:r>
          </a:p>
        </p:txBody>
      </p:sp>
      <p:sp>
        <p:nvSpPr>
          <p:cNvPr id="6" name="Marcador de posición de contenido 5"/>
          <p:cNvSpPr>
            <a:spLocks noGrp="1"/>
          </p:cNvSpPr>
          <p:nvPr>
            <p:ph sz="quarter" idx="4" hasCustomPrompt="1"/>
          </p:nvPr>
        </p:nvSpPr>
        <p:spPr>
          <a:xfrm>
            <a:off x="7818463" y="1930936"/>
            <a:ext cx="3474720" cy="4023360"/>
          </a:xfrm>
        </p:spPr>
        <p:txBody>
          <a:bodyPr rtlCol="0"/>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2" name="Marcador de posición de fecha 1"/>
          <p:cNvSpPr>
            <a:spLocks noGrp="1"/>
          </p:cNvSpPr>
          <p:nvPr>
            <p:ph type="dt" sz="half" idx="10"/>
          </p:nvPr>
        </p:nvSpPr>
        <p:spPr/>
        <p:txBody>
          <a:bodyPr rtlCol="0"/>
          <a:lstStyle/>
          <a:p>
            <a:pPr rtl="0"/>
            <a:fld id="{0D63EFB8-5C08-4008-9B97-F8176CD39737}" type="datetime1">
              <a:rPr lang="es-ES" noProof="0" smtClean="0"/>
              <a:t>26/09/2023</a:t>
            </a:fld>
            <a:endParaRPr lang="es-ES" noProof="0"/>
          </a:p>
        </p:txBody>
      </p:sp>
      <p:sp>
        <p:nvSpPr>
          <p:cNvPr id="11" name="Marcador de posición de pie de página 10"/>
          <p:cNvSpPr>
            <a:spLocks noGrp="1"/>
          </p:cNvSpPr>
          <p:nvPr>
            <p:ph type="ftr" sz="quarter" idx="11"/>
          </p:nvPr>
        </p:nvSpPr>
        <p:spPr/>
        <p:txBody>
          <a:bodyPr rtlCol="0"/>
          <a:lstStyle/>
          <a:p>
            <a:pPr rtl="0"/>
            <a:endParaRPr lang="es-ES" noProof="0"/>
          </a:p>
        </p:txBody>
      </p:sp>
      <p:sp>
        <p:nvSpPr>
          <p:cNvPr id="12" name="Marcador de posición de número de diapositiva 11"/>
          <p:cNvSpPr>
            <a:spLocks noGrp="1"/>
          </p:cNvSpPr>
          <p:nvPr>
            <p:ph type="sldNum" sz="quarter" idx="12"/>
          </p:nvPr>
        </p:nvSpPr>
        <p:spPr/>
        <p:txBody>
          <a:bodyPr rtlCol="0"/>
          <a:lstStyle/>
          <a:p>
            <a:pPr rtl="0"/>
            <a:fld id="{4FAB73BC-B049-4115-A692-8D63A059BFB8}" type="slidenum">
              <a:rPr lang="es-ES" noProof="0" smtClean="0"/>
              <a:pPr rtl="0"/>
              <a:t>‹Nº›</a:t>
            </a:fld>
            <a:endParaRPr lang="es-ES" noProof="0"/>
          </a:p>
        </p:txBody>
      </p:sp>
    </p:spTree>
    <p:extLst>
      <p:ext uri="{BB962C8B-B14F-4D97-AF65-F5344CB8AC3E}">
        <p14:creationId xmlns:p14="http://schemas.microsoft.com/office/powerpoint/2010/main" val="23946604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ítulo 5"/>
          <p:cNvSpPr>
            <a:spLocks noGrp="1"/>
          </p:cNvSpPr>
          <p:nvPr>
            <p:ph type="title"/>
          </p:nvPr>
        </p:nvSpPr>
        <p:spPr/>
        <p:txBody>
          <a:bodyPr rtlCol="0"/>
          <a:lstStyle/>
          <a:p>
            <a:pPr rtl="0"/>
            <a:r>
              <a:rPr lang="es-MX" noProof="0"/>
              <a:t>Haz clic para modificar el estilo de título del patrón</a:t>
            </a:r>
            <a:endParaRPr lang="es-ES" noProof="0"/>
          </a:p>
        </p:txBody>
      </p:sp>
      <p:sp>
        <p:nvSpPr>
          <p:cNvPr id="2" name="Marcador de posición de fecha 1"/>
          <p:cNvSpPr>
            <a:spLocks noGrp="1"/>
          </p:cNvSpPr>
          <p:nvPr>
            <p:ph type="dt" sz="half" idx="10"/>
          </p:nvPr>
        </p:nvSpPr>
        <p:spPr/>
        <p:txBody>
          <a:bodyPr rtlCol="0"/>
          <a:lstStyle/>
          <a:p>
            <a:pPr rtl="0"/>
            <a:fld id="{A241E37C-8E03-4609-A442-8667C3A8EBD8}" type="datetime1">
              <a:rPr lang="es-ES" noProof="0" smtClean="0"/>
              <a:t>26/09/2023</a:t>
            </a:fld>
            <a:endParaRPr lang="es-ES" noProof="0"/>
          </a:p>
        </p:txBody>
      </p:sp>
      <p:sp>
        <p:nvSpPr>
          <p:cNvPr id="7" name="Marcador de posición de pie de página 6"/>
          <p:cNvSpPr>
            <a:spLocks noGrp="1"/>
          </p:cNvSpPr>
          <p:nvPr>
            <p:ph type="ftr" sz="quarter" idx="11"/>
          </p:nvPr>
        </p:nvSpPr>
        <p:spPr/>
        <p:txBody>
          <a:bodyPr rtlCol="0"/>
          <a:lstStyle/>
          <a:p>
            <a:pPr rtl="0"/>
            <a:endParaRPr lang="es-ES" noProof="0"/>
          </a:p>
        </p:txBody>
      </p:sp>
      <p:sp>
        <p:nvSpPr>
          <p:cNvPr id="8" name="Marcador de número de diapositiva 7"/>
          <p:cNvSpPr>
            <a:spLocks noGrp="1"/>
          </p:cNvSpPr>
          <p:nvPr>
            <p:ph type="sldNum" sz="quarter" idx="12"/>
          </p:nvPr>
        </p:nvSpPr>
        <p:spPr/>
        <p:txBody>
          <a:bodyPr rtlCol="0"/>
          <a:lstStyle/>
          <a:p>
            <a:pPr rtl="0"/>
            <a:fld id="{4FAB73BC-B049-4115-A692-8D63A059BFB8}" type="slidenum">
              <a:rPr lang="es-ES" noProof="0" smtClean="0"/>
              <a:pPr rtl="0"/>
              <a:t>‹Nº›</a:t>
            </a:fld>
            <a:endParaRPr lang="es-ES" noProof="0"/>
          </a:p>
        </p:txBody>
      </p:sp>
    </p:spTree>
    <p:extLst>
      <p:ext uri="{BB962C8B-B14F-4D97-AF65-F5344CB8AC3E}">
        <p14:creationId xmlns:p14="http://schemas.microsoft.com/office/powerpoint/2010/main" val="632046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5" name="Marcador de posición de fecha 4"/>
          <p:cNvSpPr>
            <a:spLocks noGrp="1"/>
          </p:cNvSpPr>
          <p:nvPr>
            <p:ph type="dt" sz="half" idx="10"/>
          </p:nvPr>
        </p:nvSpPr>
        <p:spPr/>
        <p:txBody>
          <a:bodyPr rtlCol="0"/>
          <a:lstStyle/>
          <a:p>
            <a:pPr rtl="0"/>
            <a:fld id="{C3CD2C8A-0368-46E3-8AD5-64D54475A9B4}" type="datetime1">
              <a:rPr lang="es-ES" noProof="0" smtClean="0"/>
              <a:t>26/09/2023</a:t>
            </a:fld>
            <a:endParaRPr lang="es-ES" noProof="0"/>
          </a:p>
        </p:txBody>
      </p:sp>
      <p:sp>
        <p:nvSpPr>
          <p:cNvPr id="6" name="Marcador de posición de pie de página 5"/>
          <p:cNvSpPr>
            <a:spLocks noGrp="1"/>
          </p:cNvSpPr>
          <p:nvPr>
            <p:ph type="ftr" sz="quarter" idx="11"/>
          </p:nvPr>
        </p:nvSpPr>
        <p:spPr/>
        <p:txBody>
          <a:bodyPr rtlCol="0"/>
          <a:lstStyle/>
          <a:p>
            <a:pPr rtl="0"/>
            <a:endParaRPr lang="es-ES" noProof="0"/>
          </a:p>
        </p:txBody>
      </p:sp>
      <p:sp>
        <p:nvSpPr>
          <p:cNvPr id="7" name="Marcador de posición de número de diapositiva 6"/>
          <p:cNvSpPr>
            <a:spLocks noGrp="1"/>
          </p:cNvSpPr>
          <p:nvPr>
            <p:ph type="sldNum" sz="quarter" idx="12"/>
          </p:nvPr>
        </p:nvSpPr>
        <p:spPr/>
        <p:txBody>
          <a:bodyPr rtlCol="0"/>
          <a:lstStyle/>
          <a:p>
            <a:pPr rtl="0"/>
            <a:fld id="{4FAB73BC-B049-4115-A692-8D63A059BFB8}" type="slidenum">
              <a:rPr lang="es-ES" noProof="0" smtClean="0"/>
              <a:pPr rtl="0"/>
              <a:t>‹Nº›</a:t>
            </a:fld>
            <a:endParaRPr lang="es-ES" noProof="0"/>
          </a:p>
        </p:txBody>
      </p:sp>
    </p:spTree>
    <p:extLst>
      <p:ext uri="{BB962C8B-B14F-4D97-AF65-F5344CB8AC3E}">
        <p14:creationId xmlns:p14="http://schemas.microsoft.com/office/powerpoint/2010/main" val="2164920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ido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256032" y="1143000"/>
            <a:ext cx="2834640" cy="2377440"/>
          </a:xfrm>
        </p:spPr>
        <p:txBody>
          <a:bodyPr rtlCol="0" anchor="b">
            <a:normAutofit/>
          </a:bodyPr>
          <a:lstStyle>
            <a:lvl1pPr>
              <a:defRPr sz="3200" b="0" baseline="0"/>
            </a:lvl1pPr>
          </a:lstStyle>
          <a:p>
            <a:pPr rtl="0"/>
            <a:r>
              <a:rPr lang="es-MX" noProof="0"/>
              <a:t>Haz clic para modificar el estilo de título del patrón</a:t>
            </a:r>
            <a:endParaRPr lang="es-ES" noProof="0"/>
          </a:p>
        </p:txBody>
      </p:sp>
      <p:sp>
        <p:nvSpPr>
          <p:cNvPr id="3" name="Marcador de posición de contenido 2"/>
          <p:cNvSpPr>
            <a:spLocks noGrp="1"/>
          </p:cNvSpPr>
          <p:nvPr>
            <p:ph idx="1" hasCustomPrompt="1"/>
          </p:nvPr>
        </p:nvSpPr>
        <p:spPr>
          <a:xfrm>
            <a:off x="3906981" y="1852122"/>
            <a:ext cx="2458230" cy="2008678"/>
          </a:xfrm>
        </p:spPr>
        <p:txBody>
          <a:bodyPr rtlCol="0"/>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texto 3"/>
          <p:cNvSpPr>
            <a:spLocks noGrp="1"/>
          </p:cNvSpPr>
          <p:nvPr>
            <p:ph type="body" sz="half" idx="2" hasCustomPrompt="1"/>
          </p:nvPr>
        </p:nvSpPr>
        <p:spPr>
          <a:xfrm>
            <a:off x="256032" y="3494176"/>
            <a:ext cx="2834640" cy="2321990"/>
          </a:xfrm>
        </p:spPr>
        <p:txBody>
          <a:bodyPr rtlCol="0"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8" name="Marcador de fecha 7"/>
          <p:cNvSpPr>
            <a:spLocks noGrp="1"/>
          </p:cNvSpPr>
          <p:nvPr>
            <p:ph type="dt" sz="half" idx="10"/>
          </p:nvPr>
        </p:nvSpPr>
        <p:spPr/>
        <p:txBody>
          <a:bodyPr rtlCol="0"/>
          <a:lstStyle/>
          <a:p>
            <a:pPr rtl="0"/>
            <a:fld id="{D07F92E6-92B8-4BFC-AB1C-994666EF2AAA}" type="datetime1">
              <a:rPr lang="es-ES" noProof="0" smtClean="0"/>
              <a:t>26/09/2023</a:t>
            </a:fld>
            <a:endParaRPr lang="es-ES" noProof="0"/>
          </a:p>
        </p:txBody>
      </p:sp>
      <p:sp>
        <p:nvSpPr>
          <p:cNvPr id="9" name="Marcador de posición de pie de página 8"/>
          <p:cNvSpPr>
            <a:spLocks noGrp="1"/>
          </p:cNvSpPr>
          <p:nvPr>
            <p:ph type="ftr" sz="quarter" idx="11"/>
          </p:nvPr>
        </p:nvSpPr>
        <p:spPr/>
        <p:txBody>
          <a:bodyPr rtlCol="0"/>
          <a:lstStyle/>
          <a:p>
            <a:pPr rtl="0"/>
            <a:endParaRPr lang="es-ES" noProof="0"/>
          </a:p>
        </p:txBody>
      </p:sp>
      <p:sp>
        <p:nvSpPr>
          <p:cNvPr id="10" name="Marcador de posición de número de diapositiva 9"/>
          <p:cNvSpPr>
            <a:spLocks noGrp="1"/>
          </p:cNvSpPr>
          <p:nvPr>
            <p:ph type="sldNum" sz="quarter" idx="12"/>
          </p:nvPr>
        </p:nvSpPr>
        <p:spPr/>
        <p:txBody>
          <a:bodyPr rtlCol="0"/>
          <a:lstStyle/>
          <a:p>
            <a:pPr rtl="0"/>
            <a:fld id="{4FAB73BC-B049-4115-A692-8D63A059BFB8}" type="slidenum">
              <a:rPr lang="es-ES" noProof="0" smtClean="0"/>
              <a:pPr rtl="0"/>
              <a:t>‹Nº›</a:t>
            </a:fld>
            <a:endParaRPr lang="es-ES" noProof="0"/>
          </a:p>
        </p:txBody>
      </p:sp>
      <p:sp>
        <p:nvSpPr>
          <p:cNvPr id="11" name="Marcador de contenido 2">
            <a:extLst>
              <a:ext uri="{FF2B5EF4-FFF2-40B4-BE49-F238E27FC236}">
                <a16:creationId xmlns:a16="http://schemas.microsoft.com/office/drawing/2014/main" id="{87B0DF2F-DAFD-4616-9E25-0C28D75BF306}"/>
              </a:ext>
            </a:extLst>
          </p:cNvPr>
          <p:cNvSpPr>
            <a:spLocks noGrp="1"/>
          </p:cNvSpPr>
          <p:nvPr>
            <p:ph idx="13" hasCustomPrompt="1"/>
          </p:nvPr>
        </p:nvSpPr>
        <p:spPr>
          <a:xfrm>
            <a:off x="6491805" y="1852122"/>
            <a:ext cx="2458230" cy="2008678"/>
          </a:xfrm>
        </p:spPr>
        <p:txBody>
          <a:bodyPr rtlCol="0"/>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12" name="Marcador de contenido 2">
            <a:extLst>
              <a:ext uri="{FF2B5EF4-FFF2-40B4-BE49-F238E27FC236}">
                <a16:creationId xmlns:a16="http://schemas.microsoft.com/office/drawing/2014/main" id="{336DA0F9-D851-437C-A45B-EC125A3D3DB3}"/>
              </a:ext>
            </a:extLst>
          </p:cNvPr>
          <p:cNvSpPr>
            <a:spLocks noGrp="1"/>
          </p:cNvSpPr>
          <p:nvPr>
            <p:ph idx="14" hasCustomPrompt="1"/>
          </p:nvPr>
        </p:nvSpPr>
        <p:spPr>
          <a:xfrm>
            <a:off x="9076629" y="1852122"/>
            <a:ext cx="2458230" cy="2008678"/>
          </a:xfrm>
        </p:spPr>
        <p:txBody>
          <a:bodyPr rtlCol="0"/>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6" name="Marcador de texto 5">
            <a:extLst>
              <a:ext uri="{FF2B5EF4-FFF2-40B4-BE49-F238E27FC236}">
                <a16:creationId xmlns:a16="http://schemas.microsoft.com/office/drawing/2014/main" id="{0FF0BA98-3AB4-4D88-B1C2-6279BCACFAD9}"/>
              </a:ext>
            </a:extLst>
          </p:cNvPr>
          <p:cNvSpPr>
            <a:spLocks noGrp="1"/>
          </p:cNvSpPr>
          <p:nvPr>
            <p:ph type="body" sz="quarter" idx="15" hasCustomPrompt="1"/>
          </p:nvPr>
        </p:nvSpPr>
        <p:spPr>
          <a:xfrm>
            <a:off x="3887792" y="3971924"/>
            <a:ext cx="2477419" cy="803275"/>
          </a:xfrm>
        </p:spPr>
        <p:txBody>
          <a:bodyPr rtlCol="0"/>
          <a:lstStyle>
            <a:lvl1pPr marL="0" indent="0">
              <a:buNone/>
              <a:defRPr/>
            </a:lvl1pPr>
          </a:lstStyle>
          <a:p>
            <a:pPr lvl="0" rtl="0"/>
            <a:r>
              <a:rPr lang="es-ES" noProof="0"/>
              <a:t>Editar Estilos de texto del patrón</a:t>
            </a:r>
          </a:p>
        </p:txBody>
      </p:sp>
      <p:sp>
        <p:nvSpPr>
          <p:cNvPr id="13" name="Marcador de texto 5">
            <a:extLst>
              <a:ext uri="{FF2B5EF4-FFF2-40B4-BE49-F238E27FC236}">
                <a16:creationId xmlns:a16="http://schemas.microsoft.com/office/drawing/2014/main" id="{D9DEF72B-B924-4A0D-8C83-3B370632C0D3}"/>
              </a:ext>
            </a:extLst>
          </p:cNvPr>
          <p:cNvSpPr>
            <a:spLocks noGrp="1"/>
          </p:cNvSpPr>
          <p:nvPr>
            <p:ph type="body" sz="quarter" idx="16" hasCustomPrompt="1"/>
          </p:nvPr>
        </p:nvSpPr>
        <p:spPr>
          <a:xfrm>
            <a:off x="6472616" y="3971925"/>
            <a:ext cx="2477419" cy="803275"/>
          </a:xfrm>
        </p:spPr>
        <p:txBody>
          <a:bodyPr rtlCol="0"/>
          <a:lstStyle>
            <a:lvl1pPr marL="0" indent="0">
              <a:buNone/>
              <a:defRPr/>
            </a:lvl1pPr>
          </a:lstStyle>
          <a:p>
            <a:pPr lvl="0" rtl="0"/>
            <a:r>
              <a:rPr lang="es-ES" noProof="0"/>
              <a:t>Editar Estilos de texto del patrón</a:t>
            </a:r>
          </a:p>
        </p:txBody>
      </p:sp>
      <p:sp>
        <p:nvSpPr>
          <p:cNvPr id="14" name="Marcador de texto 5">
            <a:extLst>
              <a:ext uri="{FF2B5EF4-FFF2-40B4-BE49-F238E27FC236}">
                <a16:creationId xmlns:a16="http://schemas.microsoft.com/office/drawing/2014/main" id="{E9D30C54-E9E8-4300-8DA4-352DB3A71A4F}"/>
              </a:ext>
            </a:extLst>
          </p:cNvPr>
          <p:cNvSpPr>
            <a:spLocks noGrp="1"/>
          </p:cNvSpPr>
          <p:nvPr>
            <p:ph type="body" sz="quarter" idx="17" hasCustomPrompt="1"/>
          </p:nvPr>
        </p:nvSpPr>
        <p:spPr>
          <a:xfrm>
            <a:off x="9070239" y="3971924"/>
            <a:ext cx="2477419" cy="803275"/>
          </a:xfrm>
        </p:spPr>
        <p:txBody>
          <a:bodyPr rtlCol="0"/>
          <a:lstStyle>
            <a:lvl1pPr marL="0" indent="0">
              <a:buNone/>
              <a:defRPr/>
            </a:lvl1pPr>
          </a:lstStyle>
          <a:p>
            <a:pPr lvl="0" rtl="0"/>
            <a:r>
              <a:rPr lang="es-ES" noProof="0"/>
              <a:t>Editar Estilos de texto del patrón</a:t>
            </a:r>
          </a:p>
        </p:txBody>
      </p:sp>
    </p:spTree>
    <p:extLst>
      <p:ext uri="{BB962C8B-B14F-4D97-AF65-F5344CB8AC3E}">
        <p14:creationId xmlns:p14="http://schemas.microsoft.com/office/powerpoint/2010/main" val="2075080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leyenda">
    <p:spTree>
      <p:nvGrpSpPr>
        <p:cNvPr id="1" name=""/>
        <p:cNvGrpSpPr/>
        <p:nvPr/>
      </p:nvGrpSpPr>
      <p:grpSpPr>
        <a:xfrm>
          <a:off x="0" y="0"/>
          <a:ext cx="0" cy="0"/>
          <a:chOff x="0" y="0"/>
          <a:chExt cx="0" cy="0"/>
        </a:xfrm>
      </p:grpSpPr>
      <p:sp>
        <p:nvSpPr>
          <p:cNvPr id="2" name="Título 1"/>
          <p:cNvSpPr>
            <a:spLocks noGrp="1"/>
          </p:cNvSpPr>
          <p:nvPr>
            <p:ph type="title"/>
          </p:nvPr>
        </p:nvSpPr>
        <p:spPr>
          <a:xfrm>
            <a:off x="256032" y="1143000"/>
            <a:ext cx="2834640" cy="2377440"/>
          </a:xfrm>
        </p:spPr>
        <p:txBody>
          <a:bodyPr rtlCol="0" anchor="b">
            <a:normAutofit/>
          </a:bodyPr>
          <a:lstStyle>
            <a:lvl1pPr>
              <a:defRPr sz="3200" b="0"/>
            </a:lvl1pPr>
          </a:lstStyle>
          <a:p>
            <a:pPr rtl="0"/>
            <a:r>
              <a:rPr lang="es-MX" noProof="0"/>
              <a:t>Haz clic para modificar el estilo de título del patrón</a:t>
            </a:r>
            <a:endParaRPr lang="es-ES" noProof="0"/>
          </a:p>
        </p:txBody>
      </p:sp>
      <p:sp>
        <p:nvSpPr>
          <p:cNvPr id="3" name="Marcador de posición de imagen 2"/>
          <p:cNvSpPr>
            <a:spLocks noGrp="1" noChangeAspect="1"/>
          </p:cNvSpPr>
          <p:nvPr>
            <p:ph type="pic" idx="1"/>
          </p:nvPr>
        </p:nvSpPr>
        <p:spPr>
          <a:xfrm>
            <a:off x="3570644" y="767419"/>
            <a:ext cx="8115230" cy="5330952"/>
          </a:xfrm>
          <a:solidFill>
            <a:schemeClr val="bg1">
              <a:lumMod val="75000"/>
            </a:schemeClr>
          </a:solidFill>
        </p:spPr>
        <p:txBody>
          <a:bodyPr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es-MX" noProof="0"/>
              <a:t>Haz clic en el icono para agregar una imagen</a:t>
            </a:r>
            <a:endParaRPr lang="es-ES" noProof="0"/>
          </a:p>
        </p:txBody>
      </p:sp>
      <p:sp>
        <p:nvSpPr>
          <p:cNvPr id="4" name="Marcador de posición de texto 3"/>
          <p:cNvSpPr>
            <a:spLocks noGrp="1"/>
          </p:cNvSpPr>
          <p:nvPr>
            <p:ph type="body" sz="half" idx="2" hasCustomPrompt="1"/>
          </p:nvPr>
        </p:nvSpPr>
        <p:spPr>
          <a:xfrm>
            <a:off x="256032" y="3493008"/>
            <a:ext cx="2834640" cy="2322576"/>
          </a:xfrm>
        </p:spPr>
        <p:txBody>
          <a:bodyPr rtlCol="0"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es-ES" noProof="0"/>
              <a:t>Editar Estilos de texto del patrón</a:t>
            </a:r>
          </a:p>
        </p:txBody>
      </p:sp>
      <p:sp>
        <p:nvSpPr>
          <p:cNvPr id="8" name="Marcador de posición de fecha 7"/>
          <p:cNvSpPr>
            <a:spLocks noGrp="1"/>
          </p:cNvSpPr>
          <p:nvPr>
            <p:ph type="dt" sz="half" idx="10"/>
          </p:nvPr>
        </p:nvSpPr>
        <p:spPr/>
        <p:txBody>
          <a:bodyPr rtlCol="0"/>
          <a:lstStyle/>
          <a:p>
            <a:pPr rtl="0"/>
            <a:fld id="{683E37CA-EF91-46B6-A2E7-BD02FAF2079C}" type="datetime1">
              <a:rPr lang="es-ES" noProof="0" smtClean="0"/>
              <a:t>26/09/2023</a:t>
            </a:fld>
            <a:endParaRPr lang="es-ES" noProof="0"/>
          </a:p>
        </p:txBody>
      </p:sp>
      <p:sp>
        <p:nvSpPr>
          <p:cNvPr id="9" name="Marcador de posición de pie de página 8"/>
          <p:cNvSpPr>
            <a:spLocks noGrp="1"/>
          </p:cNvSpPr>
          <p:nvPr>
            <p:ph type="ftr" sz="quarter" idx="11"/>
          </p:nvPr>
        </p:nvSpPr>
        <p:spPr>
          <a:xfrm>
            <a:off x="3499101" y="6356350"/>
            <a:ext cx="5911517" cy="365125"/>
          </a:xfrm>
        </p:spPr>
        <p:txBody>
          <a:bodyPr rtlCol="0"/>
          <a:lstStyle/>
          <a:p>
            <a:pPr rtl="0"/>
            <a:endParaRPr lang="es-ES" noProof="0"/>
          </a:p>
        </p:txBody>
      </p:sp>
      <p:sp>
        <p:nvSpPr>
          <p:cNvPr id="10" name="Marcador de número de diapositiva 9"/>
          <p:cNvSpPr>
            <a:spLocks noGrp="1"/>
          </p:cNvSpPr>
          <p:nvPr>
            <p:ph type="sldNum" sz="quarter" idx="12"/>
          </p:nvPr>
        </p:nvSpPr>
        <p:spPr/>
        <p:txBody>
          <a:bodyPr rtlCol="0"/>
          <a:lstStyle/>
          <a:p>
            <a:pPr rtl="0"/>
            <a:fld id="{4FAB73BC-B049-4115-A692-8D63A059BFB8}" type="slidenum">
              <a:rPr lang="es-ES" noProof="0" smtClean="0"/>
              <a:pPr rtl="0"/>
              <a:t>‹Nº›</a:t>
            </a:fld>
            <a:endParaRPr lang="es-ES" noProof="0"/>
          </a:p>
        </p:txBody>
      </p:sp>
    </p:spTree>
    <p:extLst>
      <p:ext uri="{BB962C8B-B14F-4D97-AF65-F5344CB8AC3E}">
        <p14:creationId xmlns:p14="http://schemas.microsoft.com/office/powerpoint/2010/main" val="3059410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ángulo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Marcador de título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pPr rtl="0"/>
            <a:r>
              <a:rPr lang="es-ES" noProof="0"/>
              <a:t>Haga clic para modificar el estilo de título del patrón</a:t>
            </a:r>
          </a:p>
        </p:txBody>
      </p:sp>
      <p:sp>
        <p:nvSpPr>
          <p:cNvPr id="38" name="Rectángulo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Marcador de texto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rtl="0"/>
            <a:r>
              <a:rPr lang="es-ES" noProof="0"/>
              <a:t>Editar Estilos de texto del patrón</a:t>
            </a:r>
          </a:p>
          <a:p>
            <a:pPr lvl="1" rtl="0"/>
            <a:r>
              <a:rPr lang="es-ES" noProof="0"/>
              <a:t>Segundo nivel</a:t>
            </a:r>
          </a:p>
          <a:p>
            <a:pPr lvl="2" rtl="0"/>
            <a:r>
              <a:rPr lang="es-ES" noProof="0"/>
              <a:t>Tercer nivel</a:t>
            </a:r>
          </a:p>
          <a:p>
            <a:pPr lvl="3" rtl="0"/>
            <a:r>
              <a:rPr lang="es-ES" noProof="0"/>
              <a:t>Cuarto nivel</a:t>
            </a:r>
          </a:p>
          <a:p>
            <a:pPr lvl="4" rtl="0"/>
            <a:r>
              <a:rPr lang="es-ES" noProof="0"/>
              <a:t>Quinto nivel</a:t>
            </a:r>
          </a:p>
        </p:txBody>
      </p:sp>
      <p:sp>
        <p:nvSpPr>
          <p:cNvPr id="4" name="Marcador de posición de fecha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pPr rtl="0"/>
            <a:fld id="{BEFF3C2B-FE6D-42D4-BBB0-67A75FA1ED9C}" type="datetime1">
              <a:rPr lang="es-ES" noProof="0" smtClean="0"/>
              <a:t>26/09/2023</a:t>
            </a:fld>
            <a:endParaRPr lang="es-ES" noProof="0"/>
          </a:p>
        </p:txBody>
      </p:sp>
      <p:sp>
        <p:nvSpPr>
          <p:cNvPr id="5" name="Marcador de posición de pie de página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pPr rtl="0"/>
            <a:endParaRPr lang="es-ES" noProof="0"/>
          </a:p>
        </p:txBody>
      </p:sp>
      <p:sp>
        <p:nvSpPr>
          <p:cNvPr id="6" name="Marcador de posición de número de diapositiva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pPr rtl="0"/>
            <a:fld id="{4FAB73BC-B049-4115-A692-8D63A059BFB8}" type="slidenum">
              <a:rPr lang="es-ES" noProof="0" smtClean="0"/>
              <a:pPr rtl="0"/>
              <a:t>‹Nº›</a:t>
            </a:fld>
            <a:endParaRPr lang="es-ES" noProof="0"/>
          </a:p>
        </p:txBody>
      </p:sp>
    </p:spTree>
    <p:extLst>
      <p:ext uri="{BB962C8B-B14F-4D97-AF65-F5344CB8AC3E}">
        <p14:creationId xmlns:p14="http://schemas.microsoft.com/office/powerpoint/2010/main" val="435939692"/>
      </p:ext>
    </p:extLst>
  </p:cSld>
  <p:clrMap bg1="lt1" tx1="dk1" bg2="lt2" tx2="dk2" accent1="accent1" accent2="accent2" accent3="accent3" accent4="accent4" accent5="accent5" accent6="accent6" hlink="hlink" folHlink="folHlink"/>
  <p:sldLayoutIdLst>
    <p:sldLayoutId id="2147483865" r:id="rId1"/>
    <p:sldLayoutId id="2147483866" r:id="rId2"/>
    <p:sldLayoutId id="2147483867" r:id="rId3"/>
    <p:sldLayoutId id="2147483868" r:id="rId4"/>
    <p:sldLayoutId id="2147483869" r:id="rId5"/>
    <p:sldLayoutId id="2147483870" r:id="rId6"/>
    <p:sldLayoutId id="2147483871" r:id="rId7"/>
    <p:sldLayoutId id="2147483872" r:id="rId8"/>
    <p:sldLayoutId id="2147483873" r:id="rId9"/>
    <p:sldLayoutId id="2147483874" r:id="rId10"/>
    <p:sldLayoutId id="2147483875"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hyperlink" Target="https://etnoterritorios.org/apc-aa-files/92335f7b3cf47708a7c984a309402be7/contexto-histtico-de-los-daos_anuc.pdf" TargetMode="External"/><Relationship Id="rId2" Type="http://schemas.openxmlformats.org/officeDocument/2006/relationships/hyperlink" Target="https://www.unidadvictimas.gov.co/es/asociacion-nacional-de-usuarios-campesinos-de-colombia-anuc/14153#:~:text=La%20ANUC%20es%20una%20asociaci%C3%B3n,confederan%20las%20diferentes%20formas%20organizativas" TargetMode="External"/><Relationship Id="rId1" Type="http://schemas.openxmlformats.org/officeDocument/2006/relationships/slideLayout" Target="../slideLayouts/slideLayout6.xml"/><Relationship Id="rId4" Type="http://schemas.openxmlformats.org/officeDocument/2006/relationships/hyperlink" Target="https://www.elespectador.com/politica/cuando-el-movimiento-campesino-se-tomo-el-pais-los-50-anos-de-la-anuc-article/"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5.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8" Type="http://schemas.microsoft.com/office/2007/relationships/hdphoto" Target="../media/hdphoto4.wdp"/><Relationship Id="rId3" Type="http://schemas.openxmlformats.org/officeDocument/2006/relationships/image" Target="../media/image6.jpe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microsoft.com/office/2007/relationships/hdphoto" Target="../media/hdphoto3.wdp"/><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microsoft.com/office/2007/relationships/hdphoto" Target="../media/hdphoto1.wdp"/></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ángulo 8">
            <a:extLst>
              <a:ext uri="{FF2B5EF4-FFF2-40B4-BE49-F238E27FC236}">
                <a16:creationId xmlns:a16="http://schemas.microsoft.com/office/drawing/2014/main" id="{7CD1627A-C4E4-2463-3112-F13FAA7D5AC8}"/>
              </a:ext>
            </a:extLst>
          </p:cNvPr>
          <p:cNvSpPr/>
          <p:nvPr/>
        </p:nvSpPr>
        <p:spPr>
          <a:xfrm>
            <a:off x="0" y="0"/>
            <a:ext cx="12192000" cy="685800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sp useBgFill="1">
        <p:nvSpPr>
          <p:cNvPr id="10" name="Rectángulo 9">
            <a:extLst>
              <a:ext uri="{FF2B5EF4-FFF2-40B4-BE49-F238E27FC236}">
                <a16:creationId xmlns:a16="http://schemas.microsoft.com/office/drawing/2014/main" id="{8869841E-71E7-4F51-8E6F-5E8A5E3756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pic>
        <p:nvPicPr>
          <p:cNvPr id="5" name="Imagen 4">
            <a:extLst>
              <a:ext uri="{FF2B5EF4-FFF2-40B4-BE49-F238E27FC236}">
                <a16:creationId xmlns:a16="http://schemas.microsoft.com/office/drawing/2014/main" id="{A3A2E0DA-DA21-447D-AD1F-3DB915DD051B}"/>
              </a:ext>
            </a:extLst>
          </p:cNvPr>
          <p:cNvPicPr>
            <a:picLocks noChangeAspect="1"/>
          </p:cNvPicPr>
          <p:nvPr/>
        </p:nvPicPr>
        <p:blipFill rotWithShape="1">
          <a:blip r:embed="rId3">
            <a:alphaModFix/>
            <a:extLst>
              <a:ext uri="{BEBA8EAE-BF5A-486C-A8C5-ECC9F3942E4B}">
                <a14:imgProps xmlns:a14="http://schemas.microsoft.com/office/drawing/2010/main">
                  <a14:imgLayer r:embed="rId4">
                    <a14:imgEffect>
                      <a14:saturation sat="0"/>
                    </a14:imgEffect>
                  </a14:imgLayer>
                </a14:imgProps>
              </a:ext>
            </a:extLst>
          </a:blip>
          <a:srcRect b="24341"/>
          <a:stretch/>
        </p:blipFill>
        <p:spPr>
          <a:xfrm>
            <a:off x="0" y="-54229"/>
            <a:ext cx="12191999" cy="6912229"/>
          </a:xfrm>
          <a:prstGeom prst="rect">
            <a:avLst/>
          </a:prstGeom>
        </p:spPr>
      </p:pic>
      <p:sp>
        <p:nvSpPr>
          <p:cNvPr id="12" name="Rectángulo 11">
            <a:extLst>
              <a:ext uri="{FF2B5EF4-FFF2-40B4-BE49-F238E27FC236}">
                <a16:creationId xmlns:a16="http://schemas.microsoft.com/office/drawing/2014/main" id="{594B067E-A161-4B29-A8FA-FEEB194495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CO"/>
          </a:p>
        </p:txBody>
      </p:sp>
      <p:sp>
        <p:nvSpPr>
          <p:cNvPr id="2" name="Título 1">
            <a:extLst>
              <a:ext uri="{FF2B5EF4-FFF2-40B4-BE49-F238E27FC236}">
                <a16:creationId xmlns:a16="http://schemas.microsoft.com/office/drawing/2014/main" id="{7D6CA50C-1A88-4B3F-A34F-FE199F4205A2}"/>
              </a:ext>
            </a:extLst>
          </p:cNvPr>
          <p:cNvSpPr>
            <a:spLocks noGrp="1"/>
          </p:cNvSpPr>
          <p:nvPr>
            <p:ph type="ctrTitle"/>
          </p:nvPr>
        </p:nvSpPr>
        <p:spPr>
          <a:xfrm>
            <a:off x="100233" y="1112193"/>
            <a:ext cx="4441763" cy="1595351"/>
          </a:xfrm>
        </p:spPr>
        <p:txBody>
          <a:bodyPr rtlCol="0">
            <a:normAutofit/>
          </a:bodyPr>
          <a:lstStyle/>
          <a:p>
            <a:pPr algn="ctr" rtl="0"/>
            <a:r>
              <a:rPr lang="es-MX" sz="3200" b="1" dirty="0">
                <a:solidFill>
                  <a:schemeClr val="tx1"/>
                </a:solidFill>
                <a:latin typeface="Times New Roman" panose="02020603050405020304" pitchFamily="18" charset="0"/>
                <a:cs typeface="Times New Roman" panose="02020603050405020304" pitchFamily="18" charset="0"/>
              </a:rPr>
              <a:t>Formación Ciudadana II:</a:t>
            </a:r>
            <a:br>
              <a:rPr lang="es-MX" sz="3200" b="1" dirty="0">
                <a:solidFill>
                  <a:schemeClr val="tx1"/>
                </a:solidFill>
                <a:latin typeface="Times New Roman" panose="02020603050405020304" pitchFamily="18" charset="0"/>
                <a:cs typeface="Times New Roman" panose="02020603050405020304" pitchFamily="18" charset="0"/>
              </a:rPr>
            </a:br>
            <a:r>
              <a:rPr lang="es-MX" sz="3200" b="1" dirty="0">
                <a:solidFill>
                  <a:schemeClr val="tx1"/>
                </a:solidFill>
                <a:latin typeface="Times New Roman" panose="02020603050405020304" pitchFamily="18" charset="0"/>
                <a:cs typeface="Times New Roman" panose="02020603050405020304" pitchFamily="18" charset="0"/>
              </a:rPr>
              <a:t>Sociedad y Estado</a:t>
            </a:r>
            <a:endParaRPr lang="es-ES" sz="3200" b="1" dirty="0">
              <a:solidFill>
                <a:schemeClr val="tx1"/>
              </a:solidFill>
              <a:latin typeface="Times New Roman" panose="02020603050405020304" pitchFamily="18" charset="0"/>
              <a:cs typeface="Times New Roman" panose="02020603050405020304" pitchFamily="18" charset="0"/>
            </a:endParaRPr>
          </a:p>
        </p:txBody>
      </p:sp>
      <p:sp>
        <p:nvSpPr>
          <p:cNvPr id="3" name="Subtítulo 2">
            <a:extLst>
              <a:ext uri="{FF2B5EF4-FFF2-40B4-BE49-F238E27FC236}">
                <a16:creationId xmlns:a16="http://schemas.microsoft.com/office/drawing/2014/main" id="{C9CC2D51-705E-403A-AC0E-9157DC5513A8}"/>
              </a:ext>
            </a:extLst>
          </p:cNvPr>
          <p:cNvSpPr>
            <a:spLocks noGrp="1"/>
          </p:cNvSpPr>
          <p:nvPr>
            <p:ph type="subTitle" idx="1"/>
          </p:nvPr>
        </p:nvSpPr>
        <p:spPr>
          <a:xfrm>
            <a:off x="643467" y="5125805"/>
            <a:ext cx="3685070" cy="914400"/>
          </a:xfrm>
        </p:spPr>
        <p:txBody>
          <a:bodyPr rtlCol="0">
            <a:normAutofit/>
          </a:bodyPr>
          <a:lstStyle/>
          <a:p>
            <a:pPr algn="ctr" rtl="0"/>
            <a:r>
              <a:rPr lang="es-CO" sz="2800" b="1" i="0" u="none" strike="noStrike" dirty="0">
                <a:solidFill>
                  <a:schemeClr val="tx1"/>
                </a:solidFill>
                <a:effectLst/>
                <a:latin typeface="Times New Roman" panose="02020603050405020304" pitchFamily="18" charset="0"/>
              </a:rPr>
              <a:t>Leandro Rivera Ríos </a:t>
            </a:r>
            <a:endParaRPr lang="es-ES" sz="3200" b="1" dirty="0">
              <a:solidFill>
                <a:schemeClr val="tx1"/>
              </a:solidFill>
            </a:endParaRPr>
          </a:p>
        </p:txBody>
      </p:sp>
      <p:sp>
        <p:nvSpPr>
          <p:cNvPr id="14" name="Rectángulo 13">
            <a:extLst>
              <a:ext uri="{FF2B5EF4-FFF2-40B4-BE49-F238E27FC236}">
                <a16:creationId xmlns:a16="http://schemas.microsoft.com/office/drawing/2014/main" id="{C20C741F-0826-4AB6-A92E-AB4EB50216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CO"/>
          </a:p>
        </p:txBody>
      </p:sp>
      <p:sp>
        <p:nvSpPr>
          <p:cNvPr id="4" name="Título 1">
            <a:extLst>
              <a:ext uri="{FF2B5EF4-FFF2-40B4-BE49-F238E27FC236}">
                <a16:creationId xmlns:a16="http://schemas.microsoft.com/office/drawing/2014/main" id="{23CFAB79-2D73-F940-3137-1BFC2E0F342C}"/>
              </a:ext>
            </a:extLst>
          </p:cNvPr>
          <p:cNvSpPr txBox="1">
            <a:spLocks/>
          </p:cNvSpPr>
          <p:nvPr/>
        </p:nvSpPr>
        <p:spPr>
          <a:xfrm>
            <a:off x="-1197584" y="1615481"/>
            <a:ext cx="7367172" cy="3483210"/>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5900" kern="1200" spc="-100" baseline="0">
                <a:solidFill>
                  <a:srgbClr val="FFFFFF"/>
                </a:solidFill>
                <a:latin typeface="+mj-lt"/>
                <a:ea typeface="+mj-ea"/>
                <a:cs typeface="+mj-cs"/>
              </a:defRPr>
            </a:lvl1pPr>
          </a:lstStyle>
          <a:p>
            <a:pPr algn="ctr"/>
            <a:r>
              <a:rPr lang="es-MX" sz="2800" dirty="0">
                <a:solidFill>
                  <a:schemeClr val="tx1"/>
                </a:solidFill>
                <a:latin typeface="Times New Roman" panose="02020603050405020304" pitchFamily="18" charset="0"/>
                <a:cs typeface="Times New Roman" panose="02020603050405020304" pitchFamily="18" charset="0"/>
              </a:rPr>
              <a:t>La participación ciudadana </a:t>
            </a:r>
          </a:p>
          <a:p>
            <a:pPr algn="ctr"/>
            <a:r>
              <a:rPr lang="es-MX" sz="2800" dirty="0">
                <a:solidFill>
                  <a:schemeClr val="tx1"/>
                </a:solidFill>
                <a:latin typeface="Times New Roman" panose="02020603050405020304" pitchFamily="18" charset="0"/>
                <a:cs typeface="Times New Roman" panose="02020603050405020304" pitchFamily="18" charset="0"/>
              </a:rPr>
              <a:t>y sus mecanismos</a:t>
            </a:r>
          </a:p>
          <a:p>
            <a:pPr algn="ctr"/>
            <a:endParaRPr lang="es-MX" sz="2800" dirty="0">
              <a:solidFill>
                <a:schemeClr val="tx1"/>
              </a:solidFill>
              <a:latin typeface="Times New Roman" panose="02020603050405020304" pitchFamily="18" charset="0"/>
              <a:cs typeface="Times New Roman" panose="02020603050405020304" pitchFamily="18" charset="0"/>
            </a:endParaRPr>
          </a:p>
          <a:p>
            <a:pPr algn="ctr"/>
            <a:r>
              <a:rPr lang="es-MX" sz="2800" dirty="0">
                <a:solidFill>
                  <a:schemeClr val="tx1"/>
                </a:solidFill>
                <a:latin typeface="Times New Roman" panose="02020603050405020304" pitchFamily="18" charset="0"/>
                <a:cs typeface="Times New Roman" panose="02020603050405020304" pitchFamily="18" charset="0"/>
              </a:rPr>
              <a:t>Docente:</a:t>
            </a:r>
          </a:p>
          <a:p>
            <a:pPr algn="ctr"/>
            <a:endParaRPr lang="es-MX" sz="2800" dirty="0">
              <a:solidFill>
                <a:schemeClr val="tx1"/>
              </a:solidFill>
              <a:latin typeface="Times New Roman" panose="02020603050405020304" pitchFamily="18" charset="0"/>
              <a:cs typeface="Times New Roman" panose="02020603050405020304" pitchFamily="18" charset="0"/>
            </a:endParaRPr>
          </a:p>
          <a:p>
            <a:pPr algn="ctr"/>
            <a:r>
              <a:rPr lang="es-ES" sz="2800" dirty="0">
                <a:solidFill>
                  <a:schemeClr val="tx1"/>
                </a:solidFill>
                <a:latin typeface="Times New Roman" panose="02020603050405020304" pitchFamily="18" charset="0"/>
                <a:cs typeface="Times New Roman" panose="02020603050405020304" pitchFamily="18" charset="0"/>
              </a:rPr>
              <a:t>Olga Patricia López López</a:t>
            </a:r>
          </a:p>
        </p:txBody>
      </p:sp>
      <p:sp>
        <p:nvSpPr>
          <p:cNvPr id="6" name="Rectángulo 5">
            <a:extLst>
              <a:ext uri="{FF2B5EF4-FFF2-40B4-BE49-F238E27FC236}">
                <a16:creationId xmlns:a16="http://schemas.microsoft.com/office/drawing/2014/main" id="{4B68D037-60FC-55E2-5207-F14D3126980C}"/>
              </a:ext>
            </a:extLst>
          </p:cNvPr>
          <p:cNvSpPr/>
          <p:nvPr/>
        </p:nvSpPr>
        <p:spPr>
          <a:xfrm>
            <a:off x="10363200" y="-76200"/>
            <a:ext cx="1452663" cy="2536371"/>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pic>
        <p:nvPicPr>
          <p:cNvPr id="1026" name="Picture 2" descr="Icono&#10;&#10;Descripción generada automáticamente">
            <a:extLst>
              <a:ext uri="{FF2B5EF4-FFF2-40B4-BE49-F238E27FC236}">
                <a16:creationId xmlns:a16="http://schemas.microsoft.com/office/drawing/2014/main" id="{B39FFD73-0943-20A4-7BBD-DC48B378DB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63200" y="-9144"/>
            <a:ext cx="1621779" cy="1876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5828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8832D1-9BF6-5271-2E85-049814AFFF67}"/>
              </a:ext>
            </a:extLst>
          </p:cNvPr>
          <p:cNvSpPr>
            <a:spLocks noGrp="1"/>
          </p:cNvSpPr>
          <p:nvPr>
            <p:ph type="title"/>
          </p:nvPr>
        </p:nvSpPr>
        <p:spPr/>
        <p:txBody>
          <a:bodyPr/>
          <a:lstStyle/>
          <a:p>
            <a:pPr algn="ctr"/>
            <a:r>
              <a:rPr lang="es-CO" b="1" dirty="0">
                <a:solidFill>
                  <a:schemeClr val="tx1"/>
                </a:solidFill>
                <a:latin typeface="Times New Roman" panose="02020603050405020304" pitchFamily="18" charset="0"/>
                <a:cs typeface="Times New Roman" panose="02020603050405020304" pitchFamily="18" charset="0"/>
              </a:rPr>
              <a:t>Referencias</a:t>
            </a:r>
          </a:p>
        </p:txBody>
      </p:sp>
      <p:sp>
        <p:nvSpPr>
          <p:cNvPr id="3" name="Marcador de contenido 2">
            <a:extLst>
              <a:ext uri="{FF2B5EF4-FFF2-40B4-BE49-F238E27FC236}">
                <a16:creationId xmlns:a16="http://schemas.microsoft.com/office/drawing/2014/main" id="{31643368-34C1-677D-EF24-8116B3B1F669}"/>
              </a:ext>
            </a:extLst>
          </p:cNvPr>
          <p:cNvSpPr txBox="1">
            <a:spLocks/>
          </p:cNvSpPr>
          <p:nvPr/>
        </p:nvSpPr>
        <p:spPr>
          <a:xfrm>
            <a:off x="3869268" y="1277765"/>
            <a:ext cx="7315200" cy="5120640"/>
          </a:xfrm>
          <a:prstGeom prst="rect">
            <a:avLst/>
          </a:prstGeom>
        </p:spPr>
        <p:txBody>
          <a:bodyPr/>
          <a:lst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75000"/>
                    <a:lumOff val="2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75000"/>
                    <a:lumOff val="2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75000"/>
                    <a:lumOff val="2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75000"/>
                    <a:lumOff val="25000"/>
                  </a:schemeClr>
                </a:solidFill>
                <a:latin typeface="+mn-lt"/>
                <a:ea typeface="+mn-ea"/>
                <a:cs typeface="+mn-cs"/>
              </a:defRPr>
            </a:lvl9pPr>
          </a:lstStyle>
          <a:p>
            <a:pPr algn="just">
              <a:lnSpc>
                <a:spcPct val="107000"/>
              </a:lnSpc>
              <a:spcAft>
                <a:spcPts val="800"/>
              </a:spcAft>
            </a:pPr>
            <a:r>
              <a:rPr lang="es-CO" sz="2400" u="sng"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2">
                  <a:extLst>
                    <a:ext uri="{A12FA001-AC4F-418D-AE19-62706E023703}">
                      <ahyp:hlinkClr xmlns:ahyp="http://schemas.microsoft.com/office/drawing/2018/hyperlinkcolor" val="tx"/>
                    </a:ext>
                  </a:extLst>
                </a:hlinkClick>
              </a:rPr>
              <a:t>https://www.unidadvictimas.gov.co/es/asociacion-nacional-de-usuarios-campesinos-de-colombia-anuc/14153#:~:text=La%20ANUC%20es%20una%20asociaci%C3%B3n,confederan%20las%20diferentes%20formas%20organizativas</a:t>
            </a:r>
            <a:r>
              <a:rPr lang="es-CO"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p>
          <a:p>
            <a:pPr algn="just">
              <a:lnSpc>
                <a:spcPct val="107000"/>
              </a:lnSpc>
              <a:spcAft>
                <a:spcPts val="800"/>
              </a:spcAft>
            </a:pPr>
            <a:r>
              <a:rPr lang="es-CO" sz="2400" u="sng"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https://etnoterritorios.org/apc-aa-files/92335f7b3cf47708a7c984a309402be7/contexto-histtico-de-los-daos_anuc.pdf</a:t>
            </a:r>
            <a:endParaRPr lang="es-CO"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s-CO" sz="2400" u="sng"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https://www.elespectador.com/politica/cuando-el-movimiento-campesino-se-tomo-el-pais-los-50-anos-de-la-anuc-article/</a:t>
            </a:r>
            <a:endParaRPr lang="es-CO"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endParaRPr lang="es-CO"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Aft>
                <a:spcPts val="800"/>
              </a:spcAft>
              <a:buFont typeface="Wingdings 2" pitchFamily="18" charset="2"/>
              <a:buNone/>
            </a:pPr>
            <a:r>
              <a:rPr lang="es-CO" sz="2400" dirty="0">
                <a:latin typeface="Times New Roman" panose="02020603050405020304" pitchFamily="18" charset="0"/>
                <a:ea typeface="Calibri" panose="020F0502020204030204" pitchFamily="34" charset="0"/>
                <a:cs typeface="Times New Roman" panose="02020603050405020304" pitchFamily="18" charset="0"/>
              </a:rPr>
              <a:t> </a:t>
            </a:r>
          </a:p>
          <a:p>
            <a:endParaRPr lang="es-CO" dirty="0"/>
          </a:p>
        </p:txBody>
      </p:sp>
    </p:spTree>
    <p:extLst>
      <p:ext uri="{BB962C8B-B14F-4D97-AF65-F5344CB8AC3E}">
        <p14:creationId xmlns:p14="http://schemas.microsoft.com/office/powerpoint/2010/main" val="3820640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94A77F-9D54-AD03-2EE4-5B7B5650D196}"/>
              </a:ext>
            </a:extLst>
          </p:cNvPr>
          <p:cNvSpPr>
            <a:spLocks noGrp="1"/>
          </p:cNvSpPr>
          <p:nvPr>
            <p:ph type="title"/>
          </p:nvPr>
        </p:nvSpPr>
        <p:spPr>
          <a:xfrm>
            <a:off x="209376" y="1123836"/>
            <a:ext cx="2947482" cy="4601183"/>
          </a:xfrm>
        </p:spPr>
        <p:txBody>
          <a:bodyPr>
            <a:normAutofit/>
          </a:bodyPr>
          <a:lstStyle/>
          <a:p>
            <a:pPr algn="ctr"/>
            <a:r>
              <a:rPr lang="es-CO" sz="32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Introducción</a:t>
            </a:r>
            <a:endParaRPr lang="es-CO" sz="5400" dirty="0">
              <a:solidFill>
                <a:schemeClr val="tx1"/>
              </a:solidFill>
              <a:latin typeface="Times New Roman" panose="02020603050405020304" pitchFamily="18" charset="0"/>
              <a:cs typeface="Times New Roman" panose="02020603050405020304" pitchFamily="18" charset="0"/>
            </a:endParaRPr>
          </a:p>
        </p:txBody>
      </p:sp>
      <p:sp>
        <p:nvSpPr>
          <p:cNvPr id="3" name="Marcador de contenido 2">
            <a:extLst>
              <a:ext uri="{FF2B5EF4-FFF2-40B4-BE49-F238E27FC236}">
                <a16:creationId xmlns:a16="http://schemas.microsoft.com/office/drawing/2014/main" id="{8DFE9234-A744-1C40-CF7D-D4B5D90E485B}"/>
              </a:ext>
            </a:extLst>
          </p:cNvPr>
          <p:cNvSpPr>
            <a:spLocks noGrp="1"/>
          </p:cNvSpPr>
          <p:nvPr>
            <p:ph idx="1"/>
          </p:nvPr>
        </p:nvSpPr>
        <p:spPr/>
        <p:txBody>
          <a:bodyPr>
            <a:normAutofit/>
          </a:bodyPr>
          <a:lstStyle/>
          <a:p>
            <a:pPr algn="just"/>
            <a:r>
              <a:rPr lang="es-CO" sz="24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La Asociación Nacional de Usuarios Campesinos de Colombia (ANUC) ha enfrentado a lo largo de su historia diversas problemáticas, que incluyen amenazas, estigmatizaciones, asesinatos y otros actos de violencia. </a:t>
            </a:r>
            <a:endParaRPr lang="es-CO"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166953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D9A599-FBAF-FD74-D47F-74CD6955E99E}"/>
              </a:ext>
            </a:extLst>
          </p:cNvPr>
          <p:cNvSpPr>
            <a:spLocks noGrp="1"/>
          </p:cNvSpPr>
          <p:nvPr>
            <p:ph type="title"/>
          </p:nvPr>
        </p:nvSpPr>
        <p:spPr>
          <a:xfrm>
            <a:off x="176285" y="1128408"/>
            <a:ext cx="3192844" cy="4601183"/>
          </a:xfrm>
        </p:spPr>
        <p:txBody>
          <a:bodyPr>
            <a:normAutofit/>
          </a:bodyPr>
          <a:lstStyle/>
          <a:p>
            <a:pPr algn="ctr"/>
            <a:r>
              <a:rPr lang="es-CO" sz="4000" b="1" dirty="0">
                <a:solidFill>
                  <a:schemeClr val="tx1"/>
                </a:solidFill>
                <a:latin typeface="Times New Roman" panose="02020603050405020304" pitchFamily="18" charset="0"/>
                <a:cs typeface="Times New Roman" panose="02020603050405020304" pitchFamily="18" charset="0"/>
              </a:rPr>
              <a:t>Problemática</a:t>
            </a:r>
            <a:endParaRPr lang="es-CO" sz="3200" b="1" dirty="0">
              <a:solidFill>
                <a:schemeClr val="tx1"/>
              </a:solidFill>
              <a:latin typeface="Times New Roman" panose="02020603050405020304" pitchFamily="18" charset="0"/>
              <a:cs typeface="Times New Roman" panose="02020603050405020304" pitchFamily="18" charset="0"/>
            </a:endParaRPr>
          </a:p>
        </p:txBody>
      </p:sp>
      <p:sp>
        <p:nvSpPr>
          <p:cNvPr id="3" name="Marcador de texto 2">
            <a:extLst>
              <a:ext uri="{FF2B5EF4-FFF2-40B4-BE49-F238E27FC236}">
                <a16:creationId xmlns:a16="http://schemas.microsoft.com/office/drawing/2014/main" id="{90E76B6F-DC96-334D-8E35-4D3BB88D99DD}"/>
              </a:ext>
            </a:extLst>
          </p:cNvPr>
          <p:cNvSpPr>
            <a:spLocks noGrp="1"/>
          </p:cNvSpPr>
          <p:nvPr>
            <p:ph type="body" idx="1"/>
          </p:nvPr>
        </p:nvSpPr>
        <p:spPr>
          <a:xfrm>
            <a:off x="3772071" y="663598"/>
            <a:ext cx="3651985" cy="807720"/>
          </a:xfrm>
        </p:spPr>
        <p:txBody>
          <a:bodyPr>
            <a:normAutofit/>
          </a:bodyPr>
          <a:lstStyle/>
          <a:p>
            <a:pPr algn="ctr"/>
            <a:r>
              <a:rPr lang="es-CO" sz="3600" dirty="0">
                <a:latin typeface="Times New Roman" panose="02020603050405020304" pitchFamily="18" charset="0"/>
                <a:ea typeface="Calibri" panose="020F0502020204030204" pitchFamily="34" charset="0"/>
                <a:cs typeface="Times New Roman" panose="02020603050405020304" pitchFamily="18" charset="0"/>
              </a:rPr>
              <a:t>A</a:t>
            </a:r>
            <a:r>
              <a:rPr lang="es-CO" sz="3600" dirty="0">
                <a:effectLst/>
                <a:latin typeface="Times New Roman" panose="02020603050405020304" pitchFamily="18" charset="0"/>
                <a:ea typeface="Calibri" panose="020F0502020204030204" pitchFamily="34" charset="0"/>
                <a:cs typeface="Times New Roman" panose="02020603050405020304" pitchFamily="18" charset="0"/>
              </a:rPr>
              <a:t>taques</a:t>
            </a:r>
            <a:endParaRPr lang="es-CO" sz="4000" dirty="0">
              <a:latin typeface="Times New Roman" panose="02020603050405020304" pitchFamily="18" charset="0"/>
              <a:cs typeface="Times New Roman" panose="02020603050405020304" pitchFamily="18" charset="0"/>
            </a:endParaRPr>
          </a:p>
        </p:txBody>
      </p:sp>
      <p:sp>
        <p:nvSpPr>
          <p:cNvPr id="7" name="Marcador de texto 2">
            <a:extLst>
              <a:ext uri="{FF2B5EF4-FFF2-40B4-BE49-F238E27FC236}">
                <a16:creationId xmlns:a16="http://schemas.microsoft.com/office/drawing/2014/main" id="{EC279817-94FC-6905-7316-9C933948AB8E}"/>
              </a:ext>
            </a:extLst>
          </p:cNvPr>
          <p:cNvSpPr txBox="1">
            <a:spLocks/>
          </p:cNvSpPr>
          <p:nvPr/>
        </p:nvSpPr>
        <p:spPr>
          <a:xfrm>
            <a:off x="8010143" y="663598"/>
            <a:ext cx="3474720" cy="807720"/>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0"/>
              </a:spcBef>
              <a:buClr>
                <a:schemeClr val="accent1"/>
              </a:buClr>
              <a:buFont typeface="Wingdings 2" pitchFamily="18" charset="2"/>
              <a:buNone/>
              <a:defRPr sz="2000" b="1" kern="1200">
                <a:solidFill>
                  <a:schemeClr val="tx1">
                    <a:lumMod val="65000"/>
                    <a:lumOff val="35000"/>
                  </a:schemeClr>
                </a:solidFill>
                <a:latin typeface="+mn-lt"/>
                <a:ea typeface="+mn-ea"/>
                <a:cs typeface="+mn-cs"/>
              </a:defRPr>
            </a:lvl1pPr>
            <a:lvl2pPr marL="457200" indent="0" algn="l" defTabSz="914400" rtl="0" eaLnBrk="1" latinLnBrk="0" hangingPunct="1">
              <a:lnSpc>
                <a:spcPct val="90000"/>
              </a:lnSpc>
              <a:spcBef>
                <a:spcPts val="250"/>
              </a:spcBef>
              <a:spcAft>
                <a:spcPts val="250"/>
              </a:spcAft>
              <a:buClr>
                <a:schemeClr val="accent1"/>
              </a:buClr>
              <a:buFont typeface="Wingdings 2" pitchFamily="18" charset="2"/>
              <a:buNone/>
              <a:defRPr sz="2000" b="1"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250"/>
              </a:spcBef>
              <a:spcAft>
                <a:spcPts val="250"/>
              </a:spcAft>
              <a:buClr>
                <a:schemeClr val="accent1"/>
              </a:buClr>
              <a:buFont typeface="Wingdings 2" pitchFamily="18" charset="2"/>
              <a:buNone/>
              <a:defRPr sz="1800" b="1"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250"/>
              </a:spcBef>
              <a:spcAft>
                <a:spcPts val="250"/>
              </a:spcAft>
              <a:buClr>
                <a:schemeClr val="accent1"/>
              </a:buClr>
              <a:buFont typeface="Wingdings 2" pitchFamily="18" charset="2"/>
              <a:buNone/>
              <a:defRPr sz="1600" b="1"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250"/>
              </a:spcBef>
              <a:spcAft>
                <a:spcPts val="250"/>
              </a:spcAft>
              <a:buClr>
                <a:schemeClr val="accent1"/>
              </a:buClr>
              <a:buFont typeface="Wingdings 2" pitchFamily="18" charset="2"/>
              <a:buNone/>
              <a:defRPr sz="1600" b="1"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50"/>
              </a:spcBef>
              <a:spcAft>
                <a:spcPts val="250"/>
              </a:spcAft>
              <a:buClr>
                <a:schemeClr val="accent1"/>
              </a:buClr>
              <a:buFont typeface="Wingdings 2" pitchFamily="18" charset="2"/>
              <a:buNone/>
              <a:defRPr sz="1600" b="1"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50"/>
              </a:spcBef>
              <a:spcAft>
                <a:spcPts val="250"/>
              </a:spcAft>
              <a:buClr>
                <a:schemeClr val="accent1"/>
              </a:buClr>
              <a:buFont typeface="Wingdings 2" pitchFamily="18" charset="2"/>
              <a:buNone/>
              <a:defRPr sz="1600" b="1"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50"/>
              </a:spcBef>
              <a:spcAft>
                <a:spcPts val="250"/>
              </a:spcAft>
              <a:buClr>
                <a:schemeClr val="accent1"/>
              </a:buClr>
              <a:buFont typeface="Wingdings 2" pitchFamily="18" charset="2"/>
              <a:buNone/>
              <a:defRPr sz="1600" b="1"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50"/>
              </a:spcBef>
              <a:spcAft>
                <a:spcPts val="250"/>
              </a:spcAft>
              <a:buClr>
                <a:schemeClr val="accent1"/>
              </a:buClr>
              <a:buFont typeface="Wingdings 2" pitchFamily="18" charset="2"/>
              <a:buNone/>
              <a:defRPr sz="1600" b="1" kern="1200">
                <a:solidFill>
                  <a:schemeClr val="tx1">
                    <a:lumMod val="75000"/>
                    <a:lumOff val="25000"/>
                  </a:schemeClr>
                </a:solidFill>
                <a:latin typeface="+mn-lt"/>
                <a:ea typeface="+mn-ea"/>
                <a:cs typeface="+mn-cs"/>
              </a:defRPr>
            </a:lvl9pPr>
          </a:lstStyle>
          <a:p>
            <a:pPr algn="ctr"/>
            <a:r>
              <a:rPr lang="es-CO" sz="3200" dirty="0">
                <a:latin typeface="Times New Roman" panose="02020603050405020304" pitchFamily="18" charset="0"/>
                <a:ea typeface="Calibri" panose="020F0502020204030204" pitchFamily="34" charset="0"/>
                <a:cs typeface="Times New Roman" panose="02020603050405020304" pitchFamily="18" charset="0"/>
              </a:rPr>
              <a:t>Exclusión</a:t>
            </a:r>
            <a:endParaRPr lang="es-CO" sz="3200" dirty="0">
              <a:latin typeface="Times New Roman" panose="02020603050405020304" pitchFamily="18" charset="0"/>
              <a:cs typeface="Times New Roman" panose="02020603050405020304" pitchFamily="18" charset="0"/>
            </a:endParaRPr>
          </a:p>
        </p:txBody>
      </p:sp>
      <p:pic>
        <p:nvPicPr>
          <p:cNvPr id="3074" name="Picture 2" descr="Campesinos denunciarán ante la ONU incremento de la violencia ...">
            <a:extLst>
              <a:ext uri="{FF2B5EF4-FFF2-40B4-BE49-F238E27FC236}">
                <a16:creationId xmlns:a16="http://schemas.microsoft.com/office/drawing/2014/main" id="{CBBF1DA6-5BEA-E8CE-97EA-F251057A769E}"/>
              </a:ext>
            </a:extLst>
          </p:cNvPr>
          <p:cNvPicPr>
            <a:picLocks noGrp="1" noChangeAspect="1" noChangeArrowheads="1"/>
          </p:cNvPicPr>
          <p:nvPr>
            <p:ph sz="half" idx="2"/>
          </p:nvPr>
        </p:nvPicPr>
        <p:blipFill rotWithShape="1">
          <a:blip r:embed="rId3">
            <a:extLst>
              <a:ext uri="{28A0092B-C50C-407E-A947-70E740481C1C}">
                <a14:useLocalDpi xmlns:a14="http://schemas.microsoft.com/office/drawing/2010/main" val="0"/>
              </a:ext>
            </a:extLst>
          </a:blip>
          <a:srcRect l="17450" r="32955"/>
          <a:stretch/>
        </p:blipFill>
        <p:spPr bwMode="auto">
          <a:xfrm>
            <a:off x="3732562" y="1930936"/>
            <a:ext cx="3990782" cy="402335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Paro papero no… paro de agricultores - Paperblog">
            <a:extLst>
              <a:ext uri="{FF2B5EF4-FFF2-40B4-BE49-F238E27FC236}">
                <a16:creationId xmlns:a16="http://schemas.microsoft.com/office/drawing/2014/main" id="{3A9A82FD-0756-B500-90F0-74BDF2D96DE0}"/>
              </a:ext>
            </a:extLst>
          </p:cNvPr>
          <p:cNvPicPr>
            <a:picLocks noGrp="1" noChangeAspect="1" noChangeArrowheads="1"/>
          </p:cNvPicPr>
          <p:nvPr>
            <p:ph sz="quarter" idx="4"/>
          </p:nvPr>
        </p:nvPicPr>
        <p:blipFill rotWithShape="1">
          <a:blip r:embed="rId4">
            <a:extLst>
              <a:ext uri="{28A0092B-C50C-407E-A947-70E740481C1C}">
                <a14:useLocalDpi xmlns:a14="http://schemas.microsoft.com/office/drawing/2010/main" val="0"/>
              </a:ext>
            </a:extLst>
          </a:blip>
          <a:srcRect l="40012" t="1480" r="10600" b="-1480"/>
          <a:stretch/>
        </p:blipFill>
        <p:spPr bwMode="auto">
          <a:xfrm>
            <a:off x="8010143" y="1930936"/>
            <a:ext cx="3637571" cy="4023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6001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19D8F8D4-875B-2A77-8129-F3B14590A3F7}"/>
              </a:ext>
            </a:extLst>
          </p:cNvPr>
          <p:cNvSpPr/>
          <p:nvPr/>
        </p:nvSpPr>
        <p:spPr>
          <a:xfrm>
            <a:off x="0" y="0"/>
            <a:ext cx="12192000" cy="685800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pic>
        <p:nvPicPr>
          <p:cNvPr id="4098" name="Picture 2" descr="Historia – Asociación Nacional De Usuarios Campesinos">
            <a:extLst>
              <a:ext uri="{FF2B5EF4-FFF2-40B4-BE49-F238E27FC236}">
                <a16:creationId xmlns:a16="http://schemas.microsoft.com/office/drawing/2014/main" id="{CE293B16-730D-F04E-727B-0ACFF9728C0E}"/>
              </a:ext>
            </a:extLst>
          </p:cNvPr>
          <p:cNvPicPr>
            <a:picLocks noChangeAspect="1" noChangeArrowheads="1"/>
          </p:cNvPicPr>
          <p:nvPr/>
        </p:nvPicPr>
        <p:blipFill rotWithShape="1">
          <a:blip r:embed="rId3">
            <a:alphaModFix amt="85000"/>
            <a:extLst>
              <a:ext uri="{BEBA8EAE-BF5A-486C-A8C5-ECC9F3942E4B}">
                <a14:imgProps xmlns:a14="http://schemas.microsoft.com/office/drawing/2010/main">
                  <a14:imgLayer r:embed="rId4">
                    <a14:imgEffect>
                      <a14:saturation sat="0"/>
                    </a14:imgEffect>
                  </a14:imgLayer>
                </a14:imgProps>
              </a:ext>
              <a:ext uri="{28A0092B-C50C-407E-A947-70E740481C1C}">
                <a14:useLocalDpi xmlns:a14="http://schemas.microsoft.com/office/drawing/2010/main" val="0"/>
              </a:ext>
            </a:extLst>
          </a:blip>
          <a:srcRect t="7025"/>
          <a:stretch/>
        </p:blipFill>
        <p:spPr bwMode="auto">
          <a:xfrm>
            <a:off x="20" y="10"/>
            <a:ext cx="12191980" cy="6857990"/>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 name="Rectángulo 1">
            <a:extLst>
              <a:ext uri="{FF2B5EF4-FFF2-40B4-BE49-F238E27FC236}">
                <a16:creationId xmlns:a16="http://schemas.microsoft.com/office/drawing/2014/main" id="{2CA706E7-A639-2E31-2973-2C05EC16D28B}"/>
              </a:ext>
            </a:extLst>
          </p:cNvPr>
          <p:cNvSpPr/>
          <p:nvPr/>
        </p:nvSpPr>
        <p:spPr>
          <a:xfrm>
            <a:off x="0" y="4621963"/>
            <a:ext cx="9535885" cy="1862048"/>
          </a:xfrm>
          <a:prstGeom prst="rect">
            <a:avLst/>
          </a:prstGeom>
          <a:noFill/>
        </p:spPr>
        <p:txBody>
          <a:bodyPr wrap="square" lIns="91440" tIns="45720" rIns="91440" bIns="45720">
            <a:spAutoFit/>
          </a:bodyPr>
          <a:lstStyle/>
          <a:p>
            <a:pPr algn="ctr"/>
            <a:r>
              <a:rPr lang="es-CO" sz="11500" b="1" dirty="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rPr>
              <a:t>INICIATIVA</a:t>
            </a:r>
            <a:endParaRPr lang="es-MX" sz="59500" b="1" cap="none" spc="0" dirty="0">
              <a:ln w="10160">
                <a:solidFill>
                  <a:schemeClr val="accent5"/>
                </a:solidFill>
                <a:prstDash val="solid"/>
              </a:ln>
              <a:solidFill>
                <a:schemeClr val="bg1"/>
              </a:solidFill>
              <a:effectLst>
                <a:outerShdw blurRad="38100" dist="22860" dir="5400000" algn="tl" rotWithShape="0">
                  <a:srgbClr val="000000">
                    <a:alpha val="30000"/>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93804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58" name="Rectangle 6150">
            <a:extLst>
              <a:ext uri="{FF2B5EF4-FFF2-40B4-BE49-F238E27FC236}">
                <a16:creationId xmlns:a16="http://schemas.microsoft.com/office/drawing/2014/main" id="{46D56025-432C-47A6-AE3E-5E57DF3E0B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CO"/>
          </a:p>
        </p:txBody>
      </p:sp>
      <p:sp>
        <p:nvSpPr>
          <p:cNvPr id="6160" name="Rectangle 6152">
            <a:extLst>
              <a:ext uri="{FF2B5EF4-FFF2-40B4-BE49-F238E27FC236}">
                <a16:creationId xmlns:a16="http://schemas.microsoft.com/office/drawing/2014/main" id="{72D1A8B8-7523-49FA-B7DD-AE0B2271C7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70263" y="761999"/>
            <a:ext cx="2925318" cy="5334001"/>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CO"/>
          </a:p>
        </p:txBody>
      </p:sp>
      <p:sp useBgFill="1">
        <p:nvSpPr>
          <p:cNvPr id="6161" name="Rectangle 6154">
            <a:extLst>
              <a:ext uri="{FF2B5EF4-FFF2-40B4-BE49-F238E27FC236}">
                <a16:creationId xmlns:a16="http://schemas.microsoft.com/office/drawing/2014/main" id="{65D3D67E-ACA5-433C-88D7-D714BC22C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7" name="Rectangle 6156">
            <a:extLst>
              <a:ext uri="{FF2B5EF4-FFF2-40B4-BE49-F238E27FC236}">
                <a16:creationId xmlns:a16="http://schemas.microsoft.com/office/drawing/2014/main" id="{A11B2107-35F9-4308-916D-D2D3A8B51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609288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CO"/>
          </a:p>
        </p:txBody>
      </p:sp>
      <p:sp>
        <p:nvSpPr>
          <p:cNvPr id="2" name="Título 1">
            <a:extLst>
              <a:ext uri="{FF2B5EF4-FFF2-40B4-BE49-F238E27FC236}">
                <a16:creationId xmlns:a16="http://schemas.microsoft.com/office/drawing/2014/main" id="{77DDA80F-743C-CB71-2B79-B38A46115760}"/>
              </a:ext>
            </a:extLst>
          </p:cNvPr>
          <p:cNvSpPr>
            <a:spLocks noGrp="1"/>
          </p:cNvSpPr>
          <p:nvPr>
            <p:ph type="title"/>
          </p:nvPr>
        </p:nvSpPr>
        <p:spPr>
          <a:xfrm>
            <a:off x="276605" y="1080734"/>
            <a:ext cx="5399346" cy="3255264"/>
          </a:xfrm>
        </p:spPr>
        <p:txBody>
          <a:bodyPr vert="horz" lIns="91440" tIns="45720" rIns="91440" bIns="45720" rtlCol="0" anchor="b">
            <a:normAutofit/>
          </a:bodyPr>
          <a:lstStyle/>
          <a:p>
            <a:pPr algn="just"/>
            <a:r>
              <a:rPr lang="es-CO" sz="2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B</a:t>
            </a:r>
            <a:r>
              <a:rPr lang="es-CO" sz="2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usca reparar los daños sufridos y promover los derechos económicos, políticos, sociales y culturales de los campesinos en Colombia. </a:t>
            </a:r>
            <a:endParaRPr lang="en-US" sz="7200" spc="-100" dirty="0">
              <a:solidFill>
                <a:schemeClr val="tx1"/>
              </a:solidFill>
              <a:latin typeface="Times New Roman" panose="02020603050405020304" pitchFamily="18" charset="0"/>
              <a:cs typeface="Times New Roman" panose="02020603050405020304" pitchFamily="18" charset="0"/>
            </a:endParaRPr>
          </a:p>
        </p:txBody>
      </p:sp>
      <p:pic>
        <p:nvPicPr>
          <p:cNvPr id="6146" name="Picture 2" descr="ANUC – Asociación Nacional de Usuarios Campesinos – ANUC – Asociación ...">
            <a:extLst>
              <a:ext uri="{FF2B5EF4-FFF2-40B4-BE49-F238E27FC236}">
                <a16:creationId xmlns:a16="http://schemas.microsoft.com/office/drawing/2014/main" id="{029060D6-2943-E45A-DF2E-7B54D7B00E9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361977" y="270680"/>
            <a:ext cx="3370945" cy="3025424"/>
          </a:xfrm>
          <a:prstGeom prst="rect">
            <a:avLst/>
          </a:prstGeom>
          <a:noFill/>
          <a:extLst>
            <a:ext uri="{909E8E84-426E-40DD-AFC4-6F175D3DCCD1}">
              <a14:hiddenFill xmlns:a14="http://schemas.microsoft.com/office/drawing/2010/main">
                <a:solidFill>
                  <a:srgbClr val="FFFFFF"/>
                </a:solidFill>
              </a14:hiddenFill>
            </a:ext>
          </a:extLst>
        </p:spPr>
      </p:pic>
      <p:sp>
        <p:nvSpPr>
          <p:cNvPr id="6159" name="Rectangle 6158">
            <a:extLst>
              <a:ext uri="{FF2B5EF4-FFF2-40B4-BE49-F238E27FC236}">
                <a16:creationId xmlns:a16="http://schemas.microsoft.com/office/drawing/2014/main" id="{DE506243-C16E-442D-992B-0FB69F7E9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CO"/>
          </a:p>
        </p:txBody>
      </p:sp>
      <p:pic>
        <p:nvPicPr>
          <p:cNvPr id="6148" name="Picture 4" descr="Apoyo - Iconos gratis de redes">
            <a:extLst>
              <a:ext uri="{FF2B5EF4-FFF2-40B4-BE49-F238E27FC236}">
                <a16:creationId xmlns:a16="http://schemas.microsoft.com/office/drawing/2014/main" id="{31A78B10-DA7A-EB06-90A3-D9290C3D01F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38639" y="3441526"/>
            <a:ext cx="1331338" cy="1331338"/>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TALLER DE CONVIVENCIA FEBRERO 2017 - Residencias DomusVi">
            <a:extLst>
              <a:ext uri="{FF2B5EF4-FFF2-40B4-BE49-F238E27FC236}">
                <a16:creationId xmlns:a16="http://schemas.microsoft.com/office/drawing/2014/main" id="{3A83EE37-C964-C8DA-F46D-E0A950248F47}"/>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10000" b="90000" l="10000" r="90000">
                        <a14:foregroundMark x1="52321" y1="23207" x2="31224" y2="39662"/>
                        <a14:foregroundMark x1="31224" y1="39662" x2="27426" y2="52321"/>
                        <a14:foregroundMark x1="34388" y1="70464" x2="30169" y2="35654"/>
                        <a14:foregroundMark x1="30169" y1="35654" x2="56962" y2="22363"/>
                        <a14:foregroundMark x1="56962" y1="22363" x2="78903" y2="27848"/>
                        <a14:foregroundMark x1="78903" y1="27848" x2="68987" y2="65401"/>
                        <a14:foregroundMark x1="68987" y1="65401" x2="37764" y2="73207"/>
                        <a14:foregroundMark x1="37764" y1="73207" x2="19620" y2="63502"/>
                        <a14:foregroundMark x1="49789" y1="14557" x2="49789" y2="14557"/>
                        <a14:foregroundMark x1="33544" y1="19620" x2="33544" y2="19620"/>
                        <a14:foregroundMark x1="20675" y1="33544" x2="20675" y2="33544"/>
                        <a14:foregroundMark x1="29114" y1="38608" x2="29114" y2="38608"/>
                        <a14:foregroundMark x1="17089" y1="47257" x2="17089" y2="47257"/>
                        <a14:foregroundMark x1="17089" y1="54852" x2="17089" y2="54852"/>
                        <a14:foregroundMark x1="53165" y1="82489" x2="53165" y2="82489"/>
                        <a14:foregroundMark x1="67089" y1="75527" x2="67089" y2="75527"/>
                        <a14:foregroundMark x1="82489" y1="64346" x2="82489" y2="64346"/>
                        <a14:foregroundMark x1="83333" y1="49789" x2="83333" y2="49789"/>
                        <a14:foregroundMark x1="17932" y1="48945" x2="17932" y2="48945"/>
                        <a14:foregroundMark x1="17932" y1="48945" x2="10338" y2="48101"/>
                      </a14:backgroundRemoval>
                    </a14:imgEffect>
                  </a14:imgLayer>
                </a14:imgProps>
              </a:ext>
              <a:ext uri="{28A0092B-C50C-407E-A947-70E740481C1C}">
                <a14:useLocalDpi xmlns:a14="http://schemas.microsoft.com/office/drawing/2010/main" val="0"/>
              </a:ext>
            </a:extLst>
          </a:blip>
          <a:srcRect/>
          <a:stretch>
            <a:fillRect/>
          </a:stretch>
        </p:blipFill>
        <p:spPr bwMode="auto">
          <a:xfrm>
            <a:off x="8112439" y="4479111"/>
            <a:ext cx="2306986" cy="2306986"/>
          </a:xfrm>
          <a:prstGeom prst="rect">
            <a:avLst/>
          </a:prstGeom>
          <a:noFill/>
          <a:extLst>
            <a:ext uri="{909E8E84-426E-40DD-AFC4-6F175D3DCCD1}">
              <a14:hiddenFill xmlns:a14="http://schemas.microsoft.com/office/drawing/2010/main">
                <a:solidFill>
                  <a:srgbClr val="FFFFFF"/>
                </a:solidFill>
              </a14:hiddenFill>
            </a:ext>
          </a:extLst>
        </p:spPr>
      </p:pic>
      <p:pic>
        <p:nvPicPr>
          <p:cNvPr id="6152" name="Picture 8" descr="Family Care Line Icon Concept. Family Care Flat Vector Symbol, Sign ...">
            <a:extLst>
              <a:ext uri="{FF2B5EF4-FFF2-40B4-BE49-F238E27FC236}">
                <a16:creationId xmlns:a16="http://schemas.microsoft.com/office/drawing/2014/main" id="{5F846CA8-B340-16AC-34B7-A6B7DD52957E}"/>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10000" b="90000" l="10000" r="90000">
                        <a14:foregroundMark x1="47750" y1="28875" x2="52125" y2="50125"/>
                        <a14:foregroundMark x1="52125" y1="50125" x2="49000" y2="61375"/>
                        <a14:foregroundMark x1="49000" y1="61375" x2="34500" y2="68875"/>
                        <a14:foregroundMark x1="60500" y1="25750" x2="58625" y2="61000"/>
                        <a14:foregroundMark x1="53750" y1="35500" x2="51375" y2="54125"/>
                        <a14:foregroundMark x1="51375" y1="54125" x2="55750" y2="51125"/>
                      </a14:backgroundRemoval>
                    </a14:imgEffect>
                  </a14:imgLayer>
                </a14:imgProps>
              </a:ext>
              <a:ext uri="{28A0092B-C50C-407E-A947-70E740481C1C}">
                <a14:useLocalDpi xmlns:a14="http://schemas.microsoft.com/office/drawing/2010/main" val="0"/>
              </a:ext>
            </a:extLst>
          </a:blip>
          <a:srcRect/>
          <a:stretch>
            <a:fillRect/>
          </a:stretch>
        </p:blipFill>
        <p:spPr bwMode="auto">
          <a:xfrm>
            <a:off x="9199882" y="2607180"/>
            <a:ext cx="3000030" cy="30000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26095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54CBD8-015A-CF18-EE01-1639F7EA1030}"/>
              </a:ext>
            </a:extLst>
          </p:cNvPr>
          <p:cNvSpPr>
            <a:spLocks noGrp="1"/>
          </p:cNvSpPr>
          <p:nvPr>
            <p:ph type="title"/>
          </p:nvPr>
        </p:nvSpPr>
        <p:spPr/>
        <p:txBody>
          <a:bodyPr>
            <a:normAutofit/>
          </a:bodyPr>
          <a:lstStyle/>
          <a:p>
            <a:pPr algn="ctr"/>
            <a:r>
              <a:rPr lang="es-CO"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Resultados e impactos de la iniciativa</a:t>
            </a:r>
            <a:endParaRPr lang="es-CO" sz="6000" dirty="0">
              <a:solidFill>
                <a:schemeClr val="tx1"/>
              </a:solidFill>
              <a:latin typeface="Times New Roman" panose="02020603050405020304" pitchFamily="18" charset="0"/>
              <a:cs typeface="Times New Roman" panose="02020603050405020304" pitchFamily="18" charset="0"/>
            </a:endParaRPr>
          </a:p>
        </p:txBody>
      </p:sp>
      <p:sp>
        <p:nvSpPr>
          <p:cNvPr id="3" name="Marcador de contenido 2">
            <a:extLst>
              <a:ext uri="{FF2B5EF4-FFF2-40B4-BE49-F238E27FC236}">
                <a16:creationId xmlns:a16="http://schemas.microsoft.com/office/drawing/2014/main" id="{9C581071-EDFF-F1F7-9313-A8AD52F01F05}"/>
              </a:ext>
            </a:extLst>
          </p:cNvPr>
          <p:cNvSpPr>
            <a:spLocks noGrp="1"/>
          </p:cNvSpPr>
          <p:nvPr>
            <p:ph idx="1"/>
          </p:nvPr>
        </p:nvSpPr>
        <p:spPr>
          <a:xfrm>
            <a:off x="3869267" y="864107"/>
            <a:ext cx="7756675" cy="5340749"/>
          </a:xfrm>
        </p:spPr>
        <p:txBody>
          <a:bodyPr>
            <a:normAutofit/>
          </a:bodyPr>
          <a:lstStyle/>
          <a:p>
            <a:pPr algn="just"/>
            <a:r>
              <a:rPr lang="es-CO" sz="2400" dirty="0">
                <a:effectLst/>
                <a:latin typeface="Times New Roman" panose="02020603050405020304" pitchFamily="18" charset="0"/>
                <a:ea typeface="Calibri" panose="020F0502020204030204" pitchFamily="34" charset="0"/>
                <a:cs typeface="Times New Roman" panose="02020603050405020304" pitchFamily="18" charset="0"/>
              </a:rPr>
              <a:t>La implementación de medidas anticipadas de reparación, el reconocimiento oficial de la ANUC como sujeto de Reparación Colectiva y la reactivación de la Mesa de interlocución con el Ministerio de Agricultura, entre otros. </a:t>
            </a:r>
            <a:endParaRPr lang="es-CO"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6475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27111B91-BB48-DB1B-AB37-AAFE385910D8}"/>
              </a:ext>
            </a:extLst>
          </p:cNvPr>
          <p:cNvSpPr/>
          <p:nvPr/>
        </p:nvSpPr>
        <p:spPr>
          <a:xfrm>
            <a:off x="0" y="0"/>
            <a:ext cx="12192000" cy="685800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sp useBgFill="1">
        <p:nvSpPr>
          <p:cNvPr id="7175" name="Rectangle 7174">
            <a:extLst>
              <a:ext uri="{FF2B5EF4-FFF2-40B4-BE49-F238E27FC236}">
                <a16:creationId xmlns:a16="http://schemas.microsoft.com/office/drawing/2014/main" id="{CCC0F838-C0C4-46D0-AF01-49D0757FFC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70" name="Picture 2" descr="Día Nacional de la Solidaridad: ¿por qué se celebra hoy?">
            <a:extLst>
              <a:ext uri="{FF2B5EF4-FFF2-40B4-BE49-F238E27FC236}">
                <a16:creationId xmlns:a16="http://schemas.microsoft.com/office/drawing/2014/main" id="{25395AE0-5CBA-1C8D-B868-718018081150}"/>
              </a:ext>
            </a:extLst>
          </p:cNvPr>
          <p:cNvPicPr>
            <a:picLocks noChangeAspect="1" noChangeArrowheads="1"/>
          </p:cNvPicPr>
          <p:nvPr/>
        </p:nvPicPr>
        <p:blipFill rotWithShape="1">
          <a:blip r:embed="rId3">
            <a:duotone>
              <a:prstClr val="black"/>
              <a:schemeClr val="tx2">
                <a:tint val="45000"/>
                <a:satMod val="400000"/>
              </a:schemeClr>
            </a:duotone>
            <a:extLst>
              <a:ext uri="{28A0092B-C50C-407E-A947-70E740481C1C}">
                <a14:useLocalDpi xmlns:a14="http://schemas.microsoft.com/office/drawing/2010/main" val="0"/>
              </a:ext>
            </a:extLst>
          </a:blip>
          <a:srcRect t="2840" r="9114" b="6251"/>
          <a:stretch/>
        </p:blipFill>
        <p:spPr bwMode="auto">
          <a:xfrm>
            <a:off x="20" y="1"/>
            <a:ext cx="12188932" cy="6858000"/>
          </a:xfrm>
          <a:prstGeom prst="rect">
            <a:avLst/>
          </a:prstGeom>
          <a:noFill/>
          <a:extLst>
            <a:ext uri="{909E8E84-426E-40DD-AFC4-6F175D3DCCD1}">
              <a14:hiddenFill xmlns:a14="http://schemas.microsoft.com/office/drawing/2010/main">
                <a:solidFill>
                  <a:srgbClr val="FFFFFF"/>
                </a:solidFill>
              </a14:hiddenFill>
            </a:ext>
          </a:extLst>
        </p:spPr>
      </p:pic>
      <p:sp>
        <p:nvSpPr>
          <p:cNvPr id="7177" name="Rectangle 7176">
            <a:extLst>
              <a:ext uri="{FF2B5EF4-FFF2-40B4-BE49-F238E27FC236}">
                <a16:creationId xmlns:a16="http://schemas.microsoft.com/office/drawing/2014/main" id="{A3C000BD-1FE2-4E03-878B-984B4377EF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761999"/>
            <a:ext cx="7052486"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CO"/>
          </a:p>
        </p:txBody>
      </p:sp>
      <p:sp>
        <p:nvSpPr>
          <p:cNvPr id="2" name="Título 1">
            <a:extLst>
              <a:ext uri="{FF2B5EF4-FFF2-40B4-BE49-F238E27FC236}">
                <a16:creationId xmlns:a16="http://schemas.microsoft.com/office/drawing/2014/main" id="{0120E0F2-E1A1-D1D9-EF77-13056CE1BAF6}"/>
              </a:ext>
            </a:extLst>
          </p:cNvPr>
          <p:cNvSpPr>
            <a:spLocks noGrp="1"/>
          </p:cNvSpPr>
          <p:nvPr>
            <p:ph type="title"/>
          </p:nvPr>
        </p:nvSpPr>
        <p:spPr>
          <a:xfrm>
            <a:off x="300687" y="1259361"/>
            <a:ext cx="6451110" cy="1255469"/>
          </a:xfrm>
        </p:spPr>
        <p:txBody>
          <a:bodyPr>
            <a:normAutofit/>
          </a:bodyPr>
          <a:lstStyle/>
          <a:p>
            <a:pPr algn="ctr"/>
            <a:r>
              <a:rPr lang="es-CO" sz="32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Análisis de la iniciativa desde la ética de la sociedad civil</a:t>
            </a:r>
            <a:endParaRPr lang="es-CO" sz="5400" dirty="0">
              <a:solidFill>
                <a:schemeClr val="tx1"/>
              </a:solidFill>
              <a:latin typeface="Times New Roman" panose="02020603050405020304" pitchFamily="18" charset="0"/>
              <a:cs typeface="Times New Roman" panose="02020603050405020304" pitchFamily="18" charset="0"/>
            </a:endParaRPr>
          </a:p>
        </p:txBody>
      </p:sp>
      <p:sp>
        <p:nvSpPr>
          <p:cNvPr id="3" name="Marcador de contenido 2">
            <a:extLst>
              <a:ext uri="{FF2B5EF4-FFF2-40B4-BE49-F238E27FC236}">
                <a16:creationId xmlns:a16="http://schemas.microsoft.com/office/drawing/2014/main" id="{19D4667D-F7D9-761A-C2E6-EFF6BE4F1175}"/>
              </a:ext>
            </a:extLst>
          </p:cNvPr>
          <p:cNvSpPr>
            <a:spLocks noGrp="1"/>
          </p:cNvSpPr>
          <p:nvPr>
            <p:ph idx="1"/>
          </p:nvPr>
        </p:nvSpPr>
        <p:spPr>
          <a:xfrm>
            <a:off x="300688" y="2841402"/>
            <a:ext cx="6451109" cy="3274586"/>
          </a:xfrm>
        </p:spPr>
        <p:txBody>
          <a:bodyPr anchor="t">
            <a:normAutofit/>
          </a:bodyPr>
          <a:lstStyle/>
          <a:p>
            <a:pPr algn="just"/>
            <a:r>
              <a:rPr lang="es-CO" sz="28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P</a:t>
            </a:r>
            <a:r>
              <a:rPr lang="es-CO" sz="28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rincipios ético-políticos importantes de la sociedad civil, como la participación ciudadana, la solidaridad y la responsabilidad. </a:t>
            </a:r>
            <a:endParaRPr lang="es-CO" sz="3200" dirty="0">
              <a:solidFill>
                <a:schemeClr val="tx1"/>
              </a:solidFill>
              <a:latin typeface="Times New Roman" panose="02020603050405020304" pitchFamily="18" charset="0"/>
              <a:cs typeface="Times New Roman" panose="02020603050405020304" pitchFamily="18" charset="0"/>
            </a:endParaRPr>
          </a:p>
        </p:txBody>
      </p:sp>
      <p:sp>
        <p:nvSpPr>
          <p:cNvPr id="7179" name="Rectangle 7178">
            <a:extLst>
              <a:ext uri="{FF2B5EF4-FFF2-40B4-BE49-F238E27FC236}">
                <a16:creationId xmlns:a16="http://schemas.microsoft.com/office/drawing/2014/main" id="{F8806BFE-42EC-4CC1-AB07-EF8DE10157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CO"/>
          </a:p>
        </p:txBody>
      </p:sp>
    </p:spTree>
    <p:extLst>
      <p:ext uri="{BB962C8B-B14F-4D97-AF65-F5344CB8AC3E}">
        <p14:creationId xmlns:p14="http://schemas.microsoft.com/office/powerpoint/2010/main" val="1145096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EE8F95-BBC3-4EB6-1F67-D8EA91F87520}"/>
              </a:ext>
            </a:extLst>
          </p:cNvPr>
          <p:cNvSpPr>
            <a:spLocks noGrp="1"/>
          </p:cNvSpPr>
          <p:nvPr>
            <p:ph type="title"/>
          </p:nvPr>
        </p:nvSpPr>
        <p:spPr>
          <a:xfrm>
            <a:off x="252919" y="1123836"/>
            <a:ext cx="2947482" cy="4601183"/>
          </a:xfrm>
        </p:spPr>
        <p:txBody>
          <a:bodyPr>
            <a:normAutofit/>
          </a:bodyPr>
          <a:lstStyle/>
          <a:p>
            <a:pPr algn="ctr"/>
            <a:r>
              <a:rPr lang="es-CO" sz="3200" b="1"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C</a:t>
            </a:r>
            <a:r>
              <a:rPr lang="es-CO" sz="3200" b="1"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onclusión</a:t>
            </a:r>
            <a:endParaRPr lang="es-CO" sz="5400" b="1" dirty="0">
              <a:solidFill>
                <a:schemeClr val="tx1"/>
              </a:solidFill>
              <a:latin typeface="Times New Roman" panose="02020603050405020304" pitchFamily="18" charset="0"/>
              <a:cs typeface="Times New Roman" panose="02020603050405020304" pitchFamily="18" charset="0"/>
            </a:endParaRPr>
          </a:p>
        </p:txBody>
      </p:sp>
      <p:sp>
        <p:nvSpPr>
          <p:cNvPr id="3" name="Marcador de contenido 2">
            <a:extLst>
              <a:ext uri="{FF2B5EF4-FFF2-40B4-BE49-F238E27FC236}">
                <a16:creationId xmlns:a16="http://schemas.microsoft.com/office/drawing/2014/main" id="{2687AA9C-4A94-69F3-3031-AF1EF86FCF89}"/>
              </a:ext>
            </a:extLst>
          </p:cNvPr>
          <p:cNvSpPr>
            <a:spLocks noGrp="1"/>
          </p:cNvSpPr>
          <p:nvPr>
            <p:ph idx="1"/>
          </p:nvPr>
        </p:nvSpPr>
        <p:spPr>
          <a:xfrm>
            <a:off x="3869268" y="1277765"/>
            <a:ext cx="7315200" cy="5120640"/>
          </a:xfrm>
        </p:spPr>
        <p:txBody>
          <a:bodyPr/>
          <a:lstStyle/>
          <a:p>
            <a:pPr algn="just">
              <a:lnSpc>
                <a:spcPct val="107000"/>
              </a:lnSpc>
              <a:spcAft>
                <a:spcPts val="800"/>
              </a:spcAft>
            </a:pPr>
            <a:r>
              <a:rPr lang="es-CO" sz="2400" dirty="0">
                <a:latin typeface="Times New Roman" panose="02020603050405020304" pitchFamily="18" charset="0"/>
                <a:ea typeface="Calibri" panose="020F0502020204030204" pitchFamily="34" charset="0"/>
                <a:cs typeface="Times New Roman" panose="02020603050405020304" pitchFamily="18" charset="0"/>
              </a:rPr>
              <a:t>L</a:t>
            </a:r>
            <a:r>
              <a:rPr lang="es-CO" sz="2400" dirty="0">
                <a:effectLst/>
                <a:latin typeface="Times New Roman" panose="02020603050405020304" pitchFamily="18" charset="0"/>
                <a:ea typeface="Calibri" panose="020F0502020204030204" pitchFamily="34" charset="0"/>
                <a:cs typeface="Times New Roman" panose="02020603050405020304" pitchFamily="18" charset="0"/>
              </a:rPr>
              <a:t>a iniciativa de Reparación Colectiva de la ANUC es un ejemplo destacado de participación ciudadana y solidaridad en la búsqueda de justicia y reparación para una comunidad campesina vulnerable. A través de esta iniciativa, se han logrado avances significativos en la promoción de los derechos de los campesinos y la reparación de los daños sufridos. </a:t>
            </a:r>
          </a:p>
          <a:p>
            <a:pPr algn="just">
              <a:lnSpc>
                <a:spcPct val="107000"/>
              </a:lnSpc>
              <a:spcAft>
                <a:spcPts val="800"/>
              </a:spcAft>
            </a:pPr>
            <a:r>
              <a:rPr lang="es-CO" sz="2400" dirty="0">
                <a:effectLst/>
                <a:latin typeface="Times New Roman" panose="02020603050405020304" pitchFamily="18" charset="0"/>
                <a:ea typeface="Calibri" panose="020F0502020204030204" pitchFamily="34" charset="0"/>
                <a:cs typeface="Times New Roman" panose="02020603050405020304" pitchFamily="18" charset="0"/>
              </a:rPr>
              <a:t>La ética de la sociedad civil se manifiesta claramente en la acción de la ANUC y su compromiso con la comunidad campesina.</a:t>
            </a:r>
          </a:p>
          <a:p>
            <a:pPr marL="0" indent="0" algn="just">
              <a:lnSpc>
                <a:spcPct val="107000"/>
              </a:lnSpc>
              <a:spcAft>
                <a:spcPts val="800"/>
              </a:spcAft>
              <a:buNone/>
            </a:pPr>
            <a:r>
              <a:rPr lang="es-CO" sz="2400" dirty="0">
                <a:effectLst/>
                <a:latin typeface="Times New Roman" panose="02020603050405020304" pitchFamily="18" charset="0"/>
                <a:ea typeface="Calibri" panose="020F0502020204030204" pitchFamily="34" charset="0"/>
                <a:cs typeface="Times New Roman" panose="02020603050405020304" pitchFamily="18" charset="0"/>
              </a:rPr>
              <a:t> </a:t>
            </a:r>
          </a:p>
          <a:p>
            <a:endParaRPr lang="es-CO" dirty="0"/>
          </a:p>
        </p:txBody>
      </p:sp>
    </p:spTree>
    <p:extLst>
      <p:ext uri="{BB962C8B-B14F-4D97-AF65-F5344CB8AC3E}">
        <p14:creationId xmlns:p14="http://schemas.microsoft.com/office/powerpoint/2010/main" val="1660150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ángulo 8">
            <a:extLst>
              <a:ext uri="{FF2B5EF4-FFF2-40B4-BE49-F238E27FC236}">
                <a16:creationId xmlns:a16="http://schemas.microsoft.com/office/drawing/2014/main" id="{7CD1627A-C4E4-2463-3112-F13FAA7D5AC8}"/>
              </a:ext>
            </a:extLst>
          </p:cNvPr>
          <p:cNvSpPr/>
          <p:nvPr/>
        </p:nvSpPr>
        <p:spPr>
          <a:xfrm>
            <a:off x="0" y="0"/>
            <a:ext cx="12192000" cy="6858000"/>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O" dirty="0"/>
          </a:p>
        </p:txBody>
      </p:sp>
      <p:sp useBgFill="1">
        <p:nvSpPr>
          <p:cNvPr id="10" name="Rectángulo 9">
            <a:extLst>
              <a:ext uri="{FF2B5EF4-FFF2-40B4-BE49-F238E27FC236}">
                <a16:creationId xmlns:a16="http://schemas.microsoft.com/office/drawing/2014/main" id="{8869841E-71E7-4F51-8E6F-5E8A5E3756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pic>
        <p:nvPicPr>
          <p:cNvPr id="5" name="Imagen 4">
            <a:extLst>
              <a:ext uri="{FF2B5EF4-FFF2-40B4-BE49-F238E27FC236}">
                <a16:creationId xmlns:a16="http://schemas.microsoft.com/office/drawing/2014/main" id="{A3A2E0DA-DA21-447D-AD1F-3DB915DD051B}"/>
              </a:ext>
            </a:extLst>
          </p:cNvPr>
          <p:cNvPicPr>
            <a:picLocks noChangeAspect="1"/>
          </p:cNvPicPr>
          <p:nvPr/>
        </p:nvPicPr>
        <p:blipFill rotWithShape="1">
          <a:blip r:embed="rId3">
            <a:alphaModFix/>
            <a:extLst>
              <a:ext uri="{BEBA8EAE-BF5A-486C-A8C5-ECC9F3942E4B}">
                <a14:imgProps xmlns:a14="http://schemas.microsoft.com/office/drawing/2010/main">
                  <a14:imgLayer r:embed="rId4">
                    <a14:imgEffect>
                      <a14:saturation sat="0"/>
                    </a14:imgEffect>
                  </a14:imgLayer>
                </a14:imgProps>
              </a:ext>
            </a:extLst>
          </a:blip>
          <a:srcRect b="24341"/>
          <a:stretch/>
        </p:blipFill>
        <p:spPr>
          <a:xfrm>
            <a:off x="0" y="-54229"/>
            <a:ext cx="12191999" cy="6912229"/>
          </a:xfrm>
          <a:prstGeom prst="rect">
            <a:avLst/>
          </a:prstGeom>
        </p:spPr>
      </p:pic>
      <p:sp>
        <p:nvSpPr>
          <p:cNvPr id="12" name="Rectángulo 11">
            <a:extLst>
              <a:ext uri="{FF2B5EF4-FFF2-40B4-BE49-F238E27FC236}">
                <a16:creationId xmlns:a16="http://schemas.microsoft.com/office/drawing/2014/main" id="{594B067E-A161-4B29-A8FA-FEEB194495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761999"/>
            <a:ext cx="4642228"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CO"/>
          </a:p>
        </p:txBody>
      </p:sp>
      <p:sp>
        <p:nvSpPr>
          <p:cNvPr id="2" name="Título 1">
            <a:extLst>
              <a:ext uri="{FF2B5EF4-FFF2-40B4-BE49-F238E27FC236}">
                <a16:creationId xmlns:a16="http://schemas.microsoft.com/office/drawing/2014/main" id="{7D6CA50C-1A88-4B3F-A34F-FE199F4205A2}"/>
              </a:ext>
            </a:extLst>
          </p:cNvPr>
          <p:cNvSpPr>
            <a:spLocks noGrp="1"/>
          </p:cNvSpPr>
          <p:nvPr>
            <p:ph type="ctrTitle"/>
          </p:nvPr>
        </p:nvSpPr>
        <p:spPr>
          <a:xfrm>
            <a:off x="0" y="2113679"/>
            <a:ext cx="4441763" cy="1595351"/>
          </a:xfrm>
        </p:spPr>
        <p:txBody>
          <a:bodyPr rtlCol="0">
            <a:normAutofit/>
          </a:bodyPr>
          <a:lstStyle/>
          <a:p>
            <a:pPr algn="ctr" rtl="0"/>
            <a:r>
              <a:rPr lang="es-MX" sz="3200" b="1" dirty="0">
                <a:solidFill>
                  <a:schemeClr val="tx1"/>
                </a:solidFill>
                <a:latin typeface="Times New Roman" panose="02020603050405020304" pitchFamily="18" charset="0"/>
                <a:cs typeface="Times New Roman" panose="02020603050405020304" pitchFamily="18" charset="0"/>
              </a:rPr>
              <a:t>Gracias</a:t>
            </a:r>
            <a:endParaRPr lang="es-ES" sz="3200" b="1" dirty="0">
              <a:solidFill>
                <a:schemeClr val="tx1"/>
              </a:solidFill>
              <a:latin typeface="Times New Roman" panose="02020603050405020304" pitchFamily="18" charset="0"/>
              <a:cs typeface="Times New Roman" panose="02020603050405020304" pitchFamily="18" charset="0"/>
            </a:endParaRPr>
          </a:p>
        </p:txBody>
      </p:sp>
      <p:sp>
        <p:nvSpPr>
          <p:cNvPr id="14" name="Rectángulo 13">
            <a:extLst>
              <a:ext uri="{FF2B5EF4-FFF2-40B4-BE49-F238E27FC236}">
                <a16:creationId xmlns:a16="http://schemas.microsoft.com/office/drawing/2014/main" id="{C20C741F-0826-4AB6-A92E-AB4EB50216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815864" y="758952"/>
            <a:ext cx="384048" cy="5330952"/>
          </a:xfrm>
          <a:prstGeom prst="rect">
            <a:avLst/>
          </a:prstGeom>
          <a:solidFill>
            <a:srgbClr val="C8C8C8">
              <a:alpha val="9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s-CO"/>
          </a:p>
        </p:txBody>
      </p:sp>
    </p:spTree>
    <p:extLst>
      <p:ext uri="{BB962C8B-B14F-4D97-AF65-F5344CB8AC3E}">
        <p14:creationId xmlns:p14="http://schemas.microsoft.com/office/powerpoint/2010/main" val="2830285885"/>
      </p:ext>
    </p:extLst>
  </p:cSld>
  <p:clrMapOvr>
    <a:masterClrMapping/>
  </p:clrMapOvr>
</p:sld>
</file>

<file path=ppt/theme/theme1.xml><?xml version="1.0" encoding="utf-8"?>
<a:theme xmlns:a="http://schemas.openxmlformats.org/drawingml/2006/main" name="Marco">
  <a:themeElements>
    <a:clrScheme name="Frame">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18A1B607-7BAE-46D6-8090-545AC7BDD739}"/>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1c2eb7a32e66fb6e4260f3771546a5e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04e1f6479c48b08974ba73b5ca973489"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DFB9BFA2-1FA5-44A1-B975-10D6BF58ECD0}">
  <ds:schemaRefs>
    <ds:schemaRef ds:uri="http://schemas.microsoft.com/sharepoint/v3/contenttype/forms"/>
  </ds:schemaRefs>
</ds:datastoreItem>
</file>

<file path=customXml/itemProps2.xml><?xml version="1.0" encoding="utf-8"?>
<ds:datastoreItem xmlns:ds="http://schemas.openxmlformats.org/officeDocument/2006/customXml" ds:itemID="{E577E783-5AB8-45E6-9E56-AE40075231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30541854-87B3-4953-A183-EF3BD285377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Diseño de arquitectura</Template>
  <TotalTime>169</TotalTime>
  <Words>827</Words>
  <Application>Microsoft Office PowerPoint</Application>
  <PresentationFormat>Panorámica</PresentationFormat>
  <Paragraphs>46</Paragraphs>
  <Slides>10</Slides>
  <Notes>9</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10</vt:i4>
      </vt:variant>
    </vt:vector>
  </HeadingPairs>
  <TitlesOfParts>
    <vt:vector size="15" baseType="lpstr">
      <vt:lpstr>Calibri</vt:lpstr>
      <vt:lpstr>Corbel</vt:lpstr>
      <vt:lpstr>Times New Roman</vt:lpstr>
      <vt:lpstr>Wingdings 2</vt:lpstr>
      <vt:lpstr>Marco</vt:lpstr>
      <vt:lpstr>Formación Ciudadana II: Sociedad y Estado</vt:lpstr>
      <vt:lpstr>Introducción</vt:lpstr>
      <vt:lpstr>Problemática</vt:lpstr>
      <vt:lpstr>Presentación de PowerPoint</vt:lpstr>
      <vt:lpstr>Busca reparar los daños sufridos y promover los derechos económicos, políticos, sociales y culturales de los campesinos en Colombia. </vt:lpstr>
      <vt:lpstr>Resultados e impactos de la iniciativa</vt:lpstr>
      <vt:lpstr>Análisis de la iniciativa desde la ética de la sociedad civil</vt:lpstr>
      <vt:lpstr>Conclusión</vt:lpstr>
      <vt:lpstr>Gracias</vt:lpstr>
      <vt:lpstr>Referencias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Formación Ciudadana II: Sociedad y Estado</dc:title>
  <dc:creator>gisell trejos marin</dc:creator>
  <cp:lastModifiedBy>Leandro Rivera Rios</cp:lastModifiedBy>
  <cp:revision>2</cp:revision>
  <dcterms:created xsi:type="dcterms:W3CDTF">2023-09-25T00:13:49Z</dcterms:created>
  <dcterms:modified xsi:type="dcterms:W3CDTF">2023-09-27T02:59:11Z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