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2" r:id="rId5"/>
    <p:sldId id="259" r:id="rId6"/>
    <p:sldId id="261" r:id="rId7"/>
    <p:sldId id="263" r:id="rId8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511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86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863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368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s://github.com/LeoRojasss/proyecto_estructuras_datos_y_algoritmo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hyperlink" Target="https://github.com/LeoRojasss/proyecto_estructuras_datos_y_algoritmo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es.wikipedia.org/wiki/Algoritmo_de_compresi%C3%B3n_sin_p%C3%A9rdid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s.wikipedia.org/wiki/Algoritmo_de_compresi%C3%B3n_con_p%C3%A9rdida" TargetMode="External"/><Relationship Id="rId5" Type="http://schemas.openxmlformats.org/officeDocument/2006/relationships/hyperlink" Target="https://github.com/LeoRojasss/proyecto_estructuras_datos_y_algoritmo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LeoRojasss/proyecto_estructuras_datos_y_algoritmos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hyperlink" Target="https://github.com/LeoRojasss/proyecto_estructuras_datos_y_algoritmo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7499160" y="1143000"/>
            <a:ext cx="211464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Proyecto estructura datos y algoritmos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rot="10800000" flipH="1">
            <a:off x="6732350" y="1475135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aniel Pineda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 Gaviria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6113764"/>
            <a:ext cx="9831295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400" b="0" i="0" u="none" strike="noStrike" dirty="0">
                <a:effectLst/>
                <a:latin typeface="Whitney"/>
                <a:hlinkClick r:id="rId5" tooltip="https://github.com/LeoRojasss/proyecto_estructuras_datos_y_algoritmos"/>
              </a:rPr>
              <a:t>https://github.com/LeoRojasss/proyecto_estructuras_datos_y_algoritmos</a:t>
            </a:r>
            <a:endParaRPr sz="18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Andrés Leonardo Rojas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AF0E40-EA89-4400-A46B-E0A0F97E1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86" y="1529343"/>
            <a:ext cx="1987468" cy="2658086"/>
          </a:xfrm>
          <a:prstGeom prst="rect">
            <a:avLst/>
          </a:prstGeom>
        </p:spPr>
      </p:pic>
      <p:pic>
        <p:nvPicPr>
          <p:cNvPr id="24" name="Imagen 23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BF106AE9-076C-48E7-A747-59DD83A0E1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39" r="10953"/>
          <a:stretch/>
        </p:blipFill>
        <p:spPr>
          <a:xfrm>
            <a:off x="3707232" y="1625337"/>
            <a:ext cx="1975548" cy="2466099"/>
          </a:xfrm>
          <a:prstGeom prst="flowChartConnector">
            <a:avLst/>
          </a:prstGeom>
        </p:spPr>
      </p:pic>
      <p:pic>
        <p:nvPicPr>
          <p:cNvPr id="25" name="Imagen 24" descr="Una persona haciendo gestos con la cara de una persona&#10;&#10;Descripción generada automáticamente">
            <a:extLst>
              <a:ext uri="{FF2B5EF4-FFF2-40B4-BE49-F238E27FC236}">
                <a16:creationId xmlns:a16="http://schemas.microsoft.com/office/drawing/2014/main" id="{594F7DC1-7716-4F57-BD5E-0B957581CF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8795" y="1776892"/>
            <a:ext cx="1706811" cy="24660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-145080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566917" cy="79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SzPts val="2200"/>
            </a:pPr>
            <a:r>
              <a:rPr lang="es-CO" sz="2400" b="0" i="0" u="none" strike="noStrike" dirty="0">
                <a:effectLst/>
                <a:latin typeface="Whitney"/>
                <a:hlinkClick r:id="rId5" tooltip="https://github.com/LeoRojasss/proyecto_estructuras_datos_y_algoritmos"/>
              </a:rPr>
              <a:t>https://github.com/LeoRojasss/proyecto_estructuras_datos_y_algoritmos</a:t>
            </a:r>
            <a:endParaRPr lang="es-CO" sz="18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1434195" y="1288327"/>
            <a:ext cx="69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Objetivo del trabajo</a:t>
            </a:r>
            <a:endParaRPr lang="es-CO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02AEE5-E44D-479B-9421-9D7C551C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466" y="1979720"/>
            <a:ext cx="8494991" cy="34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1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-145080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6120790"/>
            <a:ext cx="9651323" cy="79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SzPts val="2200"/>
            </a:pPr>
            <a:r>
              <a:rPr lang="es-CO" sz="2400" b="0" i="0" u="none" strike="noStrike" dirty="0">
                <a:effectLst/>
                <a:latin typeface="Whitney"/>
                <a:hlinkClick r:id="rId5" tooltip="https://github.com/LeoRojasss/proyecto_estructuras_datos_y_algoritmos"/>
              </a:rPr>
              <a:t>https://github.com/LeoRojasss/proyecto_estructuras_datos_y_algoritmos</a:t>
            </a:r>
            <a:endParaRPr lang="es-CO" sz="18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Definición de  La compresión de imagen 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lgoritmo de compresión con pérdida"/>
              </a:rPr>
              <a:t>con pérdida (</a:t>
            </a:r>
            <a:r>
              <a:rPr lang="es-E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lgoritmo de compresión con pérdida"/>
              </a:rPr>
              <a:t>Lossy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lgoritmo de compresión con pérdida"/>
              </a:rPr>
              <a:t>)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 </a:t>
            </a:r>
            <a:r>
              <a:rPr lang="es-E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sin pérdida (</a:t>
            </a:r>
            <a:r>
              <a:rPr lang="es-ES" b="0" i="0" u="sng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LossLess</a:t>
            </a:r>
            <a:r>
              <a:rPr lang="es-E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)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1681037-FA19-40DB-8B17-28AC5E26DC60}"/>
              </a:ext>
            </a:extLst>
          </p:cNvPr>
          <p:cNvSpPr/>
          <p:nvPr/>
        </p:nvSpPr>
        <p:spPr>
          <a:xfrm>
            <a:off x="-4079" y="1561514"/>
            <a:ext cx="12196080" cy="4213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800" dirty="0"/>
              <a:t>Las imágenes pueden capturar muchísimos detalles, pero nosotros los humanos no percibimos muchísimos también, por eso existen estos algoritmos de compersión para reducir el peso del archivo eliminando detalles:</a:t>
            </a:r>
          </a:p>
          <a:p>
            <a:pPr algn="just"/>
            <a:endParaRPr lang="es-CO" sz="1800" dirty="0"/>
          </a:p>
          <a:p>
            <a:pPr algn="just"/>
            <a:r>
              <a:rPr lang="es-CO" sz="1800" dirty="0"/>
              <a:t>Compresión con perdida(</a:t>
            </a:r>
            <a:r>
              <a:rPr lang="es-CO" sz="1800" dirty="0" err="1"/>
              <a:t>Lossy</a:t>
            </a:r>
            <a:r>
              <a:rPr lang="es-CO" sz="18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dirty="0"/>
              <a:t>Se pierde de manera permanente la información, en ese caso pixeles( desde 5% hasta 70%)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dirty="0"/>
              <a:t>A mayor compresión mas perdida de información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dirty="0"/>
              <a:t>Formatos utilizados: JPG</a:t>
            </a:r>
          </a:p>
          <a:p>
            <a:pPr algn="just"/>
            <a:endParaRPr lang="es-CO" sz="1800" dirty="0"/>
          </a:p>
          <a:p>
            <a:pPr algn="just"/>
            <a:endParaRPr lang="es-CO" sz="1800" dirty="0"/>
          </a:p>
          <a:p>
            <a:pPr algn="just"/>
            <a:r>
              <a:rPr lang="es-CO" sz="1800" dirty="0"/>
              <a:t>Compresión sin perdida(</a:t>
            </a:r>
            <a:r>
              <a:rPr lang="es-CO" sz="1800" dirty="0" err="1"/>
              <a:t>LossLess</a:t>
            </a:r>
            <a:r>
              <a:rPr lang="es-CO" sz="18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dirty="0"/>
              <a:t>No se pierde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dirty="0"/>
              <a:t>La información es comprimida mediante algoritmos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dirty="0"/>
              <a:t>Para la compresión se definirá una paleta de colores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dirty="0"/>
              <a:t>Entre menos colores definidos menos peso, pero puede que afecte la calidad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dirty="0"/>
              <a:t>Formatos utilizados: PNG, SVG y GIF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84E0C7-ACA7-45E1-8EAB-734D3944D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1889" y="476406"/>
            <a:ext cx="1769781" cy="9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5080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9693526" cy="79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SzPts val="2200"/>
            </a:pPr>
            <a:r>
              <a:rPr lang="es-CO" sz="2400" b="0" i="0" u="none" strike="noStrike" dirty="0">
                <a:effectLst/>
                <a:latin typeface="Whitney"/>
                <a:hlinkClick r:id="rId5" tooltip="https://github.com/LeoRojasss/proyecto_estructuras_datos_y_algoritmos"/>
              </a:rPr>
              <a:t>https://github.com/LeoRojasss/proyecto_estructuras_datos_y_algoritmos</a:t>
            </a:r>
            <a:endParaRPr lang="es-CO" sz="18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métodos para la compresión de imagen sin pérdida </a:t>
            </a:r>
          </a:p>
          <a:p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B8E732B-3D8A-402D-87CA-699F2ADD06E1}"/>
              </a:ext>
            </a:extLst>
          </p:cNvPr>
          <p:cNvSpPr/>
          <p:nvPr/>
        </p:nvSpPr>
        <p:spPr>
          <a:xfrm>
            <a:off x="182880" y="1606431"/>
            <a:ext cx="11802794" cy="4305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800" dirty="0"/>
              <a:t>Run-</a:t>
            </a:r>
            <a:r>
              <a:rPr lang="es-ES" sz="1800" dirty="0" err="1"/>
              <a:t>length</a:t>
            </a:r>
            <a:r>
              <a:rPr lang="es-ES" sz="1800" dirty="0"/>
              <a:t> </a:t>
            </a:r>
            <a:r>
              <a:rPr lang="es-ES" sz="1800" dirty="0" err="1"/>
              <a:t>encoding</a:t>
            </a:r>
            <a:r>
              <a:rPr lang="es-ES" sz="1800" dirty="0"/>
              <a:t> (RLE): Consiste en almacenar el número de caracteres que se repiten, seguido del carácter, </a:t>
            </a:r>
            <a:r>
              <a:rPr lang="es-ES" sz="1800" dirty="0" err="1"/>
              <a:t>ademas</a:t>
            </a:r>
            <a:r>
              <a:rPr lang="es-ES" sz="1800" dirty="0"/>
              <a:t> es muy útil en imágenes cuya secuencia de caracteres se repiten.</a:t>
            </a:r>
          </a:p>
          <a:p>
            <a:pPr algn="just"/>
            <a:endParaRPr lang="es-ES" sz="1800" dirty="0"/>
          </a:p>
          <a:p>
            <a:pPr algn="just"/>
            <a:r>
              <a:rPr lang="es-ES" sz="1800" dirty="0"/>
              <a:t>Codificación de </a:t>
            </a:r>
            <a:r>
              <a:rPr lang="es-ES" sz="1800" dirty="0" err="1"/>
              <a:t>Huffman</a:t>
            </a:r>
            <a:r>
              <a:rPr lang="es-ES" sz="1800" dirty="0"/>
              <a:t>: Consiste en asignarle código de bits más cortos a los datos que mayor frecuencia de aparición tienen y códigos más largos a los que aparecen con menos regularidad. Su algoritmo consiste en la creación de un árbol binario de abajo hacia arriba.</a:t>
            </a:r>
          </a:p>
          <a:p>
            <a:pPr algn="just"/>
            <a:endParaRPr lang="es-ES" sz="1800" dirty="0"/>
          </a:p>
          <a:p>
            <a:pPr algn="just"/>
            <a:r>
              <a:rPr lang="es-ES" sz="1800" dirty="0"/>
              <a:t>Codificación aritmética: Codifica una secuencia de símbolos mediante una representación binaria, las secuencias de bits son obtenidos a partir de intervalos que tienen valores reales entre cero y uno.</a:t>
            </a:r>
          </a:p>
          <a:p>
            <a:pPr algn="just"/>
            <a:endParaRPr lang="es-ES" sz="1800" dirty="0"/>
          </a:p>
          <a:p>
            <a:pPr algn="just"/>
            <a:r>
              <a:rPr lang="es-ES" sz="1800" dirty="0" err="1"/>
              <a:t>Lempel-Ziv</a:t>
            </a:r>
            <a:r>
              <a:rPr lang="es-ES" sz="1800" dirty="0"/>
              <a:t>: El algoritmo </a:t>
            </a:r>
            <a:r>
              <a:rPr lang="es-ES" sz="1800" dirty="0" err="1"/>
              <a:t>Lempel-Ziv</a:t>
            </a:r>
            <a:r>
              <a:rPr lang="es-ES" sz="1800" dirty="0"/>
              <a:t> (LZ) realiza un análisis desde cadenas o palabras de un determinado alfabeto, cuyas longitudes no exceden un prescrito entero L. Posteriormente se asignan estas cadenas o palabras secuencialmente hacia un único código de palabras de longitud fija LZ.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9249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5080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848271" cy="79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SzPts val="2200"/>
            </a:pPr>
            <a:r>
              <a:rPr lang="es-CO" sz="2400" b="0" i="0" u="none" strike="noStrike" dirty="0">
                <a:effectLst/>
                <a:latin typeface="Whitney"/>
                <a:hlinkClick r:id="rId5" tooltip="https://github.com/LeoRojasss/proyecto_estructuras_datos_y_algoritmos"/>
              </a:rPr>
              <a:t>https://github.com/LeoRojasss/proyecto_estructuras_datos_y_algoritmos</a:t>
            </a:r>
            <a:endParaRPr lang="es-CO" sz="18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métodos para la compresión de imagen con perdida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8677B1-9011-479D-AFA8-9646A82748AD}"/>
              </a:ext>
            </a:extLst>
          </p:cNvPr>
          <p:cNvSpPr/>
          <p:nvPr/>
        </p:nvSpPr>
        <p:spPr>
          <a:xfrm>
            <a:off x="182880" y="1563757"/>
            <a:ext cx="11704320" cy="4028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Transformacion</a:t>
            </a:r>
            <a:r>
              <a:rPr lang="es-ES" dirty="0"/>
              <a:t>: Esta </a:t>
            </a:r>
            <a:r>
              <a:rPr lang="es-ES" dirty="0" err="1"/>
              <a:t>tecnica</a:t>
            </a:r>
            <a:r>
              <a:rPr lang="es-ES" dirty="0"/>
              <a:t> utiliza una transformada como la de Fourier discreta para hacer corresponder la imagen con un conjunto de coeficientes de la transformada. En los coeficientes se aplica un proceso de </a:t>
            </a:r>
            <a:r>
              <a:rPr lang="es-ES" dirty="0" err="1"/>
              <a:t>cuantificacion</a:t>
            </a:r>
            <a:r>
              <a:rPr lang="es-ES" dirty="0"/>
              <a:t> donde se eliminan coeficiente con valores pequeños y redundantes los cuales no afectan notablemente la </a:t>
            </a:r>
            <a:r>
              <a:rPr lang="es-ES" dirty="0" err="1"/>
              <a:t>distorcion</a:t>
            </a:r>
            <a:r>
              <a:rPr lang="es-ES" dirty="0"/>
              <a:t> de la imagen.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Vector de </a:t>
            </a:r>
            <a:r>
              <a:rPr lang="es-ES" dirty="0" err="1"/>
              <a:t>cuantizacion</a:t>
            </a:r>
            <a:r>
              <a:rPr lang="es-ES" dirty="0"/>
              <a:t>: selecciona un conjunto representativo de una imagen y realiza los siguientes pasos: 			</a:t>
            </a:r>
          </a:p>
          <a:p>
            <a:pPr algn="just"/>
            <a:r>
              <a:rPr lang="es-ES" dirty="0"/>
              <a:t>         -La imagen se divide en bloques de tamaño fijo denominados vectores			</a:t>
            </a:r>
          </a:p>
          <a:p>
            <a:pPr algn="just"/>
            <a:r>
              <a:rPr lang="es-ES" dirty="0"/>
              <a:t>       -Se construye una tabla que contiene vectores diferentes encontrados en la imagen original 			</a:t>
            </a:r>
          </a:p>
          <a:p>
            <a:pPr algn="just"/>
            <a:r>
              <a:rPr lang="es-ES" dirty="0"/>
              <a:t>        -Se pueden direccionar los vectores de esta imagen a los vectores de la tabla.			</a:t>
            </a:r>
          </a:p>
          <a:p>
            <a:pPr algn="just"/>
            <a:r>
              <a:rPr lang="es-ES" dirty="0"/>
              <a:t>        -la </a:t>
            </a:r>
            <a:r>
              <a:rPr lang="es-ES" dirty="0" err="1"/>
              <a:t>compresion</a:t>
            </a:r>
            <a:r>
              <a:rPr lang="es-ES" dirty="0"/>
              <a:t> puede ser una </a:t>
            </a:r>
            <a:r>
              <a:rPr lang="es-ES" dirty="0" err="1"/>
              <a:t>sucesion</a:t>
            </a:r>
            <a:r>
              <a:rPr lang="es-ES" dirty="0"/>
              <a:t> de </a:t>
            </a:r>
            <a:r>
              <a:rPr lang="es-ES" dirty="0" err="1"/>
              <a:t>indices</a:t>
            </a:r>
            <a:r>
              <a:rPr lang="es-ES" dirty="0"/>
              <a:t> </a:t>
            </a:r>
            <a:r>
              <a:rPr lang="es-ES" dirty="0" err="1"/>
              <a:t>dinamica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compresion</a:t>
            </a:r>
            <a:r>
              <a:rPr lang="es-ES" dirty="0"/>
              <a:t> fractal: La compresión fractal consiste en transmitir imágenes utilizando funciones. Es decir, dada una imagen, desde un conjunto de imágenes, se aplica la función f: Imagen a Imagen tal que f(i) es semejante a i. El proceso se completa transmitiéndose el coeficiente que únicamente identifica a f.</a:t>
            </a:r>
            <a:endParaRPr lang="es-CO" dirty="0"/>
          </a:p>
        </p:txBody>
      </p:sp>
      <p:pic>
        <p:nvPicPr>
          <p:cNvPr id="5" name="Imagen 4" descr="Imagen que contiene Carta&#10;&#10;Descripción generada automáticamente">
            <a:extLst>
              <a:ext uri="{FF2B5EF4-FFF2-40B4-BE49-F238E27FC236}">
                <a16:creationId xmlns:a16="http://schemas.microsoft.com/office/drawing/2014/main" id="{71FACEF2-4FAC-4453-84A3-7DE9C0B4A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258" y="1231834"/>
            <a:ext cx="2965588" cy="6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9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617</Words>
  <Application>Microsoft Office PowerPoint</Application>
  <PresentationFormat>Panorámica</PresentationFormat>
  <Paragraphs>44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Whitney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Daniel Pineda Velez</cp:lastModifiedBy>
  <cp:revision>7</cp:revision>
  <dcterms:created xsi:type="dcterms:W3CDTF">2020-06-26T14:36:07Z</dcterms:created>
  <dcterms:modified xsi:type="dcterms:W3CDTF">2021-11-10T03:08:11Z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