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hyperlink" Target="http://github.com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"/>
          <p:cNvSpPr/>
          <p:nvPr/>
        </p:nvSpPr>
        <p:spPr>
          <a:xfrm>
            <a:off x="7499160" y="11430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el mismo título que </a:t>
            </a:r>
            <a:r>
              <a:rPr lang="en-US" i="1">
                <a:solidFill>
                  <a:schemeClr val="accent2"/>
                </a:solidFill>
              </a:rPr>
              <a:t>usaron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el informe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 rot="10800000" flipH="1">
            <a:off x="6732350" y="1475135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 rot="10800000" flipH="1">
            <a:off x="2829600" y="206772"/>
            <a:ext cx="919620" cy="2958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02" name="Google Shape;202;p2"/>
          <p:cNvSpPr/>
          <p:nvPr/>
        </p:nvSpPr>
        <p:spPr>
          <a:xfrm>
            <a:off x="32800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Daniel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Pineda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Simón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Gaviria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Andrés Leonardo Rojas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7" name="Imagen 6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AFC459D6-4DA1-4E7F-A8E8-85938B1DE1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39" r="10953"/>
          <a:stretch/>
        </p:blipFill>
        <p:spPr>
          <a:xfrm>
            <a:off x="3493656" y="1554605"/>
            <a:ext cx="1975548" cy="2466099"/>
          </a:xfrm>
          <a:prstGeom prst="flowChartConnector">
            <a:avLst/>
          </a:prstGeom>
        </p:spPr>
      </p:pic>
      <p:pic>
        <p:nvPicPr>
          <p:cNvPr id="3" name="Imagen 2" descr="Una persona haciendo gestos con la cara de una persona&#10;&#10;Descripción generada automáticamente">
            <a:extLst>
              <a:ext uri="{FF2B5EF4-FFF2-40B4-BE49-F238E27FC236}">
                <a16:creationId xmlns:a16="http://schemas.microsoft.com/office/drawing/2014/main" id="{56808324-9709-4BE5-8AF0-A5195D420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8795" y="1627338"/>
            <a:ext cx="1706811" cy="2466099"/>
          </a:xfrm>
          <a:prstGeom prst="flowChartConnector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09726D-65D8-4323-B270-7FE365763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836" y="1495024"/>
            <a:ext cx="1988191" cy="2656456"/>
          </a:xfrm>
          <a:prstGeom prst="flowChartConnector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41</Words>
  <Application>Microsoft Office PowerPoint</Application>
  <PresentationFormat>Panorámica</PresentationFormat>
  <Paragraphs>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Daniel Pineda Velez</cp:lastModifiedBy>
  <cp:revision>4</cp:revision>
  <dcterms:created xsi:type="dcterms:W3CDTF">2020-06-26T14:36:07Z</dcterms:created>
  <dcterms:modified xsi:type="dcterms:W3CDTF">2021-10-22T17:52:16Z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