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1" y="1191255"/>
            <a:ext cx="745763" cy="45826"/>
            <a:chOff x="4580560" y="2589003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1" y="4169130"/>
            <a:ext cx="745763" cy="45826"/>
            <a:chOff x="4580560" y="2589003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b="1" i="0" sz="8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b="1" sz="8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b="1" sz="8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b="1" sz="8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b="1" sz="8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b="1" sz="8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b="1" sz="8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b="1" sz="8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b="1" sz="8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7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1" y="1191255"/>
            <a:ext cx="745763" cy="45826"/>
            <a:chOff x="4580560" y="2589003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1" y="1191255"/>
            <a:ext cx="745763" cy="45826"/>
            <a:chOff x="4580560" y="2589003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1" y="1191255"/>
            <a:ext cx="745763" cy="45826"/>
            <a:chOff x="4580560" y="2589003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3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1" y="1191255"/>
            <a:ext cx="745763" cy="45826"/>
            <a:chOff x="4580560" y="2589003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1" y="1191255"/>
            <a:ext cx="745763" cy="45826"/>
            <a:chOff x="4580560" y="2589003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1" y="4169130"/>
            <a:ext cx="745763" cy="45826"/>
            <a:chOff x="4580560" y="2589003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1" y="1191255"/>
            <a:ext cx="745763" cy="45826"/>
            <a:chOff x="4580560" y="2589003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hyperlink" Target="http://it-courses.by" TargetMode="External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hyperlink" Target="http://it-courses.by" TargetMode="External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hyperlink" Target="http://it-courses.by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hyperlink" Target="http://it-courses.by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hyperlink" Target="http://it-courses.by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://it-courses.by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://it-courses.by" TargetMode="External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://it-courses.by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</a:pPr>
            <a:r>
              <a:rPr b="1" i="0" lang="ru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Java Script	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</a:pPr>
            <a:r>
              <a:rPr b="0" i="0" lang="ru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4-е занятие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6498" y="709399"/>
            <a:ext cx="2860955" cy="733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b="1" i="0" lang="ru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Задание 2: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143075" y="2080813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ru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Теперь попробуем написать такой же скрипт, но при каждом шаге переменную увеличивать на 2, а не на 1.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143075" y="4568875"/>
            <a:ext cx="12648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b="1" i="0" lang="ru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Задание 3: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0" y="25086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ru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А теперь добавляем выход из цикла на предпоследнем шаге.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143075" y="4568875"/>
            <a:ext cx="12648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b="1" i="0" lang="ru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Цикл</a:t>
            </a:r>
            <a:r>
              <a:rPr b="1" i="0" lang="ru" sz="2600" u="none" cap="none" strike="noStrike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 do while</a:t>
            </a:r>
            <a:r>
              <a:rPr b="1" i="0" lang="ru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(синтаксис)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ru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/>
          </a:p>
        </p:txBody>
      </p:sp>
      <p:pic>
        <p:nvPicPr>
          <p:cNvPr descr="Снимок.PNG" id="181" name="Google Shape;18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2078875"/>
            <a:ext cx="4971883" cy="160645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/>
          <p:nvPr/>
        </p:nvSpPr>
        <p:spPr>
          <a:xfrm>
            <a:off x="143075" y="4568875"/>
            <a:ext cx="12648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it-courses.by</a:t>
            </a:r>
            <a:endParaRPr/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5510" y="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b="1" i="0" lang="ru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Пробуем:</a:t>
            </a:r>
            <a:endParaRPr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ru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endParaRPr/>
          </a:p>
        </p:txBody>
      </p:sp>
      <p:pic>
        <p:nvPicPr>
          <p:cNvPr descr="Снимок.PNG" id="190" name="Google Shape;19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550" y="2158500"/>
            <a:ext cx="4772544" cy="173336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/>
        </p:nvSpPr>
        <p:spPr>
          <a:xfrm>
            <a:off x="143075" y="4568875"/>
            <a:ext cx="12648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it-courses.by</a:t>
            </a:r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5510" y="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b="1" i="0" lang="ru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Задание 4:</a:t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ru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Написать цикл, который просит у пользователя написать чётное число больше 20.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ru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И запрашивает снова пока пользователь не ввёдет подходящее число либо не нажмёт “cancel”.</a:t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143075" y="4568875"/>
            <a:ext cx="12648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b="1" i="0" lang="ru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Циклы	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ru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В любом языке программирования циклы играют очень важную роль. Без них многие функции языка попросту являются ненужными. </a:t>
            </a:r>
            <a:br>
              <a:rPr b="0" i="0" lang="ru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Что же такое циклы?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ru" sz="1300" u="none" cap="none" strike="noStrike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Циклы</a:t>
            </a:r>
            <a:r>
              <a:rPr b="0" i="0" lang="ru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- это определённый последовательный код, мы можем указать его начало, конец, а так же указать, что именно будет повторяться в цикле. При этом мы можем указывать, когда нужно выйти из цикла, что-то совершить на каком-то этапе и так далее.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ru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Как вы думаете, зачем нам могут понадобится циклы?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143075" y="4568875"/>
            <a:ext cx="12648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b="1" i="0" lang="ru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Первый цикл (синктаксис)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ru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endParaRPr/>
          </a:p>
        </p:txBody>
      </p:sp>
      <p:pic>
        <p:nvPicPr>
          <p:cNvPr descr="Снимок.PNG"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500" y="2078875"/>
            <a:ext cx="5515969" cy="20046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143075" y="4568875"/>
            <a:ext cx="12648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it-courses.by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5510" y="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b="1" i="0" lang="ru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Пробуем...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ru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endParaRPr/>
          </a:p>
        </p:txBody>
      </p:sp>
      <p:pic>
        <p:nvPicPr>
          <p:cNvPr descr="Снимок.PNG"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3" y="2078875"/>
            <a:ext cx="4863448" cy="210351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143075" y="4568875"/>
            <a:ext cx="12648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it-courses.by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5510" y="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b="1" i="0" lang="ru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Чуть чуть усложним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ru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endParaRPr/>
          </a:p>
        </p:txBody>
      </p:sp>
      <p:pic>
        <p:nvPicPr>
          <p:cNvPr descr="Снимок.PNG"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2155075"/>
            <a:ext cx="5783375" cy="215162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143075" y="4721275"/>
            <a:ext cx="12648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it-courses.by</a:t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5510" y="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b="1" i="0" lang="ru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И ещё немного усложним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ru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/>
          </a:p>
        </p:txBody>
      </p:sp>
      <p:pic>
        <p:nvPicPr>
          <p:cNvPr descr="Снимок.PNG"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950" y="2066425"/>
            <a:ext cx="4179824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143075" y="4568875"/>
            <a:ext cx="12648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it-courses.by</a:t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5510" y="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b="1" i="0" lang="ru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Задание 1: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ru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Вывести все  чётные числа в промежутке от 17 до  29, кроме последнего чётного числа.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143075" y="4568875"/>
            <a:ext cx="12648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b="1" i="0" lang="ru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Цикл </a:t>
            </a:r>
            <a:r>
              <a:rPr b="1" i="0" lang="ru" sz="2600" u="none" cap="none" strike="noStrike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while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ru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endParaRPr/>
          </a:p>
        </p:txBody>
      </p:sp>
      <p:pic>
        <p:nvPicPr>
          <p:cNvPr descr="Снимок.PNG"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2341312"/>
            <a:ext cx="5234384" cy="132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143075" y="4568875"/>
            <a:ext cx="12648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it-courses.by</a:t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5510" y="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b="1" i="0" lang="ru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Пробуем!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ru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endParaRPr/>
          </a:p>
        </p:txBody>
      </p:sp>
      <p:pic>
        <p:nvPicPr>
          <p:cNvPr descr="Снимок.PNG" id="156" name="Google Shape;15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375" y="2166752"/>
            <a:ext cx="4918198" cy="206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143075" y="4568875"/>
            <a:ext cx="12648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it-courses.by</a:t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5510" y="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