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Селекторы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098" y="-1"/>
            <a:ext cx="2865899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div#container &gt; ul { border: 1px solid black; }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Разница между стандартными Х Y и X &gt; Y состоит в том, что рассматриваемый CSS-селектор будет выбирать только непосредственные дочерние элементы.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ul ~ p { color: red; }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Этот CSS-селектор очень похож на X + Y, однако, является менее строгим. При использовании ul + p будет выбрать только первый элемент, идущий за Х. В данном случае будут выбраны все элементы p, идущие за ul.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a[title] { color: green }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В CSS-селекторах также можно использовать атрибуты. Например в данном примере мы выделили все ссылки, имеющие атрибут title. Остальные ссылки останутся не затронутыми.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a[href="http://site.ru"] { color: #ffde00; }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Все ссылки, которые ссылаются на site.ru будут золотыми. Все остальные ссылки останутся неизменными.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a[href*="site"] { color: # 1f6053; }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Звезда означает, что искомое значение должно появляться где-нибудь в атрибуте. Таким образом, CSS-селектор охватывает site.ru, http://site.ru/portfolio и т.д.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a[href^="http"] {  padding-left: 10px; background: url(path/to/external/icon.png) no-repeat; }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749500"/>
            <a:ext cx="8520600" cy="28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Отображение маленького значка рядом с внешними ссылками.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9900"/>
                </a:solidFill>
              </a:rPr>
              <a:t>a[href$=".jpg"] {  color: red;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2087725"/>
            <a:ext cx="8520600" cy="248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И</a:t>
            </a:r>
            <a:r>
              <a:rPr lang="ru">
                <a:solidFill>
                  <a:srgbClr val="F1C232"/>
                </a:solidFill>
              </a:rPr>
              <a:t>спользуем символ регулярного выражения "$" для обозначения конца строки. В данном мы ищем ссылки, которые ссылаются на jpg-файлы, или url-ы, в конце у которых стоит ".jpg".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36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a[data-filetype="image"]{ color: red }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Как же нам теперь написать CSS-селектор, который бы выделял ссылки на все виды изображений? Например, мы могли бы написать так:</a:t>
            </a:r>
          </a:p>
          <a:p>
            <a:pPr indent="-69850" lvl="0" marL="13970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a[href$=".JPG"],</a:t>
            </a:r>
          </a:p>
          <a:p>
            <a:pPr indent="-69850" lvl="0" marL="13970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 JPEG"],</a:t>
            </a:r>
          </a:p>
          <a:p>
            <a:pPr indent="-69850" lvl="0" marL="13970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a[href$=".PNG"],</a:t>
            </a:r>
          </a:p>
          <a:p>
            <a:pPr indent="-69850" lvl="0" marL="13970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a[href$=".GIF"] {  </a:t>
            </a:r>
          </a:p>
          <a:p>
            <a:pPr indent="-69850" lvl="0" marL="13970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</a:p>
          <a:p>
            <a:pPr indent="-69850" lvl="0" marL="13970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Но это неэффективно. Другим возможным решением является применение пользовательских атрибутов.</a:t>
            </a:r>
            <a:r>
              <a:rPr lang="ru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href="path/to/image.jpg"</a:t>
            </a: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data-filetype="image"&gt; Ссылка на изображение &lt;/a&gt;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a[data-filetype="image"] { color: red; }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input[type=radio]:checked { border:1px solid black; }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Этот псевдокласс выделяет только элементы пользовательского интерфейса, такие как переключатель или флажок. Причем те, которые отмечены/выбраны. Очень просто.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Псевдоклассы :before и :after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Они просто генерируют контент вокруг выбранного элемента.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1C232"/>
                </a:solidFill>
              </a:rPr>
              <a:t>header li:before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1C232"/>
                </a:solidFill>
              </a:rPr>
              <a:t>content: "до";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1C232"/>
                </a:solidFill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1C232"/>
                </a:solidFill>
              </a:rPr>
              <a:t>header li:after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1C232"/>
                </a:solidFill>
              </a:rPr>
              <a:t>  content: "после";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1C232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Селектор-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D966"/>
                </a:solidFill>
              </a:rPr>
              <a:t>инструмент CSS, при помощи которого можно выбирать </a:t>
            </a:r>
            <a:r>
              <a:rPr lang="ru">
                <a:solidFill>
                  <a:srgbClr val="FFD966"/>
                </a:solidFill>
              </a:rPr>
              <a:t>определенные</a:t>
            </a:r>
            <a:r>
              <a:rPr lang="ru">
                <a:solidFill>
                  <a:srgbClr val="FFD966"/>
                </a:solidFill>
              </a:rPr>
              <a:t> элементы на странице и управлять ими (изменять/добавлять стили и т.д.).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78950" y="436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div:hover { background: #e3e3e3 }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Хотите применить стиль к элементу, когда наводите на него мышкой? Тогда этот CSS-селектор для вас.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div:not(#container) { color: blue; }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Псевдокласс отрицания бывает очень полезным. Например, нам нужно выбрать все div, за исключением того, который имеет id = container . Приведенный выше код справиться с этим!</a:t>
            </a:r>
            <a:br>
              <a:rPr lang="ru">
                <a:solidFill>
                  <a:srgbClr val="F1C232"/>
                </a:solidFill>
              </a:rPr>
            </a:br>
            <a:br>
              <a:rPr lang="ru">
                <a:solidFill>
                  <a:srgbClr val="F1C232"/>
                </a:solidFill>
              </a:rPr>
            </a:br>
            <a:r>
              <a:rPr lang="ru">
                <a:solidFill>
                  <a:srgbClr val="F1C232"/>
                </a:solidFill>
              </a:rPr>
              <a:t>Если нужно выбрать все элементы, за исключением p.</a:t>
            </a:r>
            <a:br>
              <a:rPr lang="ru">
                <a:solidFill>
                  <a:srgbClr val="F1C232"/>
                </a:solidFill>
              </a:rPr>
            </a:br>
            <a:br>
              <a:rPr lang="ru">
                <a:solidFill>
                  <a:srgbClr val="F1C232"/>
                </a:solidFill>
              </a:rPr>
            </a:br>
            <a:r>
              <a:rPr lang="ru">
                <a:solidFill>
                  <a:srgbClr val="F1C232"/>
                </a:solidFill>
              </a:rPr>
              <a:t>*:not(p) { color: green; }</a:t>
            </a:r>
            <a:br>
              <a:rPr lang="ru"/>
            </a:br>
          </a:p>
        </p:txBody>
      </p:sp>
      <p:sp>
        <p:nvSpPr>
          <p:cNvPr id="216" name="Shape 216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ul li:first-child { border-top: none; }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Этот псевдокласс выбирает первый дочерний элемент. </a:t>
            </a:r>
            <a:br>
              <a:rPr lang="ru">
                <a:solidFill>
                  <a:srgbClr val="F1C232"/>
                </a:solidFill>
              </a:rPr>
            </a:br>
            <a:r>
              <a:rPr lang="ru">
                <a:solidFill>
                  <a:srgbClr val="F1C232"/>
                </a:solidFill>
              </a:rPr>
              <a:t>Часто используется чтобы убрать border в первом и последнем элементе списка.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ul &gt; li:last-child { color: green; }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В противоположность :first-child :last-child выбирает последний дочерний элемент.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div p:only-child { color: red; }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408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Этот псевдокласс встречается довольно редко, тем не менее он существует.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Он выбирает только тот элемент, который является единственным дочерним.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Селектор тегов</a:t>
            </a:r>
            <a:r>
              <a:rPr lang="ru"/>
              <a:t>	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FF00"/>
                </a:solidFill>
              </a:rPr>
              <a:t>p </a:t>
            </a:r>
            <a:r>
              <a:rPr lang="ru"/>
              <a:t> </a:t>
            </a:r>
            <a:r>
              <a:rPr lang="ru">
                <a:solidFill>
                  <a:srgbClr val="FFFFFF"/>
                </a:solidFill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</a:t>
            </a:r>
            <a:r>
              <a:rPr lang="ru">
                <a:solidFill>
                  <a:srgbClr val="FF0000"/>
                </a:solidFill>
              </a:rPr>
              <a:t>color</a:t>
            </a:r>
            <a:r>
              <a:rPr lang="ru">
                <a:solidFill>
                  <a:srgbClr val="FFFFFF"/>
                </a:solidFill>
              </a:rPr>
              <a:t>: </a:t>
            </a:r>
            <a:r>
              <a:rPr lang="ru">
                <a:solidFill>
                  <a:srgbClr val="FFFF00"/>
                </a:solidFill>
              </a:rPr>
              <a:t>red</a:t>
            </a:r>
            <a:r>
              <a:rPr lang="ru">
                <a:solidFill>
                  <a:srgbClr val="FFFFFF"/>
                </a:solidFill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D966"/>
                </a:solidFill>
              </a:rPr>
              <a:t>В качестве селектора - имя тега, которому задаются стили. </a:t>
            </a:r>
            <a:br>
              <a:rPr lang="ru">
                <a:solidFill>
                  <a:srgbClr val="FFD966"/>
                </a:solidFill>
              </a:rPr>
            </a:br>
            <a:r>
              <a:rPr lang="ru">
                <a:solidFill>
                  <a:srgbClr val="FFD966"/>
                </a:solidFill>
              </a:rPr>
              <a:t>В данном случае селектором является тег </a:t>
            </a:r>
            <a:r>
              <a:rPr b="1" lang="ru">
                <a:solidFill>
                  <a:srgbClr val="FFD966"/>
                </a:solidFill>
              </a:rPr>
              <a:t>p</a:t>
            </a:r>
            <a:r>
              <a:rPr lang="ru">
                <a:solidFill>
                  <a:srgbClr val="FFD966"/>
                </a:solidFill>
              </a:rPr>
              <a:t>, которому задали красный цвет текста.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6000">
                <a:solidFill>
                  <a:srgbClr val="434343"/>
                </a:solidFill>
              </a:rPr>
              <a:t>*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63300"/>
            <a:ext cx="8692200" cy="44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240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240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b="1" lang="ru" sz="240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* {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240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  margin: 0;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240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Выделяет каждый элемент на странице. Используется например для сброса отступов всех. Ещё можно использовать для определения дочерних стилей: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3C7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240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#container * { margin-top: 150px; }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#block { padding: 40px; }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При помощи данного селектора стили жёстко привязываются к идентификатору элемента (id=”main”). Удобно, но желательно не злоупотреблять, так как использование идентификатора в отличие от класса не позволяет использовать данный идентификатор вторично.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.class { color: red; }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D966"/>
                </a:solidFill>
              </a:rPr>
              <a:t>CSS-селектор класса. В отличие от идентификатора, одному классу может принадлежать несколько элементов на странице.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li a { text-decoration: none; }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CSS-селектор дочерних элементов встречается чаще всего. Если вам надо выделить элементы определенного типа из множества дочерних элементов, используете этот селектор. Например, вам надо выделить все ссылки, которые находятся в элементе li. В этом случае используйте этот селектор.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a</a:t>
            </a:r>
            <a:r>
              <a:rPr lang="ru">
                <a:solidFill>
                  <a:srgbClr val="FF9900"/>
                </a:solidFill>
              </a:rPr>
              <a:t>:visited and a:link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0000"/>
                </a:solidFill>
              </a:rPr>
              <a:t>a:link { color: red; }</a:t>
            </a:r>
            <a:br>
              <a:rPr lang="ru">
                <a:solidFill>
                  <a:srgbClr val="FF0000"/>
                </a:solidFill>
              </a:rPr>
            </a:br>
            <a:r>
              <a:rPr lang="ru">
                <a:solidFill>
                  <a:srgbClr val="FF0000"/>
                </a:solidFill>
              </a:rPr>
              <a:t>a:visted { color: purple;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Мы используем псевдо-класс :link, для выделения всех ссылок, на которые еще не кликнули.</a:t>
            </a:r>
            <a:br>
              <a:rPr lang="ru">
                <a:solidFill>
                  <a:srgbClr val="F1C232"/>
                </a:solidFill>
              </a:rPr>
            </a:br>
            <a:br>
              <a:rPr lang="ru">
                <a:solidFill>
                  <a:srgbClr val="F1C232"/>
                </a:solidFill>
              </a:rPr>
            </a:br>
            <a:r>
              <a:rPr lang="ru">
                <a:solidFill>
                  <a:srgbClr val="F1C232"/>
                </a:solidFill>
              </a:rPr>
              <a:t>Если же нам надо применить определенный стиль у уже посещенным ссылкам, то используем псевдо-класс :visited.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9900"/>
                </a:solidFill>
              </a:rPr>
              <a:t>ul + p { color: red; }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Выделяет последующий элемент. Он будет выбирать только элемент типа Y, который идет сразу после элемента Х. В примере текст первого абзаца после каждого ul будет красного цвета.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ct val="25000"/>
              <a:buFont typeface="Arial"/>
              <a:buNone/>
            </a:pPr>
            <a:r>
              <a:rPr b="0" i="0" lang="ru" sz="1000" u="sng" cap="none" strike="noStrike">
                <a:solidFill>
                  <a:srgbClr val="1C3AA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